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Balsamiq Sans"/>
      <p:regular r:id="rId36"/>
      <p:bold r:id="rId37"/>
      <p:italic r:id="rId38"/>
      <p:boldItalic r:id="rId39"/>
    </p:embeddedFont>
    <p:embeddedFont>
      <p:font typeface="Cabin"/>
      <p:regular r:id="rId40"/>
      <p:bold r:id="rId41"/>
      <p:italic r:id="rId42"/>
      <p:boldItalic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Bebas Neue"/>
      <p:regular r:id="rId48"/>
    </p:embeddedFont>
    <p:embeddedFont>
      <p:font typeface="Alata"/>
      <p:regular r:id="rId49"/>
    </p:embeddedFont>
    <p:embeddedFont>
      <p:font typeface="Londrina Solid"/>
      <p:regular r:id="rId50"/>
    </p:embeddedFont>
    <p:embeddedFont>
      <p:font typeface="Poppins Black"/>
      <p:bold r:id="rId51"/>
      <p:boldItalic r:id="rId52"/>
    </p:embeddedFont>
    <p:embeddedFont>
      <p:font typeface="Francois One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regular.fntdata"/><Relationship Id="rId42" Type="http://schemas.openxmlformats.org/officeDocument/2006/relationships/font" Target="fonts/Cabin-italic.fntdata"/><Relationship Id="rId41" Type="http://schemas.openxmlformats.org/officeDocument/2006/relationships/font" Target="fonts/Cabin-bold.fntdata"/><Relationship Id="rId44" Type="http://schemas.openxmlformats.org/officeDocument/2006/relationships/font" Target="fonts/Poppins-regular.fntdata"/><Relationship Id="rId43" Type="http://schemas.openxmlformats.org/officeDocument/2006/relationships/font" Target="fonts/Cabin-boldItalic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BebasNeue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Alat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BalsamiqSans-bold.fntdata"/><Relationship Id="rId36" Type="http://schemas.openxmlformats.org/officeDocument/2006/relationships/font" Target="fonts/BalsamiqSans-regular.fntdata"/><Relationship Id="rId39" Type="http://schemas.openxmlformats.org/officeDocument/2006/relationships/font" Target="fonts/BalsamiqSans-boldItalic.fntdata"/><Relationship Id="rId38" Type="http://schemas.openxmlformats.org/officeDocument/2006/relationships/font" Target="fonts/BalsamiqSans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Black-bold.fntdata"/><Relationship Id="rId50" Type="http://schemas.openxmlformats.org/officeDocument/2006/relationships/font" Target="fonts/LondrinaSolid-regular.fntdata"/><Relationship Id="rId53" Type="http://schemas.openxmlformats.org/officeDocument/2006/relationships/font" Target="fonts/FrancoisOne-regular.fntdata"/><Relationship Id="rId52" Type="http://schemas.openxmlformats.org/officeDocument/2006/relationships/font" Target="fonts/PoppinsBlack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6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7" name="Google Shape;5177;g3a97a84ed68_14_4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8" name="Google Shape;5178;g3a97a84ed68_14_4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6" name="Shape 5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7" name="Google Shape;5237;g3a97a84ed68_2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8" name="Google Shape;5238;g3a97a84ed68_2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2" name="Shape 5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3" name="Google Shape;5243;g3a97a84ed68_26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4" name="Google Shape;5244;g3a97a84ed68_2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8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g3a97a84ed68_26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0" name="Google Shape;5250;g3a97a84ed68_26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4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Google Shape;5255;g3a97a84ed68_26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6" name="Google Shape;5256;g3a97a84ed68_26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0" name="Shape 5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1" name="Google Shape;5261;g3a97a84ed68_26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2" name="Google Shape;5262;g3a97a84ed68_26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7" name="Shape 5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8" name="Google Shape;5268;g3a97a84ed68_26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9" name="Google Shape;5269;g3a97a84ed68_26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3" name="Shape 5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4" name="Google Shape;5274;g3a97a84ed68_26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5" name="Google Shape;5275;g3a97a84ed68_26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0" name="Shape 5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1" name="Google Shape;5281;g3a97a84ed68_26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2" name="Google Shape;5282;g3a97a84ed68_2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6" name="Shape 5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7" name="Google Shape;5287;g3a97a84ed68_26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8" name="Google Shape;5288;g3a97a84ed68_26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4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Google Shape;5295;g3a97a84ed68_2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6" name="Google Shape;5296;g3a97a84ed68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8" name="Shape 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9" name="Google Shape;5189;g3a97a84ed68_14_4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0" name="Google Shape;5190;g3a97a84ed68_14_4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0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g3a97a84ed68_2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2" name="Google Shape;5302;g3a97a84ed68_2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7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Google Shape;5308;g3a97a84ed68_2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9" name="Google Shape;5309;g3a97a84ed68_2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4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5" name="Google Shape;5315;g3a97a84ed68_2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6" name="Google Shape;5316;g3a97a84ed68_2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g3a97a84ed68_2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3" name="Google Shape;5323;g3a97a84ed68_2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7" name="Shape 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Google Shape;5328;g3a97a84ed68_2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9" name="Google Shape;5329;g3a97a84ed68_2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3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Google Shape;5334;g3a97a84ed68_2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5" name="Google Shape;5335;g3a97a84ed68_2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9" name="Shape 5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0" name="Google Shape;5340;g3a97a84ed68_2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1" name="Google Shape;5341;g3a97a84ed68_2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6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Google Shape;5347;g3a97a84ed68_14_4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8" name="Google Shape;5348;g3a97a84ed68_14_4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2" name="Shape 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Google Shape;5353;g3a97a84ed68_2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4" name="Google Shape;5354;g3a97a84ed68_2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8" name="Shape 5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9" name="Google Shape;5359;g3a97a84ed68_14_4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0" name="Google Shape;5360;g3a97a84ed68_14_4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Google Shape;5195;g3a97a84ed68_2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6" name="Google Shape;5196;g3a97a84ed68_2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Google Shape;5201;g3a97a84ed68_2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2" name="Google Shape;5202;g3a97a84ed68_2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6" name="Shape 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7" name="Google Shape;5207;g3a97a84ed68_2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8" name="Google Shape;5208;g3a97a84ed68_2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2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Google Shape;5213;g3a97a84ed68_2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4" name="Google Shape;5214;g3a97a84ed68_2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8" name="Shape 5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9" name="Google Shape;5219;g3a97a84ed68_2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0" name="Google Shape;5220;g3a97a84ed68_2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4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g3a97a84ed68_2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6" name="Google Shape;5226;g3a97a84ed68_2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0" name="Shape 5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1" name="Google Shape;5231;g3a97a84ed68_2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2" name="Google Shape;5232;g3a97a84ed68_2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4_1_1_2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 flipH="1">
            <a:off x="-817381" y="-20175"/>
            <a:ext cx="10816603" cy="6215594"/>
            <a:chOff x="-817382" y="-20175"/>
            <a:chExt cx="10816603" cy="6215594"/>
          </a:xfrm>
        </p:grpSpPr>
        <p:sp>
          <p:nvSpPr>
            <p:cNvPr id="52" name="Google Shape;52;p13"/>
            <p:cNvSpPr/>
            <p:nvPr/>
          </p:nvSpPr>
          <p:spPr>
            <a:xfrm flipH="1">
              <a:off x="-415180" y="-20170"/>
              <a:ext cx="9914913" cy="5569530"/>
            </a:xfrm>
            <a:custGeom>
              <a:rect b="b" l="l" r="r" t="t"/>
              <a:pathLst>
                <a:path extrusionOk="0" h="160355" w="285465">
                  <a:moveTo>
                    <a:pt x="0" y="0"/>
                  </a:moveTo>
                  <a:lnTo>
                    <a:pt x="0" y="160355"/>
                  </a:lnTo>
                  <a:lnTo>
                    <a:pt x="285465" y="160355"/>
                  </a:lnTo>
                  <a:lnTo>
                    <a:pt x="2854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 flipH="1">
              <a:off x="-529206" y="2659303"/>
              <a:ext cx="664363" cy="613932"/>
            </a:xfrm>
            <a:custGeom>
              <a:rect b="b" l="l" r="r" t="t"/>
              <a:pathLst>
                <a:path extrusionOk="0" h="17676" w="19128">
                  <a:moveTo>
                    <a:pt x="9563" y="1"/>
                  </a:moveTo>
                  <a:cubicBezTo>
                    <a:pt x="8795" y="1"/>
                    <a:pt x="8025" y="418"/>
                    <a:pt x="7584" y="1252"/>
                  </a:cubicBezTo>
                  <a:lnTo>
                    <a:pt x="6442" y="3411"/>
                  </a:lnTo>
                  <a:lnTo>
                    <a:pt x="884" y="13937"/>
                  </a:lnTo>
                  <a:cubicBezTo>
                    <a:pt x="1" y="15597"/>
                    <a:pt x="1107" y="17675"/>
                    <a:pt x="2856" y="17675"/>
                  </a:cubicBezTo>
                  <a:lnTo>
                    <a:pt x="16264" y="17675"/>
                  </a:lnTo>
                  <a:cubicBezTo>
                    <a:pt x="18021" y="17675"/>
                    <a:pt x="19127" y="15597"/>
                    <a:pt x="18244" y="13937"/>
                  </a:cubicBezTo>
                  <a:lnTo>
                    <a:pt x="16870" y="11332"/>
                  </a:lnTo>
                  <a:lnTo>
                    <a:pt x="14890" y="7595"/>
                  </a:lnTo>
                  <a:lnTo>
                    <a:pt x="12294" y="2670"/>
                  </a:lnTo>
                  <a:lnTo>
                    <a:pt x="11536" y="1252"/>
                  </a:lnTo>
                  <a:cubicBezTo>
                    <a:pt x="11099" y="418"/>
                    <a:pt x="10331" y="1"/>
                    <a:pt x="9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 flipH="1">
              <a:off x="-692171" y="3017118"/>
              <a:ext cx="990293" cy="915479"/>
            </a:xfrm>
            <a:custGeom>
              <a:rect b="b" l="l" r="r" t="t"/>
              <a:pathLst>
                <a:path extrusionOk="0" h="26358" w="28512">
                  <a:moveTo>
                    <a:pt x="14253" y="0"/>
                  </a:moveTo>
                  <a:cubicBezTo>
                    <a:pt x="13108" y="0"/>
                    <a:pt x="11963" y="620"/>
                    <a:pt x="11312" y="1860"/>
                  </a:cubicBezTo>
                  <a:lnTo>
                    <a:pt x="8395" y="7373"/>
                  </a:lnTo>
                  <a:lnTo>
                    <a:pt x="6307" y="11316"/>
                  </a:lnTo>
                  <a:lnTo>
                    <a:pt x="4720" y="14323"/>
                  </a:lnTo>
                  <a:lnTo>
                    <a:pt x="2329" y="18855"/>
                  </a:lnTo>
                  <a:lnTo>
                    <a:pt x="1472" y="20469"/>
                  </a:lnTo>
                  <a:lnTo>
                    <a:pt x="1312" y="20773"/>
                  </a:lnTo>
                  <a:cubicBezTo>
                    <a:pt x="0" y="23253"/>
                    <a:pt x="1642" y="26357"/>
                    <a:pt x="4256" y="26357"/>
                  </a:cubicBezTo>
                  <a:lnTo>
                    <a:pt x="24257" y="26357"/>
                  </a:lnTo>
                  <a:cubicBezTo>
                    <a:pt x="26870" y="26357"/>
                    <a:pt x="28512" y="23253"/>
                    <a:pt x="27201" y="20773"/>
                  </a:cubicBezTo>
                  <a:lnTo>
                    <a:pt x="26942" y="20282"/>
                  </a:lnTo>
                  <a:lnTo>
                    <a:pt x="22205" y="11316"/>
                  </a:lnTo>
                  <a:lnTo>
                    <a:pt x="20117" y="7373"/>
                  </a:lnTo>
                  <a:lnTo>
                    <a:pt x="17833" y="3056"/>
                  </a:lnTo>
                  <a:lnTo>
                    <a:pt x="17200" y="1860"/>
                  </a:lnTo>
                  <a:cubicBezTo>
                    <a:pt x="16544" y="620"/>
                    <a:pt x="15398" y="0"/>
                    <a:pt x="14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 flipH="1">
              <a:off x="-817382" y="3514869"/>
              <a:ext cx="1240680" cy="1146798"/>
            </a:xfrm>
            <a:custGeom>
              <a:rect b="b" l="l" r="r" t="t"/>
              <a:pathLst>
                <a:path extrusionOk="0" h="33018" w="35721">
                  <a:moveTo>
                    <a:pt x="17860" y="1"/>
                  </a:moveTo>
                  <a:cubicBezTo>
                    <a:pt x="16424" y="1"/>
                    <a:pt x="14988" y="777"/>
                    <a:pt x="14167" y="2329"/>
                  </a:cubicBezTo>
                  <a:lnTo>
                    <a:pt x="7904" y="14185"/>
                  </a:lnTo>
                  <a:lnTo>
                    <a:pt x="1642" y="26032"/>
                  </a:lnTo>
                  <a:cubicBezTo>
                    <a:pt x="0" y="29137"/>
                    <a:pt x="2052" y="33017"/>
                    <a:pt x="5335" y="33017"/>
                  </a:cubicBezTo>
                  <a:lnTo>
                    <a:pt x="30385" y="33017"/>
                  </a:lnTo>
                  <a:cubicBezTo>
                    <a:pt x="33668" y="33017"/>
                    <a:pt x="35720" y="29137"/>
                    <a:pt x="34079" y="26032"/>
                  </a:cubicBezTo>
                  <a:lnTo>
                    <a:pt x="27816" y="14185"/>
                  </a:lnTo>
                  <a:lnTo>
                    <a:pt x="21553" y="2329"/>
                  </a:lnTo>
                  <a:cubicBezTo>
                    <a:pt x="20733" y="777"/>
                    <a:pt x="19296" y="1"/>
                    <a:pt x="17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 flipH="1">
              <a:off x="-528894" y="3052892"/>
              <a:ext cx="474724" cy="220343"/>
            </a:xfrm>
            <a:custGeom>
              <a:rect b="b" l="l" r="r" t="t"/>
              <a:pathLst>
                <a:path extrusionOk="0" h="6344" w="13668">
                  <a:moveTo>
                    <a:pt x="11419" y="0"/>
                  </a:moveTo>
                  <a:lnTo>
                    <a:pt x="10572" y="910"/>
                  </a:lnTo>
                  <a:cubicBezTo>
                    <a:pt x="9939" y="1615"/>
                    <a:pt x="9073" y="1999"/>
                    <a:pt x="8172" y="1999"/>
                  </a:cubicBezTo>
                  <a:lnTo>
                    <a:pt x="8038" y="1999"/>
                  </a:lnTo>
                  <a:cubicBezTo>
                    <a:pt x="7137" y="1999"/>
                    <a:pt x="6272" y="2391"/>
                    <a:pt x="5639" y="3087"/>
                  </a:cubicBezTo>
                  <a:lnTo>
                    <a:pt x="5353" y="3399"/>
                  </a:lnTo>
                  <a:cubicBezTo>
                    <a:pt x="5032" y="3747"/>
                    <a:pt x="4657" y="4024"/>
                    <a:pt x="4247" y="4211"/>
                  </a:cubicBezTo>
                  <a:cubicBezTo>
                    <a:pt x="3837" y="4390"/>
                    <a:pt x="3399" y="4488"/>
                    <a:pt x="2944" y="4488"/>
                  </a:cubicBezTo>
                  <a:cubicBezTo>
                    <a:pt x="1713" y="4488"/>
                    <a:pt x="598" y="5210"/>
                    <a:pt x="1" y="6343"/>
                  </a:cubicBezTo>
                  <a:lnTo>
                    <a:pt x="10813" y="6343"/>
                  </a:lnTo>
                  <a:cubicBezTo>
                    <a:pt x="12570" y="6343"/>
                    <a:pt x="13668" y="4265"/>
                    <a:pt x="12793" y="2605"/>
                  </a:cubicBezTo>
                  <a:lnTo>
                    <a:pt x="11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 flipH="1">
              <a:off x="-388540" y="3671964"/>
              <a:ext cx="686662" cy="260633"/>
            </a:xfrm>
            <a:custGeom>
              <a:rect b="b" l="l" r="r" t="t"/>
              <a:pathLst>
                <a:path extrusionOk="0" h="7504" w="19770">
                  <a:moveTo>
                    <a:pt x="2329" y="1"/>
                  </a:moveTo>
                  <a:lnTo>
                    <a:pt x="1472" y="1615"/>
                  </a:lnTo>
                  <a:lnTo>
                    <a:pt x="1312" y="1919"/>
                  </a:lnTo>
                  <a:cubicBezTo>
                    <a:pt x="0" y="4399"/>
                    <a:pt x="1633" y="7503"/>
                    <a:pt x="4256" y="7503"/>
                  </a:cubicBezTo>
                  <a:lnTo>
                    <a:pt x="19769" y="7503"/>
                  </a:lnTo>
                  <a:lnTo>
                    <a:pt x="18110" y="5692"/>
                  </a:lnTo>
                  <a:cubicBezTo>
                    <a:pt x="17093" y="4577"/>
                    <a:pt x="15719" y="3953"/>
                    <a:pt x="14274" y="3953"/>
                  </a:cubicBezTo>
                  <a:lnTo>
                    <a:pt x="13587" y="3953"/>
                  </a:lnTo>
                  <a:cubicBezTo>
                    <a:pt x="12151" y="3953"/>
                    <a:pt x="10768" y="3328"/>
                    <a:pt x="9751" y="2222"/>
                  </a:cubicBezTo>
                  <a:lnTo>
                    <a:pt x="9305" y="1731"/>
                  </a:lnTo>
                  <a:cubicBezTo>
                    <a:pt x="9135" y="1544"/>
                    <a:pt x="8957" y="1374"/>
                    <a:pt x="8761" y="1214"/>
                  </a:cubicBezTo>
                  <a:cubicBezTo>
                    <a:pt x="7904" y="500"/>
                    <a:pt x="6878" y="81"/>
                    <a:pt x="5799" y="10"/>
                  </a:cubicBezTo>
                  <a:cubicBezTo>
                    <a:pt x="5692" y="1"/>
                    <a:pt x="5585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 flipH="1">
              <a:off x="-467556" y="3417896"/>
              <a:ext cx="221906" cy="167966"/>
            </a:xfrm>
            <a:custGeom>
              <a:rect b="b" l="l" r="r" t="t"/>
              <a:pathLst>
                <a:path extrusionOk="0" h="4836" w="6389">
                  <a:moveTo>
                    <a:pt x="2293" y="0"/>
                  </a:moveTo>
                  <a:cubicBezTo>
                    <a:pt x="1740" y="0"/>
                    <a:pt x="1250" y="366"/>
                    <a:pt x="1044" y="919"/>
                  </a:cubicBezTo>
                  <a:cubicBezTo>
                    <a:pt x="848" y="1455"/>
                    <a:pt x="590" y="2159"/>
                    <a:pt x="349" y="2819"/>
                  </a:cubicBezTo>
                  <a:cubicBezTo>
                    <a:pt x="1" y="3783"/>
                    <a:pt x="652" y="4836"/>
                    <a:pt x="1598" y="4836"/>
                  </a:cubicBezTo>
                  <a:lnTo>
                    <a:pt x="4693" y="4836"/>
                  </a:lnTo>
                  <a:cubicBezTo>
                    <a:pt x="5746" y="4836"/>
                    <a:pt x="6388" y="3569"/>
                    <a:pt x="5835" y="2587"/>
                  </a:cubicBezTo>
                  <a:lnTo>
                    <a:pt x="5380" y="1776"/>
                  </a:lnTo>
                  <a:cubicBezTo>
                    <a:pt x="4756" y="669"/>
                    <a:pt x="3649" y="0"/>
                    <a:pt x="2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-391318" y="2755443"/>
              <a:ext cx="283244" cy="206693"/>
            </a:xfrm>
            <a:custGeom>
              <a:rect b="b" l="l" r="r" t="t"/>
              <a:pathLst>
                <a:path extrusionOk="0" fill="none" h="5951" w="8155">
                  <a:moveTo>
                    <a:pt x="1" y="0"/>
                  </a:moveTo>
                  <a:lnTo>
                    <a:pt x="1339" y="0"/>
                  </a:lnTo>
                  <a:cubicBezTo>
                    <a:pt x="1999" y="0"/>
                    <a:pt x="2615" y="393"/>
                    <a:pt x="2945" y="1026"/>
                  </a:cubicBezTo>
                  <a:lnTo>
                    <a:pt x="4970" y="4934"/>
                  </a:lnTo>
                  <a:cubicBezTo>
                    <a:pt x="5300" y="5567"/>
                    <a:pt x="5915" y="5951"/>
                    <a:pt x="6576" y="5951"/>
                  </a:cubicBezTo>
                  <a:lnTo>
                    <a:pt x="8155" y="5951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 flipH="1">
              <a:off x="-226478" y="3285287"/>
              <a:ext cx="101037" cy="304917"/>
            </a:xfrm>
            <a:custGeom>
              <a:rect b="b" l="l" r="r" t="t"/>
              <a:pathLst>
                <a:path extrusionOk="0" fill="none" h="8779" w="2909">
                  <a:moveTo>
                    <a:pt x="2909" y="8778"/>
                  </a:moveTo>
                  <a:lnTo>
                    <a:pt x="1098" y="8778"/>
                  </a:lnTo>
                  <a:cubicBezTo>
                    <a:pt x="429" y="8778"/>
                    <a:pt x="0" y="8002"/>
                    <a:pt x="304" y="7360"/>
                  </a:cubicBezTo>
                  <a:lnTo>
                    <a:pt x="2177" y="3399"/>
                  </a:lnTo>
                  <a:cubicBezTo>
                    <a:pt x="2480" y="2748"/>
                    <a:pt x="2052" y="1972"/>
                    <a:pt x="1383" y="1972"/>
                  </a:cubicBezTo>
                  <a:cubicBezTo>
                    <a:pt x="678" y="1972"/>
                    <a:pt x="250" y="1133"/>
                    <a:pt x="625" y="482"/>
                  </a:cubicBezTo>
                  <a:lnTo>
                    <a:pt x="90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-617219" y="3595136"/>
              <a:ext cx="234618" cy="97633"/>
            </a:xfrm>
            <a:custGeom>
              <a:rect b="b" l="l" r="r" t="t"/>
              <a:pathLst>
                <a:path extrusionOk="0" fill="none" h="2811" w="6755">
                  <a:moveTo>
                    <a:pt x="6754" y="2810"/>
                  </a:moveTo>
                  <a:lnTo>
                    <a:pt x="2749" y="2810"/>
                  </a:lnTo>
                  <a:cubicBezTo>
                    <a:pt x="2008" y="2810"/>
                    <a:pt x="1312" y="2382"/>
                    <a:pt x="929" y="1677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-679807" y="3944962"/>
              <a:ext cx="546307" cy="348610"/>
            </a:xfrm>
            <a:custGeom>
              <a:rect b="b" l="l" r="r" t="t"/>
              <a:pathLst>
                <a:path extrusionOk="0" fill="none" h="10037" w="15729">
                  <a:moveTo>
                    <a:pt x="0" y="0"/>
                  </a:moveTo>
                  <a:lnTo>
                    <a:pt x="1927" y="4782"/>
                  </a:lnTo>
                  <a:cubicBezTo>
                    <a:pt x="2436" y="6040"/>
                    <a:pt x="3587" y="6860"/>
                    <a:pt x="4853" y="6860"/>
                  </a:cubicBezTo>
                  <a:lnTo>
                    <a:pt x="6165" y="6860"/>
                  </a:lnTo>
                  <a:cubicBezTo>
                    <a:pt x="7244" y="6860"/>
                    <a:pt x="8252" y="7458"/>
                    <a:pt x="8841" y="8448"/>
                  </a:cubicBezTo>
                  <a:cubicBezTo>
                    <a:pt x="9430" y="9438"/>
                    <a:pt x="10438" y="10036"/>
                    <a:pt x="11517" y="10036"/>
                  </a:cubicBezTo>
                  <a:lnTo>
                    <a:pt x="15728" y="1003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82120" y="3514556"/>
              <a:ext cx="164875" cy="221593"/>
            </a:xfrm>
            <a:custGeom>
              <a:rect b="b" l="l" r="r" t="t"/>
              <a:pathLst>
                <a:path extrusionOk="0" h="6380" w="4747">
                  <a:moveTo>
                    <a:pt x="3248" y="1"/>
                  </a:moveTo>
                  <a:lnTo>
                    <a:pt x="857" y="4533"/>
                  </a:lnTo>
                  <a:lnTo>
                    <a:pt x="0" y="6147"/>
                  </a:lnTo>
                  <a:cubicBezTo>
                    <a:pt x="384" y="6299"/>
                    <a:pt x="803" y="6379"/>
                    <a:pt x="1240" y="6379"/>
                  </a:cubicBezTo>
                  <a:cubicBezTo>
                    <a:pt x="2570" y="6379"/>
                    <a:pt x="3729" y="5639"/>
                    <a:pt x="4327" y="4542"/>
                  </a:cubicBezTo>
                  <a:cubicBezTo>
                    <a:pt x="4595" y="4051"/>
                    <a:pt x="4746" y="3480"/>
                    <a:pt x="4746" y="2873"/>
                  </a:cubicBezTo>
                  <a:cubicBezTo>
                    <a:pt x="4746" y="1687"/>
                    <a:pt x="4157" y="634"/>
                    <a:pt x="3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-291845" y="2659303"/>
              <a:ext cx="203289" cy="150079"/>
            </a:xfrm>
            <a:custGeom>
              <a:rect b="b" l="l" r="r" t="t"/>
              <a:pathLst>
                <a:path extrusionOk="0" h="4321" w="5853">
                  <a:moveTo>
                    <a:pt x="3122" y="1"/>
                  </a:moveTo>
                  <a:cubicBezTo>
                    <a:pt x="2354" y="1"/>
                    <a:pt x="1584" y="418"/>
                    <a:pt x="1143" y="1252"/>
                  </a:cubicBezTo>
                  <a:lnTo>
                    <a:pt x="1" y="3411"/>
                  </a:lnTo>
                  <a:cubicBezTo>
                    <a:pt x="706" y="3982"/>
                    <a:pt x="1598" y="4321"/>
                    <a:pt x="2570" y="4321"/>
                  </a:cubicBezTo>
                  <a:cubicBezTo>
                    <a:pt x="3917" y="4321"/>
                    <a:pt x="5104" y="3669"/>
                    <a:pt x="5853" y="2670"/>
                  </a:cubicBezTo>
                  <a:lnTo>
                    <a:pt x="5095" y="1252"/>
                  </a:lnTo>
                  <a:cubicBezTo>
                    <a:pt x="4658" y="418"/>
                    <a:pt x="3890" y="1"/>
                    <a:pt x="3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-419521" y="2597827"/>
              <a:ext cx="455517" cy="337357"/>
            </a:xfrm>
            <a:custGeom>
              <a:rect b="b" l="l" r="r" t="t"/>
              <a:pathLst>
                <a:path extrusionOk="0" h="9713" w="13115">
                  <a:moveTo>
                    <a:pt x="6787" y="0"/>
                  </a:moveTo>
                  <a:cubicBezTo>
                    <a:pt x="6095" y="0"/>
                    <a:pt x="5401" y="331"/>
                    <a:pt x="4978" y="997"/>
                  </a:cubicBezTo>
                  <a:lnTo>
                    <a:pt x="1954" y="5743"/>
                  </a:lnTo>
                  <a:lnTo>
                    <a:pt x="1490" y="6474"/>
                  </a:lnTo>
                  <a:lnTo>
                    <a:pt x="928" y="7357"/>
                  </a:lnTo>
                  <a:lnTo>
                    <a:pt x="464" y="8089"/>
                  </a:lnTo>
                  <a:lnTo>
                    <a:pt x="393" y="8187"/>
                  </a:lnTo>
                  <a:cubicBezTo>
                    <a:pt x="1" y="8811"/>
                    <a:pt x="447" y="9623"/>
                    <a:pt x="1178" y="9623"/>
                  </a:cubicBezTo>
                  <a:lnTo>
                    <a:pt x="11937" y="9712"/>
                  </a:lnTo>
                  <a:cubicBezTo>
                    <a:pt x="12659" y="9712"/>
                    <a:pt x="13114" y="8936"/>
                    <a:pt x="12758" y="8312"/>
                  </a:cubicBezTo>
                  <a:lnTo>
                    <a:pt x="12624" y="8089"/>
                  </a:lnTo>
                  <a:lnTo>
                    <a:pt x="12213" y="7357"/>
                  </a:lnTo>
                  <a:lnTo>
                    <a:pt x="11705" y="6474"/>
                  </a:lnTo>
                  <a:lnTo>
                    <a:pt x="11295" y="5743"/>
                  </a:lnTo>
                  <a:lnTo>
                    <a:pt x="8645" y="1086"/>
                  </a:lnTo>
                  <a:cubicBezTo>
                    <a:pt x="8238" y="364"/>
                    <a:pt x="7514" y="0"/>
                    <a:pt x="6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-267393" y="2461710"/>
              <a:ext cx="136395" cy="136047"/>
            </a:xfrm>
            <a:custGeom>
              <a:rect b="b" l="l" r="r" t="t"/>
              <a:pathLst>
                <a:path extrusionOk="0" h="3917" w="3927">
                  <a:moveTo>
                    <a:pt x="1964" y="0"/>
                  </a:moveTo>
                  <a:cubicBezTo>
                    <a:pt x="884" y="0"/>
                    <a:pt x="1" y="874"/>
                    <a:pt x="1" y="1963"/>
                  </a:cubicBezTo>
                  <a:cubicBezTo>
                    <a:pt x="1" y="3042"/>
                    <a:pt x="884" y="3917"/>
                    <a:pt x="1964" y="3917"/>
                  </a:cubicBezTo>
                  <a:cubicBezTo>
                    <a:pt x="3043" y="3917"/>
                    <a:pt x="3926" y="3042"/>
                    <a:pt x="3926" y="1963"/>
                  </a:cubicBezTo>
                  <a:cubicBezTo>
                    <a:pt x="3926" y="874"/>
                    <a:pt x="3043" y="0"/>
                    <a:pt x="1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 flipH="1">
              <a:off x="-402468" y="2853354"/>
              <a:ext cx="422347" cy="25424"/>
            </a:xfrm>
            <a:custGeom>
              <a:rect b="b" l="l" r="r" t="t"/>
              <a:pathLst>
                <a:path extrusionOk="0" h="732" w="12160">
                  <a:moveTo>
                    <a:pt x="464" y="0"/>
                  </a:moveTo>
                  <a:lnTo>
                    <a:pt x="0" y="732"/>
                  </a:lnTo>
                  <a:lnTo>
                    <a:pt x="12160" y="732"/>
                  </a:lnTo>
                  <a:lnTo>
                    <a:pt x="11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-370548" y="2797261"/>
              <a:ext cx="354792" cy="25459"/>
            </a:xfrm>
            <a:custGeom>
              <a:rect b="b" l="l" r="r" t="t"/>
              <a:pathLst>
                <a:path extrusionOk="0" h="733" w="10215">
                  <a:moveTo>
                    <a:pt x="464" y="1"/>
                  </a:moveTo>
                  <a:lnTo>
                    <a:pt x="0" y="732"/>
                  </a:lnTo>
                  <a:lnTo>
                    <a:pt x="10215" y="732"/>
                  </a:lnTo>
                  <a:lnTo>
                    <a:pt x="9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 flipH="1">
              <a:off x="-363428" y="2828242"/>
              <a:ext cx="344269" cy="35"/>
            </a:xfrm>
            <a:custGeom>
              <a:rect b="b" l="l" r="r" t="t"/>
              <a:pathLst>
                <a:path extrusionOk="0" fill="none" h="1" w="9912">
                  <a:moveTo>
                    <a:pt x="0" y="1"/>
                  </a:moveTo>
                  <a:lnTo>
                    <a:pt x="99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-393507" y="2891143"/>
              <a:ext cx="410295" cy="35"/>
            </a:xfrm>
            <a:custGeom>
              <a:rect b="b" l="l" r="r" t="t"/>
              <a:pathLst>
                <a:path extrusionOk="0" fill="none" h="1" w="11813">
                  <a:moveTo>
                    <a:pt x="1" y="1"/>
                  </a:moveTo>
                  <a:lnTo>
                    <a:pt x="118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8742739" y="3553457"/>
              <a:ext cx="875988" cy="810136"/>
            </a:xfrm>
            <a:custGeom>
              <a:rect b="b" l="l" r="r" t="t"/>
              <a:pathLst>
                <a:path extrusionOk="0" h="23325" w="25221">
                  <a:moveTo>
                    <a:pt x="12610" y="0"/>
                  </a:moveTo>
                  <a:cubicBezTo>
                    <a:pt x="11595" y="0"/>
                    <a:pt x="10581" y="549"/>
                    <a:pt x="10001" y="1646"/>
                  </a:cubicBezTo>
                  <a:lnTo>
                    <a:pt x="8493" y="4492"/>
                  </a:lnTo>
                  <a:lnTo>
                    <a:pt x="1160" y="18382"/>
                  </a:lnTo>
                  <a:cubicBezTo>
                    <a:pt x="0" y="20586"/>
                    <a:pt x="1446" y="23324"/>
                    <a:pt x="3765" y="23324"/>
                  </a:cubicBezTo>
                  <a:lnTo>
                    <a:pt x="21455" y="23324"/>
                  </a:lnTo>
                  <a:cubicBezTo>
                    <a:pt x="23775" y="23324"/>
                    <a:pt x="25220" y="20586"/>
                    <a:pt x="24069" y="18382"/>
                  </a:cubicBezTo>
                  <a:lnTo>
                    <a:pt x="22249" y="14947"/>
                  </a:lnTo>
                  <a:lnTo>
                    <a:pt x="19644" y="10014"/>
                  </a:lnTo>
                  <a:lnTo>
                    <a:pt x="16210" y="3529"/>
                  </a:lnTo>
                  <a:lnTo>
                    <a:pt x="15220" y="1646"/>
                  </a:lnTo>
                  <a:cubicBezTo>
                    <a:pt x="14640" y="549"/>
                    <a:pt x="13625" y="0"/>
                    <a:pt x="12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527397" y="4025437"/>
              <a:ext cx="1306671" cy="1207892"/>
            </a:xfrm>
            <a:custGeom>
              <a:rect b="b" l="l" r="r" t="t"/>
              <a:pathLst>
                <a:path extrusionOk="0" h="34777" w="37621">
                  <a:moveTo>
                    <a:pt x="18811" y="0"/>
                  </a:moveTo>
                  <a:cubicBezTo>
                    <a:pt x="17298" y="0"/>
                    <a:pt x="15786" y="819"/>
                    <a:pt x="14925" y="2456"/>
                  </a:cubicBezTo>
                  <a:lnTo>
                    <a:pt x="11071" y="9735"/>
                  </a:lnTo>
                  <a:lnTo>
                    <a:pt x="8324" y="14936"/>
                  </a:lnTo>
                  <a:lnTo>
                    <a:pt x="6227" y="18897"/>
                  </a:lnTo>
                  <a:lnTo>
                    <a:pt x="3069" y="24883"/>
                  </a:lnTo>
                  <a:lnTo>
                    <a:pt x="1945" y="27015"/>
                  </a:lnTo>
                  <a:lnTo>
                    <a:pt x="1731" y="27417"/>
                  </a:lnTo>
                  <a:cubicBezTo>
                    <a:pt x="0" y="30691"/>
                    <a:pt x="2159" y="34777"/>
                    <a:pt x="5620" y="34777"/>
                  </a:cubicBezTo>
                  <a:lnTo>
                    <a:pt x="32000" y="34777"/>
                  </a:lnTo>
                  <a:cubicBezTo>
                    <a:pt x="35461" y="34777"/>
                    <a:pt x="37620" y="30691"/>
                    <a:pt x="35890" y="27417"/>
                  </a:cubicBezTo>
                  <a:lnTo>
                    <a:pt x="35551" y="26765"/>
                  </a:lnTo>
                  <a:lnTo>
                    <a:pt x="29297" y="14936"/>
                  </a:lnTo>
                  <a:lnTo>
                    <a:pt x="26549" y="9735"/>
                  </a:lnTo>
                  <a:lnTo>
                    <a:pt x="23534" y="4035"/>
                  </a:lnTo>
                  <a:lnTo>
                    <a:pt x="22704" y="2456"/>
                  </a:lnTo>
                  <a:cubicBezTo>
                    <a:pt x="21839" y="819"/>
                    <a:pt x="20325" y="0"/>
                    <a:pt x="18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 flipH="1">
              <a:off x="8362244" y="4682298"/>
              <a:ext cx="1636977" cy="1513121"/>
            </a:xfrm>
            <a:custGeom>
              <a:rect b="b" l="l" r="r" t="t"/>
              <a:pathLst>
                <a:path extrusionOk="0" h="43565" w="47131">
                  <a:moveTo>
                    <a:pt x="23565" y="1"/>
                  </a:moveTo>
                  <a:cubicBezTo>
                    <a:pt x="21669" y="1"/>
                    <a:pt x="19774" y="1024"/>
                    <a:pt x="18690" y="3072"/>
                  </a:cubicBezTo>
                  <a:lnTo>
                    <a:pt x="10429" y="18710"/>
                  </a:lnTo>
                  <a:lnTo>
                    <a:pt x="2168" y="34349"/>
                  </a:lnTo>
                  <a:cubicBezTo>
                    <a:pt x="0" y="38444"/>
                    <a:pt x="2712" y="43564"/>
                    <a:pt x="7039" y="43564"/>
                  </a:cubicBezTo>
                  <a:lnTo>
                    <a:pt x="40091" y="43564"/>
                  </a:lnTo>
                  <a:cubicBezTo>
                    <a:pt x="44418" y="43564"/>
                    <a:pt x="47130" y="38444"/>
                    <a:pt x="44962" y="34349"/>
                  </a:cubicBezTo>
                  <a:lnTo>
                    <a:pt x="36701" y="18710"/>
                  </a:lnTo>
                  <a:lnTo>
                    <a:pt x="28441" y="3072"/>
                  </a:lnTo>
                  <a:cubicBezTo>
                    <a:pt x="27357" y="1024"/>
                    <a:pt x="25461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 flipH="1">
              <a:off x="8742739" y="4072603"/>
              <a:ext cx="626262" cy="290989"/>
            </a:xfrm>
            <a:custGeom>
              <a:rect b="b" l="l" r="r" t="t"/>
              <a:pathLst>
                <a:path extrusionOk="0" h="8378" w="18031">
                  <a:moveTo>
                    <a:pt x="15059" y="0"/>
                  </a:moveTo>
                  <a:lnTo>
                    <a:pt x="13953" y="1214"/>
                  </a:lnTo>
                  <a:cubicBezTo>
                    <a:pt x="13106" y="2133"/>
                    <a:pt x="11964" y="2650"/>
                    <a:pt x="10777" y="2650"/>
                  </a:cubicBezTo>
                  <a:lnTo>
                    <a:pt x="10599" y="2650"/>
                  </a:lnTo>
                  <a:cubicBezTo>
                    <a:pt x="9412" y="2650"/>
                    <a:pt x="8270" y="3158"/>
                    <a:pt x="7432" y="4077"/>
                  </a:cubicBezTo>
                  <a:lnTo>
                    <a:pt x="7057" y="4497"/>
                  </a:lnTo>
                  <a:cubicBezTo>
                    <a:pt x="6638" y="4952"/>
                    <a:pt x="6138" y="5308"/>
                    <a:pt x="5603" y="5558"/>
                  </a:cubicBezTo>
                  <a:cubicBezTo>
                    <a:pt x="5059" y="5799"/>
                    <a:pt x="4479" y="5933"/>
                    <a:pt x="3881" y="5933"/>
                  </a:cubicBezTo>
                  <a:cubicBezTo>
                    <a:pt x="2258" y="5933"/>
                    <a:pt x="786" y="6887"/>
                    <a:pt x="1" y="8377"/>
                  </a:cubicBezTo>
                  <a:lnTo>
                    <a:pt x="14265" y="8377"/>
                  </a:lnTo>
                  <a:cubicBezTo>
                    <a:pt x="16585" y="8377"/>
                    <a:pt x="18030" y="5630"/>
                    <a:pt x="16870" y="3444"/>
                  </a:cubicBezTo>
                  <a:lnTo>
                    <a:pt x="15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 flipH="1">
              <a:off x="8928037" y="4889686"/>
              <a:ext cx="906032" cy="343643"/>
            </a:xfrm>
            <a:custGeom>
              <a:rect b="b" l="l" r="r" t="t"/>
              <a:pathLst>
                <a:path extrusionOk="0" h="9894" w="26086">
                  <a:moveTo>
                    <a:pt x="3069" y="0"/>
                  </a:moveTo>
                  <a:lnTo>
                    <a:pt x="1945" y="2132"/>
                  </a:lnTo>
                  <a:lnTo>
                    <a:pt x="1731" y="2534"/>
                  </a:lnTo>
                  <a:cubicBezTo>
                    <a:pt x="0" y="5808"/>
                    <a:pt x="2159" y="9894"/>
                    <a:pt x="5620" y="9894"/>
                  </a:cubicBezTo>
                  <a:lnTo>
                    <a:pt x="26085" y="9894"/>
                  </a:lnTo>
                  <a:lnTo>
                    <a:pt x="23900" y="7503"/>
                  </a:lnTo>
                  <a:cubicBezTo>
                    <a:pt x="22562" y="6040"/>
                    <a:pt x="20742" y="5219"/>
                    <a:pt x="18841" y="5219"/>
                  </a:cubicBezTo>
                  <a:lnTo>
                    <a:pt x="17931" y="5219"/>
                  </a:lnTo>
                  <a:cubicBezTo>
                    <a:pt x="16031" y="5219"/>
                    <a:pt x="14211" y="4389"/>
                    <a:pt x="12873" y="2926"/>
                  </a:cubicBezTo>
                  <a:lnTo>
                    <a:pt x="12284" y="2284"/>
                  </a:lnTo>
                  <a:cubicBezTo>
                    <a:pt x="12053" y="2034"/>
                    <a:pt x="11812" y="1802"/>
                    <a:pt x="11562" y="1597"/>
                  </a:cubicBezTo>
                  <a:cubicBezTo>
                    <a:pt x="10438" y="660"/>
                    <a:pt x="9073" y="107"/>
                    <a:pt x="7654" y="9"/>
                  </a:cubicBezTo>
                  <a:cubicBezTo>
                    <a:pt x="7512" y="0"/>
                    <a:pt x="7369" y="0"/>
                    <a:pt x="7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 flipH="1">
              <a:off x="8823631" y="4554413"/>
              <a:ext cx="292830" cy="221281"/>
            </a:xfrm>
            <a:custGeom>
              <a:rect b="b" l="l" r="r" t="t"/>
              <a:pathLst>
                <a:path extrusionOk="0" h="6371" w="8431">
                  <a:moveTo>
                    <a:pt x="3025" y="1"/>
                  </a:moveTo>
                  <a:cubicBezTo>
                    <a:pt x="2293" y="1"/>
                    <a:pt x="1642" y="473"/>
                    <a:pt x="1374" y="1214"/>
                  </a:cubicBezTo>
                  <a:cubicBezTo>
                    <a:pt x="1115" y="1919"/>
                    <a:pt x="776" y="2846"/>
                    <a:pt x="464" y="3721"/>
                  </a:cubicBezTo>
                  <a:cubicBezTo>
                    <a:pt x="0" y="4996"/>
                    <a:pt x="857" y="6370"/>
                    <a:pt x="2115" y="6370"/>
                  </a:cubicBezTo>
                  <a:lnTo>
                    <a:pt x="6192" y="6370"/>
                  </a:lnTo>
                  <a:cubicBezTo>
                    <a:pt x="7583" y="6370"/>
                    <a:pt x="8431" y="4711"/>
                    <a:pt x="7699" y="3417"/>
                  </a:cubicBezTo>
                  <a:lnTo>
                    <a:pt x="7093" y="2347"/>
                  </a:lnTo>
                  <a:cubicBezTo>
                    <a:pt x="6272" y="884"/>
                    <a:pt x="4809" y="1"/>
                    <a:pt x="3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 flipH="1">
              <a:off x="8924633" y="3680335"/>
              <a:ext cx="373409" cy="272685"/>
            </a:xfrm>
            <a:custGeom>
              <a:rect b="b" l="l" r="r" t="t"/>
              <a:pathLst>
                <a:path extrusionOk="0" fill="none" h="7851" w="10751">
                  <a:moveTo>
                    <a:pt x="1" y="0"/>
                  </a:moveTo>
                  <a:lnTo>
                    <a:pt x="1758" y="0"/>
                  </a:lnTo>
                  <a:cubicBezTo>
                    <a:pt x="2641" y="0"/>
                    <a:pt x="3444" y="518"/>
                    <a:pt x="3881" y="1348"/>
                  </a:cubicBezTo>
                  <a:lnTo>
                    <a:pt x="6558" y="6504"/>
                  </a:lnTo>
                  <a:cubicBezTo>
                    <a:pt x="6995" y="7342"/>
                    <a:pt x="7798" y="7851"/>
                    <a:pt x="8681" y="7851"/>
                  </a:cubicBezTo>
                  <a:lnTo>
                    <a:pt x="10750" y="785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 flipH="1">
              <a:off x="9141850" y="4379361"/>
              <a:ext cx="133581" cy="402202"/>
            </a:xfrm>
            <a:custGeom>
              <a:rect b="b" l="l" r="r" t="t"/>
              <a:pathLst>
                <a:path extrusionOk="0" fill="none" h="11580" w="3846">
                  <a:moveTo>
                    <a:pt x="3846" y="11580"/>
                  </a:moveTo>
                  <a:lnTo>
                    <a:pt x="1455" y="11580"/>
                  </a:lnTo>
                  <a:cubicBezTo>
                    <a:pt x="572" y="11580"/>
                    <a:pt x="1" y="10563"/>
                    <a:pt x="411" y="9706"/>
                  </a:cubicBezTo>
                  <a:lnTo>
                    <a:pt x="2873" y="4479"/>
                  </a:lnTo>
                  <a:cubicBezTo>
                    <a:pt x="3284" y="3631"/>
                    <a:pt x="2713" y="2605"/>
                    <a:pt x="1830" y="2605"/>
                  </a:cubicBezTo>
                  <a:cubicBezTo>
                    <a:pt x="902" y="2605"/>
                    <a:pt x="340" y="1490"/>
                    <a:pt x="830" y="634"/>
                  </a:cubicBezTo>
                  <a:lnTo>
                    <a:pt x="1196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 flipH="1">
              <a:off x="8626558" y="4788058"/>
              <a:ext cx="309258" cy="128927"/>
            </a:xfrm>
            <a:custGeom>
              <a:rect b="b" l="l" r="r" t="t"/>
              <a:pathLst>
                <a:path extrusionOk="0" fill="none" h="3712" w="8904">
                  <a:moveTo>
                    <a:pt x="8904" y="3711"/>
                  </a:moveTo>
                  <a:lnTo>
                    <a:pt x="3631" y="3711"/>
                  </a:lnTo>
                  <a:cubicBezTo>
                    <a:pt x="2641" y="3711"/>
                    <a:pt x="1731" y="3140"/>
                    <a:pt x="1222" y="2221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 flipH="1">
              <a:off x="8543513" y="5249723"/>
              <a:ext cx="721047" cy="459858"/>
            </a:xfrm>
            <a:custGeom>
              <a:rect b="b" l="l" r="r" t="t"/>
              <a:pathLst>
                <a:path extrusionOk="0" fill="none" h="13240" w="20760">
                  <a:moveTo>
                    <a:pt x="0" y="0"/>
                  </a:moveTo>
                  <a:lnTo>
                    <a:pt x="2543" y="6307"/>
                  </a:lnTo>
                  <a:cubicBezTo>
                    <a:pt x="3212" y="7976"/>
                    <a:pt x="4728" y="9055"/>
                    <a:pt x="6396" y="9055"/>
                  </a:cubicBezTo>
                  <a:lnTo>
                    <a:pt x="8136" y="9055"/>
                  </a:lnTo>
                  <a:cubicBezTo>
                    <a:pt x="9563" y="9055"/>
                    <a:pt x="10893" y="9840"/>
                    <a:pt x="11669" y="11143"/>
                  </a:cubicBezTo>
                  <a:cubicBezTo>
                    <a:pt x="12445" y="12454"/>
                    <a:pt x="13774" y="13239"/>
                    <a:pt x="15202" y="13239"/>
                  </a:cubicBezTo>
                  <a:lnTo>
                    <a:pt x="20759" y="13239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 flipH="1">
              <a:off x="8527397" y="4954740"/>
              <a:ext cx="247608" cy="278589"/>
            </a:xfrm>
            <a:custGeom>
              <a:rect b="b" l="l" r="r" t="t"/>
              <a:pathLst>
                <a:path extrusionOk="0" h="8021" w="7129">
                  <a:moveTo>
                    <a:pt x="4898" y="1"/>
                  </a:moveTo>
                  <a:cubicBezTo>
                    <a:pt x="2195" y="1"/>
                    <a:pt x="0" y="2204"/>
                    <a:pt x="0" y="4916"/>
                  </a:cubicBezTo>
                  <a:cubicBezTo>
                    <a:pt x="0" y="6094"/>
                    <a:pt x="411" y="7173"/>
                    <a:pt x="1107" y="8021"/>
                  </a:cubicBezTo>
                  <a:lnTo>
                    <a:pt x="1508" y="8021"/>
                  </a:lnTo>
                  <a:cubicBezTo>
                    <a:pt x="4969" y="8021"/>
                    <a:pt x="7128" y="3935"/>
                    <a:pt x="5398" y="661"/>
                  </a:cubicBezTo>
                  <a:lnTo>
                    <a:pt x="5059" y="9"/>
                  </a:lnTo>
                  <a:cubicBezTo>
                    <a:pt x="5005" y="1"/>
                    <a:pt x="4952" y="1"/>
                    <a:pt x="4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 flipH="1">
              <a:off x="9055713" y="3553457"/>
              <a:ext cx="268031" cy="197871"/>
            </a:xfrm>
            <a:custGeom>
              <a:rect b="b" l="l" r="r" t="t"/>
              <a:pathLst>
                <a:path extrusionOk="0" h="5697" w="7717">
                  <a:moveTo>
                    <a:pt x="4117" y="0"/>
                  </a:moveTo>
                  <a:cubicBezTo>
                    <a:pt x="3102" y="0"/>
                    <a:pt x="2088" y="549"/>
                    <a:pt x="1508" y="1646"/>
                  </a:cubicBezTo>
                  <a:lnTo>
                    <a:pt x="0" y="4492"/>
                  </a:lnTo>
                  <a:cubicBezTo>
                    <a:pt x="928" y="5250"/>
                    <a:pt x="2106" y="5696"/>
                    <a:pt x="3390" y="5696"/>
                  </a:cubicBezTo>
                  <a:cubicBezTo>
                    <a:pt x="5165" y="5696"/>
                    <a:pt x="6736" y="4840"/>
                    <a:pt x="7717" y="3529"/>
                  </a:cubicBezTo>
                  <a:lnTo>
                    <a:pt x="6727" y="1646"/>
                  </a:lnTo>
                  <a:cubicBezTo>
                    <a:pt x="6147" y="549"/>
                    <a:pt x="5132" y="0"/>
                    <a:pt x="4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 flipH="1">
              <a:off x="1215268" y="4756139"/>
              <a:ext cx="141604" cy="174461"/>
            </a:xfrm>
            <a:custGeom>
              <a:rect b="b" l="l" r="r" t="t"/>
              <a:pathLst>
                <a:path extrusionOk="0" fill="none" h="5023" w="4077">
                  <a:moveTo>
                    <a:pt x="0" y="1811"/>
                  </a:moveTo>
                  <a:lnTo>
                    <a:pt x="4077" y="5023"/>
                  </a:lnTo>
                  <a:lnTo>
                    <a:pt x="3907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 flipH="1">
              <a:off x="4076115" y="4856342"/>
              <a:ext cx="505080" cy="643767"/>
            </a:xfrm>
            <a:custGeom>
              <a:rect b="b" l="l" r="r" t="t"/>
              <a:pathLst>
                <a:path extrusionOk="0" h="18535" w="14542">
                  <a:moveTo>
                    <a:pt x="10755" y="1"/>
                  </a:moveTo>
                  <a:cubicBezTo>
                    <a:pt x="9497" y="1"/>
                    <a:pt x="8279" y="746"/>
                    <a:pt x="7780" y="2031"/>
                  </a:cubicBezTo>
                  <a:lnTo>
                    <a:pt x="6897" y="4279"/>
                  </a:lnTo>
                  <a:cubicBezTo>
                    <a:pt x="6596" y="4140"/>
                    <a:pt x="6284" y="4076"/>
                    <a:pt x="5981" y="4076"/>
                  </a:cubicBezTo>
                  <a:cubicBezTo>
                    <a:pt x="4897" y="4076"/>
                    <a:pt x="3906" y="4893"/>
                    <a:pt x="3801" y="6063"/>
                  </a:cubicBezTo>
                  <a:lnTo>
                    <a:pt x="3337" y="9997"/>
                  </a:lnTo>
                  <a:cubicBezTo>
                    <a:pt x="3025" y="9854"/>
                    <a:pt x="2705" y="9787"/>
                    <a:pt x="2392" y="9787"/>
                  </a:cubicBezTo>
                  <a:cubicBezTo>
                    <a:pt x="1228" y="9787"/>
                    <a:pt x="177" y="10707"/>
                    <a:pt x="134" y="11986"/>
                  </a:cubicBezTo>
                  <a:lnTo>
                    <a:pt x="1" y="16179"/>
                  </a:lnTo>
                  <a:lnTo>
                    <a:pt x="3748" y="18534"/>
                  </a:lnTo>
                  <a:lnTo>
                    <a:pt x="7753" y="16715"/>
                  </a:lnTo>
                  <a:cubicBezTo>
                    <a:pt x="9154" y="16081"/>
                    <a:pt x="9519" y="14261"/>
                    <a:pt x="8485" y="13128"/>
                  </a:cubicBezTo>
                  <a:lnTo>
                    <a:pt x="8395" y="13030"/>
                  </a:lnTo>
                  <a:lnTo>
                    <a:pt x="11393" y="10934"/>
                  </a:lnTo>
                  <a:cubicBezTo>
                    <a:pt x="12553" y="10122"/>
                    <a:pt x="12651" y="8436"/>
                    <a:pt x="11598" y="7499"/>
                  </a:cubicBezTo>
                  <a:lnTo>
                    <a:pt x="11446" y="7365"/>
                  </a:lnTo>
                  <a:cubicBezTo>
                    <a:pt x="11446" y="7365"/>
                    <a:pt x="12240" y="6554"/>
                    <a:pt x="13150" y="5617"/>
                  </a:cubicBezTo>
                  <a:cubicBezTo>
                    <a:pt x="14542" y="4172"/>
                    <a:pt x="14328" y="1817"/>
                    <a:pt x="12669" y="648"/>
                  </a:cubicBezTo>
                  <a:lnTo>
                    <a:pt x="12588" y="585"/>
                  </a:lnTo>
                  <a:cubicBezTo>
                    <a:pt x="12023" y="187"/>
                    <a:pt x="11384" y="1"/>
                    <a:pt x="10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fill="none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 flipH="1">
              <a:off x="4251166" y="5108743"/>
              <a:ext cx="157130" cy="175712"/>
            </a:xfrm>
            <a:custGeom>
              <a:rect b="b" l="l" r="r" t="t"/>
              <a:pathLst>
                <a:path extrusionOk="0" fill="none" h="5059" w="4524">
                  <a:moveTo>
                    <a:pt x="1151" y="0"/>
                  </a:moveTo>
                  <a:lnTo>
                    <a:pt x="1" y="5058"/>
                  </a:lnTo>
                  <a:lnTo>
                    <a:pt x="4524" y="19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 flipH="1">
              <a:off x="4381622" y="5298070"/>
              <a:ext cx="147196" cy="178803"/>
            </a:xfrm>
            <a:custGeom>
              <a:rect b="b" l="l" r="r" t="t"/>
              <a:pathLst>
                <a:path extrusionOk="0" fill="none" h="5148" w="4238">
                  <a:moveTo>
                    <a:pt x="687" y="0"/>
                  </a:moveTo>
                  <a:lnTo>
                    <a:pt x="0" y="5147"/>
                  </a:lnTo>
                  <a:lnTo>
                    <a:pt x="4238" y="24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 flipH="1">
              <a:off x="677956" y="4355812"/>
              <a:ext cx="297866" cy="449612"/>
            </a:xfrm>
            <a:custGeom>
              <a:rect b="b" l="l" r="r" t="t"/>
              <a:pathLst>
                <a:path extrusionOk="0" h="12945" w="8576">
                  <a:moveTo>
                    <a:pt x="3945" y="0"/>
                  </a:moveTo>
                  <a:cubicBezTo>
                    <a:pt x="1800" y="0"/>
                    <a:pt x="1" y="1782"/>
                    <a:pt x="73" y="4015"/>
                  </a:cubicBezTo>
                  <a:lnTo>
                    <a:pt x="332" y="11785"/>
                  </a:lnTo>
                  <a:lnTo>
                    <a:pt x="3900" y="12945"/>
                  </a:lnTo>
                  <a:lnTo>
                    <a:pt x="7460" y="5576"/>
                  </a:lnTo>
                  <a:cubicBezTo>
                    <a:pt x="8575" y="3265"/>
                    <a:pt x="7174" y="518"/>
                    <a:pt x="4641" y="63"/>
                  </a:cubicBezTo>
                  <a:cubicBezTo>
                    <a:pt x="4406" y="21"/>
                    <a:pt x="4174" y="0"/>
                    <a:pt x="3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fill="none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 flipH="1">
              <a:off x="787954" y="4516624"/>
              <a:ext cx="115312" cy="72834"/>
            </a:xfrm>
            <a:custGeom>
              <a:rect b="b" l="l" r="r" t="t"/>
              <a:pathLst>
                <a:path extrusionOk="0" fill="none" h="2097" w="3320">
                  <a:moveTo>
                    <a:pt x="0" y="0"/>
                  </a:moveTo>
                  <a:lnTo>
                    <a:pt x="1276" y="2097"/>
                  </a:lnTo>
                  <a:lnTo>
                    <a:pt x="3319" y="7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 flipH="1">
              <a:off x="834148" y="4631866"/>
              <a:ext cx="75925" cy="48070"/>
            </a:xfrm>
            <a:custGeom>
              <a:rect b="b" l="l" r="r" t="t"/>
              <a:pathLst>
                <a:path extrusionOk="0" fill="none" h="1384" w="2186">
                  <a:moveTo>
                    <a:pt x="0" y="1"/>
                  </a:moveTo>
                  <a:lnTo>
                    <a:pt x="839" y="1384"/>
                  </a:lnTo>
                  <a:lnTo>
                    <a:pt x="2186" y="5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 flipH="1">
              <a:off x="4669346" y="4877703"/>
              <a:ext cx="302242" cy="437421"/>
            </a:xfrm>
            <a:custGeom>
              <a:rect b="b" l="l" r="r" t="t"/>
              <a:pathLst>
                <a:path extrusionOk="0" h="12594" w="8702">
                  <a:moveTo>
                    <a:pt x="4479" y="1"/>
                  </a:moveTo>
                  <a:cubicBezTo>
                    <a:pt x="4338" y="1"/>
                    <a:pt x="4195" y="8"/>
                    <a:pt x="4050" y="24"/>
                  </a:cubicBezTo>
                  <a:cubicBezTo>
                    <a:pt x="1588" y="292"/>
                    <a:pt x="0" y="2754"/>
                    <a:pt x="776" y="5109"/>
                  </a:cubicBezTo>
                  <a:lnTo>
                    <a:pt x="3212" y="12487"/>
                  </a:lnTo>
                  <a:lnTo>
                    <a:pt x="6967" y="12594"/>
                  </a:lnTo>
                  <a:lnTo>
                    <a:pt x="8306" y="4520"/>
                  </a:lnTo>
                  <a:cubicBezTo>
                    <a:pt x="8701" y="2129"/>
                    <a:pt x="6841" y="1"/>
                    <a:pt x="4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fill="none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 flipH="1">
              <a:off x="4753121" y="5049247"/>
              <a:ext cx="118403" cy="63873"/>
            </a:xfrm>
            <a:custGeom>
              <a:rect b="b" l="l" r="r" t="t"/>
              <a:pathLst>
                <a:path extrusionOk="0" fill="none" h="1839" w="3409">
                  <a:moveTo>
                    <a:pt x="1" y="188"/>
                  </a:moveTo>
                  <a:lnTo>
                    <a:pt x="1821" y="1838"/>
                  </a:lnTo>
                  <a:lnTo>
                    <a:pt x="340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 flipH="1">
              <a:off x="4767673" y="5163899"/>
              <a:ext cx="77801" cy="42165"/>
            </a:xfrm>
            <a:custGeom>
              <a:rect b="b" l="l" r="r" t="t"/>
              <a:pathLst>
                <a:path extrusionOk="0" fill="none" h="1214" w="2240">
                  <a:moveTo>
                    <a:pt x="0" y="134"/>
                  </a:moveTo>
                  <a:lnTo>
                    <a:pt x="1195" y="1213"/>
                  </a:lnTo>
                  <a:lnTo>
                    <a:pt x="2239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 flipH="1">
              <a:off x="3369030" y="4838351"/>
              <a:ext cx="401751" cy="399945"/>
            </a:xfrm>
            <a:custGeom>
              <a:rect b="b" l="l" r="r" t="t"/>
              <a:pathLst>
                <a:path extrusionOk="0" h="11515" w="11567">
                  <a:moveTo>
                    <a:pt x="2979" y="1"/>
                  </a:moveTo>
                  <a:cubicBezTo>
                    <a:pt x="1358" y="1"/>
                    <a:pt x="0" y="1575"/>
                    <a:pt x="478" y="3325"/>
                  </a:cubicBezTo>
                  <a:cubicBezTo>
                    <a:pt x="1450" y="6893"/>
                    <a:pt x="4144" y="11407"/>
                    <a:pt x="11567" y="11514"/>
                  </a:cubicBezTo>
                  <a:cubicBezTo>
                    <a:pt x="11567" y="11514"/>
                    <a:pt x="11540" y="3557"/>
                    <a:pt x="4037" y="229"/>
                  </a:cubicBezTo>
                  <a:cubicBezTo>
                    <a:pt x="3683" y="72"/>
                    <a:pt x="3325" y="1"/>
                    <a:pt x="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h="8173" w="7540">
                  <a:moveTo>
                    <a:pt x="1" y="1"/>
                  </a:moveTo>
                  <a:lnTo>
                    <a:pt x="7459" y="8172"/>
                  </a:lnTo>
                  <a:cubicBezTo>
                    <a:pt x="7539" y="8030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fill="none" h="8173" w="7540">
                  <a:moveTo>
                    <a:pt x="1" y="1"/>
                  </a:moveTo>
                  <a:cubicBezTo>
                    <a:pt x="1" y="1"/>
                    <a:pt x="7539" y="8030"/>
                    <a:pt x="7459" y="817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 flipH="1">
              <a:off x="3174737" y="4806223"/>
              <a:ext cx="308355" cy="429259"/>
            </a:xfrm>
            <a:custGeom>
              <a:rect b="b" l="l" r="r" t="t"/>
              <a:pathLst>
                <a:path extrusionOk="0" h="12359" w="8878">
                  <a:moveTo>
                    <a:pt x="4078" y="0"/>
                  </a:moveTo>
                  <a:cubicBezTo>
                    <a:pt x="3297" y="0"/>
                    <a:pt x="2513" y="413"/>
                    <a:pt x="2115" y="1234"/>
                  </a:cubicBezTo>
                  <a:cubicBezTo>
                    <a:pt x="777" y="3982"/>
                    <a:pt x="1" y="8255"/>
                    <a:pt x="4568" y="12359"/>
                  </a:cubicBezTo>
                  <a:cubicBezTo>
                    <a:pt x="4568" y="12359"/>
                    <a:pt x="8877" y="7390"/>
                    <a:pt x="6014" y="1234"/>
                  </a:cubicBezTo>
                  <a:cubicBezTo>
                    <a:pt x="5631" y="410"/>
                    <a:pt x="4856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h="9145" w="331">
                  <a:moveTo>
                    <a:pt x="0" y="1"/>
                  </a:moveTo>
                  <a:lnTo>
                    <a:pt x="205" y="9145"/>
                  </a:lnTo>
                  <a:cubicBezTo>
                    <a:pt x="330" y="9100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fill="none" h="9145" w="331">
                  <a:moveTo>
                    <a:pt x="0" y="1"/>
                  </a:moveTo>
                  <a:cubicBezTo>
                    <a:pt x="0" y="1"/>
                    <a:pt x="330" y="9100"/>
                    <a:pt x="205" y="91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 flipH="1">
              <a:off x="5292273" y="5215025"/>
              <a:ext cx="523037" cy="176649"/>
            </a:xfrm>
            <a:custGeom>
              <a:rect b="b" l="l" r="r" t="t"/>
              <a:pathLst>
                <a:path extrusionOk="0" fill="none" h="5086" w="15059">
                  <a:moveTo>
                    <a:pt x="0" y="5085"/>
                  </a:moveTo>
                  <a:cubicBezTo>
                    <a:pt x="0" y="5085"/>
                    <a:pt x="5835" y="0"/>
                    <a:pt x="15059" y="433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 flipH="1">
              <a:off x="5361669" y="5049872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 flipH="1">
              <a:off x="5583193" y="5080228"/>
              <a:ext cx="207040" cy="222496"/>
            </a:xfrm>
            <a:custGeom>
              <a:rect b="b" l="l" r="r" t="t"/>
              <a:pathLst>
                <a:path extrusionOk="0" fill="none" h="6406" w="5961">
                  <a:moveTo>
                    <a:pt x="1" y="1"/>
                  </a:moveTo>
                  <a:cubicBezTo>
                    <a:pt x="1" y="1"/>
                    <a:pt x="4649" y="1205"/>
                    <a:pt x="5960" y="640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 flipH="1">
              <a:off x="5726360" y="5000378"/>
              <a:ext cx="141952" cy="124412"/>
            </a:xfrm>
            <a:custGeom>
              <a:rect b="b" l="l" r="r" t="t"/>
              <a:pathLst>
                <a:path extrusionOk="0" h="3582" w="4087">
                  <a:moveTo>
                    <a:pt x="2044" y="1"/>
                  </a:moveTo>
                  <a:cubicBezTo>
                    <a:pt x="1714" y="1"/>
                    <a:pt x="1380" y="92"/>
                    <a:pt x="1080" y="283"/>
                  </a:cubicBezTo>
                  <a:cubicBezTo>
                    <a:pt x="250" y="819"/>
                    <a:pt x="1" y="1925"/>
                    <a:pt x="536" y="2755"/>
                  </a:cubicBezTo>
                  <a:cubicBezTo>
                    <a:pt x="880" y="3287"/>
                    <a:pt x="1459" y="3581"/>
                    <a:pt x="2050" y="3581"/>
                  </a:cubicBezTo>
                  <a:cubicBezTo>
                    <a:pt x="2378" y="3581"/>
                    <a:pt x="2710" y="3490"/>
                    <a:pt x="3007" y="3299"/>
                  </a:cubicBezTo>
                  <a:cubicBezTo>
                    <a:pt x="3846" y="2772"/>
                    <a:pt x="4086" y="1666"/>
                    <a:pt x="3551" y="828"/>
                  </a:cubicBezTo>
                  <a:cubicBezTo>
                    <a:pt x="3213" y="295"/>
                    <a:pt x="2636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 flipH="1">
              <a:off x="5387058" y="4973044"/>
              <a:ext cx="153101" cy="134484"/>
            </a:xfrm>
            <a:custGeom>
              <a:rect b="b" l="l" r="r" t="t"/>
              <a:pathLst>
                <a:path extrusionOk="0" h="3872" w="4408">
                  <a:moveTo>
                    <a:pt x="2209" y="0"/>
                  </a:moveTo>
                  <a:cubicBezTo>
                    <a:pt x="1853" y="0"/>
                    <a:pt x="1492" y="98"/>
                    <a:pt x="1169" y="303"/>
                  </a:cubicBezTo>
                  <a:cubicBezTo>
                    <a:pt x="268" y="883"/>
                    <a:pt x="0" y="2078"/>
                    <a:pt x="571" y="2979"/>
                  </a:cubicBezTo>
                  <a:cubicBezTo>
                    <a:pt x="943" y="3557"/>
                    <a:pt x="1568" y="3871"/>
                    <a:pt x="2206" y="3871"/>
                  </a:cubicBezTo>
                  <a:cubicBezTo>
                    <a:pt x="2563" y="3871"/>
                    <a:pt x="2924" y="3773"/>
                    <a:pt x="3247" y="3568"/>
                  </a:cubicBezTo>
                  <a:cubicBezTo>
                    <a:pt x="4148" y="2988"/>
                    <a:pt x="4407" y="1793"/>
                    <a:pt x="3836" y="892"/>
                  </a:cubicBezTo>
                  <a:cubicBezTo>
                    <a:pt x="3470" y="314"/>
                    <a:pt x="2847" y="0"/>
                    <a:pt x="2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 flipH="1">
              <a:off x="5759807" y="5361075"/>
              <a:ext cx="93951" cy="82490"/>
            </a:xfrm>
            <a:custGeom>
              <a:rect b="b" l="l" r="r" t="t"/>
              <a:pathLst>
                <a:path extrusionOk="0" h="2375" w="2705">
                  <a:moveTo>
                    <a:pt x="1349" y="1"/>
                  </a:moveTo>
                  <a:cubicBezTo>
                    <a:pt x="1132" y="1"/>
                    <a:pt x="912" y="60"/>
                    <a:pt x="715" y="184"/>
                  </a:cubicBezTo>
                  <a:cubicBezTo>
                    <a:pt x="162" y="541"/>
                    <a:pt x="1" y="1273"/>
                    <a:pt x="358" y="1826"/>
                  </a:cubicBezTo>
                  <a:cubicBezTo>
                    <a:pt x="582" y="2182"/>
                    <a:pt x="964" y="2375"/>
                    <a:pt x="1356" y="2375"/>
                  </a:cubicBezTo>
                  <a:cubicBezTo>
                    <a:pt x="1573" y="2375"/>
                    <a:pt x="1793" y="2316"/>
                    <a:pt x="1990" y="2192"/>
                  </a:cubicBezTo>
                  <a:cubicBezTo>
                    <a:pt x="2543" y="1835"/>
                    <a:pt x="2704" y="1103"/>
                    <a:pt x="2356" y="550"/>
                  </a:cubicBezTo>
                  <a:cubicBezTo>
                    <a:pt x="2127" y="194"/>
                    <a:pt x="1742" y="1"/>
                    <a:pt x="1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 flipH="1">
              <a:off x="5600871" y="5228015"/>
              <a:ext cx="98883" cy="26709"/>
            </a:xfrm>
            <a:custGeom>
              <a:rect b="b" l="l" r="r" t="t"/>
              <a:pathLst>
                <a:path extrusionOk="0" fill="none" h="769" w="2847">
                  <a:moveTo>
                    <a:pt x="1" y="1"/>
                  </a:moveTo>
                  <a:cubicBezTo>
                    <a:pt x="1" y="1"/>
                    <a:pt x="1223" y="768"/>
                    <a:pt x="2847" y="554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 flipH="1">
              <a:off x="5405362" y="5194567"/>
              <a:ext cx="88325" cy="78426"/>
            </a:xfrm>
            <a:custGeom>
              <a:rect b="b" l="l" r="r" t="t"/>
              <a:pathLst>
                <a:path extrusionOk="0" fill="none" h="2258" w="2543">
                  <a:moveTo>
                    <a:pt x="0" y="0"/>
                  </a:moveTo>
                  <a:cubicBezTo>
                    <a:pt x="0" y="0"/>
                    <a:pt x="883" y="1767"/>
                    <a:pt x="2543" y="225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 flipH="1">
              <a:off x="5467950" y="5153514"/>
              <a:ext cx="79051" cy="69257"/>
            </a:xfrm>
            <a:custGeom>
              <a:rect b="b" l="l" r="r" t="t"/>
              <a:pathLst>
                <a:path extrusionOk="0" h="1994" w="2276">
                  <a:moveTo>
                    <a:pt x="1143" y="0"/>
                  </a:moveTo>
                  <a:cubicBezTo>
                    <a:pt x="959" y="0"/>
                    <a:pt x="774" y="51"/>
                    <a:pt x="607" y="156"/>
                  </a:cubicBezTo>
                  <a:cubicBezTo>
                    <a:pt x="135" y="451"/>
                    <a:pt x="1" y="1066"/>
                    <a:pt x="295" y="1530"/>
                  </a:cubicBezTo>
                  <a:cubicBezTo>
                    <a:pt x="490" y="1828"/>
                    <a:pt x="813" y="1994"/>
                    <a:pt x="1143" y="1994"/>
                  </a:cubicBezTo>
                  <a:cubicBezTo>
                    <a:pt x="1326" y="1994"/>
                    <a:pt x="1512" y="1942"/>
                    <a:pt x="1678" y="1834"/>
                  </a:cubicBezTo>
                  <a:cubicBezTo>
                    <a:pt x="2142" y="1539"/>
                    <a:pt x="2276" y="924"/>
                    <a:pt x="1981" y="460"/>
                  </a:cubicBezTo>
                  <a:cubicBezTo>
                    <a:pt x="1792" y="162"/>
                    <a:pt x="1471" y="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 flipH="1">
              <a:off x="5680513" y="5202070"/>
              <a:ext cx="72521" cy="63560"/>
            </a:xfrm>
            <a:custGeom>
              <a:rect b="b" l="l" r="r" t="t"/>
              <a:pathLst>
                <a:path extrusionOk="0" h="1830" w="2088">
                  <a:moveTo>
                    <a:pt x="1037" y="1"/>
                  </a:moveTo>
                  <a:cubicBezTo>
                    <a:pt x="870" y="1"/>
                    <a:pt x="702" y="46"/>
                    <a:pt x="553" y="141"/>
                  </a:cubicBezTo>
                  <a:cubicBezTo>
                    <a:pt x="125" y="418"/>
                    <a:pt x="0" y="980"/>
                    <a:pt x="268" y="1408"/>
                  </a:cubicBezTo>
                  <a:cubicBezTo>
                    <a:pt x="446" y="1678"/>
                    <a:pt x="742" y="1830"/>
                    <a:pt x="1045" y="1830"/>
                  </a:cubicBezTo>
                  <a:cubicBezTo>
                    <a:pt x="1213" y="1830"/>
                    <a:pt x="1382" y="1783"/>
                    <a:pt x="1535" y="1685"/>
                  </a:cubicBezTo>
                  <a:cubicBezTo>
                    <a:pt x="1963" y="1417"/>
                    <a:pt x="2088" y="846"/>
                    <a:pt x="1811" y="427"/>
                  </a:cubicBezTo>
                  <a:cubicBezTo>
                    <a:pt x="1639" y="151"/>
                    <a:pt x="1340" y="1"/>
                    <a:pt x="10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 flipH="1">
              <a:off x="5806627" y="5032401"/>
              <a:ext cx="21708" cy="17019"/>
            </a:xfrm>
            <a:custGeom>
              <a:rect b="b" l="l" r="r" t="t"/>
              <a:pathLst>
                <a:path extrusionOk="0" h="490" w="625">
                  <a:moveTo>
                    <a:pt x="376" y="0"/>
                  </a:moveTo>
                  <a:cubicBezTo>
                    <a:pt x="317" y="0"/>
                    <a:pt x="255" y="19"/>
                    <a:pt x="197" y="57"/>
                  </a:cubicBezTo>
                  <a:cubicBezTo>
                    <a:pt x="54" y="146"/>
                    <a:pt x="0" y="298"/>
                    <a:pt x="63" y="405"/>
                  </a:cubicBezTo>
                  <a:cubicBezTo>
                    <a:pt x="103" y="460"/>
                    <a:pt x="171" y="490"/>
                    <a:pt x="248" y="490"/>
                  </a:cubicBezTo>
                  <a:cubicBezTo>
                    <a:pt x="308" y="490"/>
                    <a:pt x="375" y="471"/>
                    <a:pt x="438" y="432"/>
                  </a:cubicBezTo>
                  <a:cubicBezTo>
                    <a:pt x="571" y="352"/>
                    <a:pt x="625" y="191"/>
                    <a:pt x="562" y="93"/>
                  </a:cubicBezTo>
                  <a:cubicBezTo>
                    <a:pt x="522" y="32"/>
                    <a:pt x="453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 flipH="1">
              <a:off x="5462046" y="4996314"/>
              <a:ext cx="21743" cy="17158"/>
            </a:xfrm>
            <a:custGeom>
              <a:rect b="b" l="l" r="r" t="t"/>
              <a:pathLst>
                <a:path extrusionOk="0" h="494" w="626">
                  <a:moveTo>
                    <a:pt x="385" y="1"/>
                  </a:moveTo>
                  <a:cubicBezTo>
                    <a:pt x="324" y="1"/>
                    <a:pt x="258" y="21"/>
                    <a:pt x="197" y="61"/>
                  </a:cubicBezTo>
                  <a:cubicBezTo>
                    <a:pt x="54" y="142"/>
                    <a:pt x="1" y="302"/>
                    <a:pt x="72" y="400"/>
                  </a:cubicBezTo>
                  <a:cubicBezTo>
                    <a:pt x="107" y="461"/>
                    <a:pt x="175" y="493"/>
                    <a:pt x="252" y="493"/>
                  </a:cubicBezTo>
                  <a:cubicBezTo>
                    <a:pt x="311" y="493"/>
                    <a:pt x="376" y="475"/>
                    <a:pt x="438" y="436"/>
                  </a:cubicBezTo>
                  <a:cubicBezTo>
                    <a:pt x="572" y="347"/>
                    <a:pt x="625" y="195"/>
                    <a:pt x="563" y="88"/>
                  </a:cubicBezTo>
                  <a:cubicBezTo>
                    <a:pt x="524" y="30"/>
                    <a:pt x="458" y="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 flipH="1">
              <a:off x="5814685" y="5418349"/>
              <a:ext cx="12400" cy="9586"/>
            </a:xfrm>
            <a:custGeom>
              <a:rect b="b" l="l" r="r" t="t"/>
              <a:pathLst>
                <a:path extrusionOk="0" h="276" w="357">
                  <a:moveTo>
                    <a:pt x="143" y="0"/>
                  </a:moveTo>
                  <a:cubicBezTo>
                    <a:pt x="92" y="0"/>
                    <a:pt x="49" y="22"/>
                    <a:pt x="27" y="61"/>
                  </a:cubicBezTo>
                  <a:cubicBezTo>
                    <a:pt x="0" y="123"/>
                    <a:pt x="36" y="212"/>
                    <a:pt x="116" y="257"/>
                  </a:cubicBezTo>
                  <a:cubicBezTo>
                    <a:pt x="144" y="269"/>
                    <a:pt x="173" y="275"/>
                    <a:pt x="202" y="275"/>
                  </a:cubicBezTo>
                  <a:cubicBezTo>
                    <a:pt x="256" y="275"/>
                    <a:pt x="307" y="253"/>
                    <a:pt x="330" y="212"/>
                  </a:cubicBezTo>
                  <a:cubicBezTo>
                    <a:pt x="357" y="150"/>
                    <a:pt x="321" y="70"/>
                    <a:pt x="241" y="25"/>
                  </a:cubicBezTo>
                  <a:cubicBezTo>
                    <a:pt x="207" y="8"/>
                    <a:pt x="174" y="0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 flipH="1">
              <a:off x="5727298" y="5218707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0"/>
                  </a:moveTo>
                  <a:cubicBezTo>
                    <a:pt x="90" y="0"/>
                    <a:pt x="26" y="60"/>
                    <a:pt x="18" y="144"/>
                  </a:cubicBezTo>
                  <a:cubicBezTo>
                    <a:pt x="0" y="233"/>
                    <a:pt x="45" y="322"/>
                    <a:pt x="116" y="331"/>
                  </a:cubicBezTo>
                  <a:cubicBezTo>
                    <a:pt x="120" y="332"/>
                    <a:pt x="124" y="332"/>
                    <a:pt x="128" y="332"/>
                  </a:cubicBezTo>
                  <a:cubicBezTo>
                    <a:pt x="188" y="332"/>
                    <a:pt x="251" y="272"/>
                    <a:pt x="268" y="189"/>
                  </a:cubicBezTo>
                  <a:cubicBezTo>
                    <a:pt x="286" y="99"/>
                    <a:pt x="241" y="10"/>
                    <a:pt x="170" y="1"/>
                  </a:cubicBezTo>
                  <a:cubicBezTo>
                    <a:pt x="165" y="1"/>
                    <a:pt x="16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 flipH="1">
              <a:off x="5503586" y="5185468"/>
              <a:ext cx="9933" cy="11392"/>
            </a:xfrm>
            <a:custGeom>
              <a:rect b="b" l="l" r="r" t="t"/>
              <a:pathLst>
                <a:path extrusionOk="0" h="328" w="286">
                  <a:moveTo>
                    <a:pt x="146" y="1"/>
                  </a:moveTo>
                  <a:cubicBezTo>
                    <a:pt x="85" y="1"/>
                    <a:pt x="34" y="60"/>
                    <a:pt x="18" y="146"/>
                  </a:cubicBezTo>
                  <a:cubicBezTo>
                    <a:pt x="0" y="236"/>
                    <a:pt x="45" y="316"/>
                    <a:pt x="116" y="325"/>
                  </a:cubicBezTo>
                  <a:cubicBezTo>
                    <a:pt x="124" y="327"/>
                    <a:pt x="133" y="328"/>
                    <a:pt x="141" y="328"/>
                  </a:cubicBezTo>
                  <a:cubicBezTo>
                    <a:pt x="201" y="328"/>
                    <a:pt x="252" y="270"/>
                    <a:pt x="268" y="191"/>
                  </a:cubicBezTo>
                  <a:cubicBezTo>
                    <a:pt x="286" y="93"/>
                    <a:pt x="241" y="13"/>
                    <a:pt x="170" y="4"/>
                  </a:cubicBezTo>
                  <a:cubicBezTo>
                    <a:pt x="162" y="2"/>
                    <a:pt x="153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 flipH="1">
              <a:off x="3804055" y="5128263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 flipH="1">
              <a:off x="3829444" y="5051608"/>
              <a:ext cx="153101" cy="134450"/>
            </a:xfrm>
            <a:custGeom>
              <a:rect b="b" l="l" r="r" t="t"/>
              <a:pathLst>
                <a:path extrusionOk="0" h="3871" w="4408">
                  <a:moveTo>
                    <a:pt x="2200" y="0"/>
                  </a:moveTo>
                  <a:cubicBezTo>
                    <a:pt x="1843" y="0"/>
                    <a:pt x="1483" y="99"/>
                    <a:pt x="1160" y="307"/>
                  </a:cubicBezTo>
                  <a:cubicBezTo>
                    <a:pt x="259" y="878"/>
                    <a:pt x="0" y="2073"/>
                    <a:pt x="571" y="2975"/>
                  </a:cubicBezTo>
                  <a:cubicBezTo>
                    <a:pt x="937" y="3553"/>
                    <a:pt x="1565" y="3870"/>
                    <a:pt x="2203" y="3870"/>
                  </a:cubicBezTo>
                  <a:cubicBezTo>
                    <a:pt x="2559" y="3870"/>
                    <a:pt x="2919" y="3771"/>
                    <a:pt x="3238" y="3563"/>
                  </a:cubicBezTo>
                  <a:cubicBezTo>
                    <a:pt x="4140" y="2992"/>
                    <a:pt x="4407" y="1797"/>
                    <a:pt x="3836" y="896"/>
                  </a:cubicBezTo>
                  <a:cubicBezTo>
                    <a:pt x="3464" y="318"/>
                    <a:pt x="283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 flipH="1">
              <a:off x="3847748" y="5272959"/>
              <a:ext cx="88637" cy="78739"/>
            </a:xfrm>
            <a:custGeom>
              <a:rect b="b" l="l" r="r" t="t"/>
              <a:pathLst>
                <a:path extrusionOk="0" fill="none" h="2267" w="2552">
                  <a:moveTo>
                    <a:pt x="0" y="0"/>
                  </a:moveTo>
                  <a:cubicBezTo>
                    <a:pt x="0" y="0"/>
                    <a:pt x="884" y="1776"/>
                    <a:pt x="2552" y="226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 flipH="1">
              <a:off x="3910336" y="5231905"/>
              <a:ext cx="79051" cy="69430"/>
            </a:xfrm>
            <a:custGeom>
              <a:rect b="b" l="l" r="r" t="t"/>
              <a:pathLst>
                <a:path extrusionOk="0" h="1999" w="2276">
                  <a:moveTo>
                    <a:pt x="1135" y="0"/>
                  </a:moveTo>
                  <a:cubicBezTo>
                    <a:pt x="951" y="0"/>
                    <a:pt x="765" y="51"/>
                    <a:pt x="599" y="156"/>
                  </a:cubicBezTo>
                  <a:cubicBezTo>
                    <a:pt x="135" y="460"/>
                    <a:pt x="1" y="1075"/>
                    <a:pt x="295" y="1539"/>
                  </a:cubicBezTo>
                  <a:cubicBezTo>
                    <a:pt x="484" y="1837"/>
                    <a:pt x="805" y="1999"/>
                    <a:pt x="1134" y="1999"/>
                  </a:cubicBezTo>
                  <a:cubicBezTo>
                    <a:pt x="1317" y="1999"/>
                    <a:pt x="1503" y="1948"/>
                    <a:pt x="1669" y="1843"/>
                  </a:cubicBezTo>
                  <a:cubicBezTo>
                    <a:pt x="2142" y="1548"/>
                    <a:pt x="2276" y="924"/>
                    <a:pt x="1981" y="460"/>
                  </a:cubicBezTo>
                  <a:cubicBezTo>
                    <a:pt x="1787" y="162"/>
                    <a:pt x="1464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 flipH="1">
              <a:off x="3904432" y="5074844"/>
              <a:ext cx="21743" cy="17019"/>
            </a:xfrm>
            <a:custGeom>
              <a:rect b="b" l="l" r="r" t="t"/>
              <a:pathLst>
                <a:path extrusionOk="0" h="490" w="626">
                  <a:moveTo>
                    <a:pt x="374" y="0"/>
                  </a:moveTo>
                  <a:cubicBezTo>
                    <a:pt x="315" y="0"/>
                    <a:pt x="250" y="19"/>
                    <a:pt x="188" y="57"/>
                  </a:cubicBezTo>
                  <a:cubicBezTo>
                    <a:pt x="54" y="147"/>
                    <a:pt x="1" y="298"/>
                    <a:pt x="63" y="405"/>
                  </a:cubicBezTo>
                  <a:cubicBezTo>
                    <a:pt x="103" y="460"/>
                    <a:pt x="171" y="490"/>
                    <a:pt x="246" y="490"/>
                  </a:cubicBezTo>
                  <a:cubicBezTo>
                    <a:pt x="306" y="490"/>
                    <a:pt x="370" y="471"/>
                    <a:pt x="429" y="432"/>
                  </a:cubicBezTo>
                  <a:cubicBezTo>
                    <a:pt x="563" y="352"/>
                    <a:pt x="625" y="191"/>
                    <a:pt x="554" y="93"/>
                  </a:cubicBezTo>
                  <a:cubicBezTo>
                    <a:pt x="518" y="32"/>
                    <a:pt x="451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 flipH="1">
              <a:off x="3945972" y="5263928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1"/>
                  </a:moveTo>
                  <a:cubicBezTo>
                    <a:pt x="90" y="1"/>
                    <a:pt x="27" y="61"/>
                    <a:pt x="18" y="144"/>
                  </a:cubicBezTo>
                  <a:cubicBezTo>
                    <a:pt x="0" y="234"/>
                    <a:pt x="45" y="323"/>
                    <a:pt x="107" y="332"/>
                  </a:cubicBezTo>
                  <a:cubicBezTo>
                    <a:pt x="112" y="332"/>
                    <a:pt x="117" y="333"/>
                    <a:pt x="121" y="333"/>
                  </a:cubicBezTo>
                  <a:cubicBezTo>
                    <a:pt x="188" y="333"/>
                    <a:pt x="251" y="273"/>
                    <a:pt x="268" y="189"/>
                  </a:cubicBezTo>
                  <a:cubicBezTo>
                    <a:pt x="286" y="100"/>
                    <a:pt x="241" y="11"/>
                    <a:pt x="170" y="2"/>
                  </a:cubicBezTo>
                  <a:cubicBezTo>
                    <a:pt x="165" y="1"/>
                    <a:pt x="161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 flipH="1">
              <a:off x="1240032" y="300202"/>
              <a:ext cx="54565" cy="54252"/>
            </a:xfrm>
            <a:custGeom>
              <a:rect b="b" l="l" r="r" t="t"/>
              <a:pathLst>
                <a:path extrusionOk="0" h="1562" w="1571">
                  <a:moveTo>
                    <a:pt x="767" y="0"/>
                  </a:moveTo>
                  <a:cubicBezTo>
                    <a:pt x="339" y="9"/>
                    <a:pt x="0" y="366"/>
                    <a:pt x="0" y="794"/>
                  </a:cubicBezTo>
                  <a:cubicBezTo>
                    <a:pt x="9" y="1217"/>
                    <a:pt x="357" y="1562"/>
                    <a:pt x="778" y="1562"/>
                  </a:cubicBezTo>
                  <a:cubicBezTo>
                    <a:pt x="783" y="1562"/>
                    <a:pt x="789" y="1562"/>
                    <a:pt x="794" y="1562"/>
                  </a:cubicBezTo>
                  <a:cubicBezTo>
                    <a:pt x="1222" y="1553"/>
                    <a:pt x="1570" y="1205"/>
                    <a:pt x="1561" y="768"/>
                  </a:cubicBezTo>
                  <a:cubicBezTo>
                    <a:pt x="1552" y="339"/>
                    <a:pt x="1205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 flipH="1">
              <a:off x="2744679" y="1333216"/>
              <a:ext cx="43728" cy="43138"/>
            </a:xfrm>
            <a:custGeom>
              <a:rect b="b" l="l" r="r" t="t"/>
              <a:pathLst>
                <a:path extrusionOk="0" h="1242" w="1259">
                  <a:moveTo>
                    <a:pt x="641" y="1"/>
                  </a:moveTo>
                  <a:cubicBezTo>
                    <a:pt x="636" y="1"/>
                    <a:pt x="631" y="1"/>
                    <a:pt x="625" y="1"/>
                  </a:cubicBezTo>
                  <a:cubicBezTo>
                    <a:pt x="277" y="1"/>
                    <a:pt x="1" y="286"/>
                    <a:pt x="10" y="625"/>
                  </a:cubicBezTo>
                  <a:cubicBezTo>
                    <a:pt x="10" y="968"/>
                    <a:pt x="286" y="1241"/>
                    <a:pt x="627" y="1241"/>
                  </a:cubicBezTo>
                  <a:cubicBezTo>
                    <a:pt x="632" y="1241"/>
                    <a:pt x="638" y="1241"/>
                    <a:pt x="643" y="1241"/>
                  </a:cubicBezTo>
                  <a:cubicBezTo>
                    <a:pt x="982" y="1241"/>
                    <a:pt x="1259" y="955"/>
                    <a:pt x="1250" y="608"/>
                  </a:cubicBezTo>
                  <a:cubicBezTo>
                    <a:pt x="1250" y="274"/>
                    <a:pt x="973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 flipH="1">
              <a:off x="2979228" y="525130"/>
              <a:ext cx="58281" cy="58003"/>
            </a:xfrm>
            <a:custGeom>
              <a:rect b="b" l="l" r="r" t="t"/>
              <a:pathLst>
                <a:path extrusionOk="0" h="1670" w="1678">
                  <a:moveTo>
                    <a:pt x="830" y="1"/>
                  </a:moveTo>
                  <a:cubicBezTo>
                    <a:pt x="375" y="10"/>
                    <a:pt x="0" y="385"/>
                    <a:pt x="9" y="848"/>
                  </a:cubicBezTo>
                  <a:cubicBezTo>
                    <a:pt x="18" y="1298"/>
                    <a:pt x="384" y="1669"/>
                    <a:pt x="841" y="1669"/>
                  </a:cubicBezTo>
                  <a:cubicBezTo>
                    <a:pt x="846" y="1669"/>
                    <a:pt x="851" y="1669"/>
                    <a:pt x="857" y="1669"/>
                  </a:cubicBezTo>
                  <a:cubicBezTo>
                    <a:pt x="1312" y="1660"/>
                    <a:pt x="1677" y="1286"/>
                    <a:pt x="1677" y="822"/>
                  </a:cubicBezTo>
                  <a:cubicBezTo>
                    <a:pt x="1669" y="367"/>
                    <a:pt x="1285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1298591" y="1441999"/>
              <a:ext cx="58003" cy="57656"/>
            </a:xfrm>
            <a:custGeom>
              <a:rect b="b" l="l" r="r" t="t"/>
              <a:pathLst>
                <a:path extrusionOk="0" h="1660" w="1670">
                  <a:moveTo>
                    <a:pt x="838" y="0"/>
                  </a:moveTo>
                  <a:cubicBezTo>
                    <a:pt x="833" y="0"/>
                    <a:pt x="827" y="0"/>
                    <a:pt x="822" y="0"/>
                  </a:cubicBezTo>
                  <a:cubicBezTo>
                    <a:pt x="367" y="0"/>
                    <a:pt x="1" y="384"/>
                    <a:pt x="1" y="839"/>
                  </a:cubicBezTo>
                  <a:cubicBezTo>
                    <a:pt x="10" y="1297"/>
                    <a:pt x="376" y="1660"/>
                    <a:pt x="832" y="1660"/>
                  </a:cubicBezTo>
                  <a:cubicBezTo>
                    <a:pt x="837" y="1660"/>
                    <a:pt x="843" y="1660"/>
                    <a:pt x="848" y="1660"/>
                  </a:cubicBezTo>
                  <a:cubicBezTo>
                    <a:pt x="1303" y="1651"/>
                    <a:pt x="1669" y="1276"/>
                    <a:pt x="1669" y="821"/>
                  </a:cubicBezTo>
                  <a:cubicBezTo>
                    <a:pt x="1660" y="363"/>
                    <a:pt x="1295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 flipH="1">
              <a:off x="3215652" y="782012"/>
              <a:ext cx="23896" cy="23896"/>
            </a:xfrm>
            <a:custGeom>
              <a:rect b="b" l="l" r="r" t="t"/>
              <a:pathLst>
                <a:path extrusionOk="0" h="688" w="688">
                  <a:moveTo>
                    <a:pt x="340" y="0"/>
                  </a:moveTo>
                  <a:cubicBezTo>
                    <a:pt x="144" y="0"/>
                    <a:pt x="1" y="161"/>
                    <a:pt x="1" y="348"/>
                  </a:cubicBezTo>
                  <a:cubicBezTo>
                    <a:pt x="1" y="536"/>
                    <a:pt x="161" y="687"/>
                    <a:pt x="349" y="687"/>
                  </a:cubicBezTo>
                  <a:cubicBezTo>
                    <a:pt x="536" y="678"/>
                    <a:pt x="688" y="527"/>
                    <a:pt x="688" y="339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766529" y="1278374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1"/>
                  </a:moveTo>
                  <a:cubicBezTo>
                    <a:pt x="930" y="1"/>
                    <a:pt x="924" y="1"/>
                    <a:pt x="919" y="1"/>
                  </a:cubicBezTo>
                  <a:cubicBezTo>
                    <a:pt x="410" y="10"/>
                    <a:pt x="0" y="429"/>
                    <a:pt x="9" y="938"/>
                  </a:cubicBezTo>
                  <a:cubicBezTo>
                    <a:pt x="18" y="1441"/>
                    <a:pt x="428" y="1848"/>
                    <a:pt x="929" y="1848"/>
                  </a:cubicBezTo>
                  <a:cubicBezTo>
                    <a:pt x="935" y="1848"/>
                    <a:pt x="940" y="1848"/>
                    <a:pt x="946" y="1848"/>
                  </a:cubicBezTo>
                  <a:cubicBezTo>
                    <a:pt x="1454" y="1839"/>
                    <a:pt x="1865" y="1419"/>
                    <a:pt x="1856" y="911"/>
                  </a:cubicBezTo>
                  <a:cubicBezTo>
                    <a:pt x="1847" y="408"/>
                    <a:pt x="1436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flipH="1">
              <a:off x="4279057" y="56658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5" y="0"/>
                  </a:moveTo>
                  <a:cubicBezTo>
                    <a:pt x="930" y="0"/>
                    <a:pt x="924" y="0"/>
                    <a:pt x="919" y="0"/>
                  </a:cubicBezTo>
                  <a:cubicBezTo>
                    <a:pt x="402" y="9"/>
                    <a:pt x="0" y="429"/>
                    <a:pt x="0" y="937"/>
                  </a:cubicBezTo>
                  <a:cubicBezTo>
                    <a:pt x="9" y="1440"/>
                    <a:pt x="419" y="1847"/>
                    <a:pt x="921" y="1847"/>
                  </a:cubicBezTo>
                  <a:cubicBezTo>
                    <a:pt x="926" y="1847"/>
                    <a:pt x="931" y="1847"/>
                    <a:pt x="937" y="1847"/>
                  </a:cubicBezTo>
                  <a:cubicBezTo>
                    <a:pt x="1454" y="1847"/>
                    <a:pt x="1856" y="1419"/>
                    <a:pt x="1856" y="910"/>
                  </a:cubicBezTo>
                  <a:cubicBezTo>
                    <a:pt x="1847" y="407"/>
                    <a:pt x="1436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7851919" y="57038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1" y="429"/>
                    <a:pt x="10" y="937"/>
                  </a:cubicBezTo>
                  <a:cubicBezTo>
                    <a:pt x="18" y="1440"/>
                    <a:pt x="429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flipH="1">
              <a:off x="5303110" y="26838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1" y="1"/>
                  </a:moveTo>
                  <a:cubicBezTo>
                    <a:pt x="331" y="9"/>
                    <a:pt x="1" y="348"/>
                    <a:pt x="10" y="750"/>
                  </a:cubicBezTo>
                  <a:cubicBezTo>
                    <a:pt x="19" y="1155"/>
                    <a:pt x="340" y="1482"/>
                    <a:pt x="743" y="1482"/>
                  </a:cubicBezTo>
                  <a:cubicBezTo>
                    <a:pt x="748" y="1482"/>
                    <a:pt x="754" y="1482"/>
                    <a:pt x="759" y="1481"/>
                  </a:cubicBezTo>
                  <a:cubicBezTo>
                    <a:pt x="1169" y="1481"/>
                    <a:pt x="1491" y="1142"/>
                    <a:pt x="1491" y="732"/>
                  </a:cubicBezTo>
                  <a:cubicBezTo>
                    <a:pt x="1482" y="322"/>
                    <a:pt x="1143" y="1"/>
                    <a:pt x="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031363" y="70764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0"/>
                  </a:moveTo>
                  <a:cubicBezTo>
                    <a:pt x="322" y="9"/>
                    <a:pt x="1" y="339"/>
                    <a:pt x="1" y="750"/>
                  </a:cubicBezTo>
                  <a:cubicBezTo>
                    <a:pt x="9" y="1155"/>
                    <a:pt x="340" y="1482"/>
                    <a:pt x="734" y="1482"/>
                  </a:cubicBezTo>
                  <a:cubicBezTo>
                    <a:pt x="739" y="1482"/>
                    <a:pt x="745" y="1481"/>
                    <a:pt x="750" y="1481"/>
                  </a:cubicBezTo>
                  <a:cubicBezTo>
                    <a:pt x="1160" y="1472"/>
                    <a:pt x="1490" y="1142"/>
                    <a:pt x="1481" y="732"/>
                  </a:cubicBezTo>
                  <a:cubicBezTo>
                    <a:pt x="1473" y="322"/>
                    <a:pt x="1142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6340500" y="323439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98" y="0"/>
                  </a:moveTo>
                  <a:cubicBezTo>
                    <a:pt x="993" y="0"/>
                    <a:pt x="987" y="0"/>
                    <a:pt x="982" y="0"/>
                  </a:cubicBezTo>
                  <a:cubicBezTo>
                    <a:pt x="438" y="9"/>
                    <a:pt x="1" y="455"/>
                    <a:pt x="10" y="1000"/>
                  </a:cubicBezTo>
                  <a:cubicBezTo>
                    <a:pt x="18" y="1538"/>
                    <a:pt x="456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2" y="434"/>
                    <a:pt x="1535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621208" y="627695"/>
              <a:ext cx="28238" cy="28238"/>
            </a:xfrm>
            <a:custGeom>
              <a:rect b="b" l="l" r="r" t="t"/>
              <a:pathLst>
                <a:path extrusionOk="0" h="813" w="813">
                  <a:moveTo>
                    <a:pt x="402" y="1"/>
                  </a:moveTo>
                  <a:cubicBezTo>
                    <a:pt x="179" y="10"/>
                    <a:pt x="1" y="188"/>
                    <a:pt x="1" y="420"/>
                  </a:cubicBezTo>
                  <a:cubicBezTo>
                    <a:pt x="1" y="638"/>
                    <a:pt x="179" y="813"/>
                    <a:pt x="395" y="813"/>
                  </a:cubicBezTo>
                  <a:cubicBezTo>
                    <a:pt x="400" y="813"/>
                    <a:pt x="406" y="813"/>
                    <a:pt x="411" y="813"/>
                  </a:cubicBezTo>
                  <a:cubicBezTo>
                    <a:pt x="634" y="813"/>
                    <a:pt x="813" y="625"/>
                    <a:pt x="813" y="402"/>
                  </a:cubicBezTo>
                  <a:cubicBezTo>
                    <a:pt x="813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2795805" y="4991000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0" y="429"/>
                    <a:pt x="9" y="937"/>
                  </a:cubicBezTo>
                  <a:cubicBezTo>
                    <a:pt x="18" y="1440"/>
                    <a:pt x="428" y="1847"/>
                    <a:pt x="930" y="1847"/>
                  </a:cubicBezTo>
                  <a:cubicBezTo>
                    <a:pt x="935" y="1847"/>
                    <a:pt x="940" y="1847"/>
                    <a:pt x="946" y="1847"/>
                  </a:cubicBezTo>
                  <a:cubicBezTo>
                    <a:pt x="1454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308333" y="3769250"/>
              <a:ext cx="64776" cy="64498"/>
            </a:xfrm>
            <a:custGeom>
              <a:rect b="b" l="l" r="r" t="t"/>
              <a:pathLst>
                <a:path extrusionOk="0" h="1857" w="1865">
                  <a:moveTo>
                    <a:pt x="919" y="1"/>
                  </a:moveTo>
                  <a:cubicBezTo>
                    <a:pt x="411" y="10"/>
                    <a:pt x="0" y="429"/>
                    <a:pt x="9" y="938"/>
                  </a:cubicBezTo>
                  <a:cubicBezTo>
                    <a:pt x="18" y="1455"/>
                    <a:pt x="438" y="1856"/>
                    <a:pt x="946" y="1856"/>
                  </a:cubicBezTo>
                  <a:cubicBezTo>
                    <a:pt x="1463" y="1847"/>
                    <a:pt x="1865" y="1428"/>
                    <a:pt x="1856" y="911"/>
                  </a:cubicBezTo>
                  <a:cubicBezTo>
                    <a:pt x="1856" y="402"/>
                    <a:pt x="1437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4338396" y="4282978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8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6" y="1847"/>
                  </a:cubicBezTo>
                  <a:cubicBezTo>
                    <a:pt x="1455" y="1839"/>
                    <a:pt x="1865" y="1419"/>
                    <a:pt x="1856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2091812" y="499377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22" y="10"/>
                    <a:pt x="1" y="340"/>
                    <a:pt x="1" y="750"/>
                  </a:cubicBezTo>
                  <a:cubicBezTo>
                    <a:pt x="9" y="1155"/>
                    <a:pt x="331" y="1482"/>
                    <a:pt x="734" y="1482"/>
                  </a:cubicBezTo>
                  <a:cubicBezTo>
                    <a:pt x="739" y="1482"/>
                    <a:pt x="744" y="1482"/>
                    <a:pt x="750" y="1481"/>
                  </a:cubicBezTo>
                  <a:cubicBezTo>
                    <a:pt x="1160" y="1473"/>
                    <a:pt x="1490" y="1142"/>
                    <a:pt x="1481" y="732"/>
                  </a:cubicBezTo>
                  <a:cubicBezTo>
                    <a:pt x="1473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1060639" y="4420241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1"/>
                  </a:moveTo>
                  <a:cubicBezTo>
                    <a:pt x="322" y="10"/>
                    <a:pt x="1" y="349"/>
                    <a:pt x="1" y="750"/>
                  </a:cubicBezTo>
                  <a:cubicBezTo>
                    <a:pt x="10" y="1155"/>
                    <a:pt x="340" y="1482"/>
                    <a:pt x="734" y="1482"/>
                  </a:cubicBezTo>
                  <a:cubicBezTo>
                    <a:pt x="740" y="1482"/>
                    <a:pt x="745" y="1482"/>
                    <a:pt x="750" y="1482"/>
                  </a:cubicBezTo>
                  <a:cubicBezTo>
                    <a:pt x="1161" y="1473"/>
                    <a:pt x="1491" y="1143"/>
                    <a:pt x="1482" y="732"/>
                  </a:cubicBezTo>
                  <a:cubicBezTo>
                    <a:pt x="1473" y="322"/>
                    <a:pt x="1143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 flipH="1">
              <a:off x="2370054" y="4036030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8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6" y="1972"/>
                    <a:pt x="993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377416" y="5122671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81" y="1"/>
                  </a:moveTo>
                  <a:cubicBezTo>
                    <a:pt x="437" y="10"/>
                    <a:pt x="0" y="465"/>
                    <a:pt x="9" y="1009"/>
                  </a:cubicBezTo>
                  <a:cubicBezTo>
                    <a:pt x="18" y="1547"/>
                    <a:pt x="455" y="1972"/>
                    <a:pt x="992" y="1972"/>
                  </a:cubicBezTo>
                  <a:cubicBezTo>
                    <a:pt x="997" y="1972"/>
                    <a:pt x="1003" y="1972"/>
                    <a:pt x="1008" y="1972"/>
                  </a:cubicBezTo>
                  <a:cubicBezTo>
                    <a:pt x="1552" y="1972"/>
                    <a:pt x="1990" y="1517"/>
                    <a:pt x="1981" y="973"/>
                  </a:cubicBezTo>
                  <a:cubicBezTo>
                    <a:pt x="1972" y="429"/>
                    <a:pt x="1526" y="1"/>
                    <a:pt x="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 flipH="1">
              <a:off x="6883647" y="5120518"/>
              <a:ext cx="64498" cy="64186"/>
            </a:xfrm>
            <a:custGeom>
              <a:rect b="b" l="l" r="r" t="t"/>
              <a:pathLst>
                <a:path extrusionOk="0" h="1848" w="1857">
                  <a:moveTo>
                    <a:pt x="936" y="0"/>
                  </a:moveTo>
                  <a:cubicBezTo>
                    <a:pt x="931" y="0"/>
                    <a:pt x="925" y="0"/>
                    <a:pt x="920" y="0"/>
                  </a:cubicBezTo>
                  <a:cubicBezTo>
                    <a:pt x="402" y="9"/>
                    <a:pt x="1" y="428"/>
                    <a:pt x="1" y="937"/>
                  </a:cubicBezTo>
                  <a:cubicBezTo>
                    <a:pt x="10" y="1440"/>
                    <a:pt x="420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56" y="1419"/>
                    <a:pt x="1856" y="910"/>
                  </a:cubicBezTo>
                  <a:cubicBezTo>
                    <a:pt x="1848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4776862" y="405116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7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7" y="1847"/>
                  </a:cubicBezTo>
                  <a:cubicBezTo>
                    <a:pt x="1455" y="1839"/>
                    <a:pt x="1865" y="1419"/>
                    <a:pt x="1857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 flipH="1">
              <a:off x="7969072" y="4412496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6" y="1"/>
                  </a:moveTo>
                  <a:cubicBezTo>
                    <a:pt x="930" y="1"/>
                    <a:pt x="925" y="1"/>
                    <a:pt x="919" y="1"/>
                  </a:cubicBezTo>
                  <a:cubicBezTo>
                    <a:pt x="402" y="10"/>
                    <a:pt x="0" y="429"/>
                    <a:pt x="9" y="938"/>
                  </a:cubicBezTo>
                  <a:cubicBezTo>
                    <a:pt x="9" y="1441"/>
                    <a:pt x="420" y="1848"/>
                    <a:pt x="929" y="1848"/>
                  </a:cubicBezTo>
                  <a:cubicBezTo>
                    <a:pt x="935" y="1848"/>
                    <a:pt x="940" y="1848"/>
                    <a:pt x="946" y="1847"/>
                  </a:cubicBezTo>
                  <a:cubicBezTo>
                    <a:pt x="1455" y="1839"/>
                    <a:pt x="1856" y="1419"/>
                    <a:pt x="1856" y="911"/>
                  </a:cubicBezTo>
                  <a:cubicBezTo>
                    <a:pt x="1847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6179689" y="5123296"/>
              <a:ext cx="51751" cy="51474"/>
            </a:xfrm>
            <a:custGeom>
              <a:rect b="b" l="l" r="r" t="t"/>
              <a:pathLst>
                <a:path extrusionOk="0" h="1482" w="1490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30" y="9"/>
                    <a:pt x="0" y="340"/>
                    <a:pt x="9" y="750"/>
                  </a:cubicBezTo>
                  <a:cubicBezTo>
                    <a:pt x="9" y="1160"/>
                    <a:pt x="348" y="1481"/>
                    <a:pt x="758" y="1481"/>
                  </a:cubicBezTo>
                  <a:cubicBezTo>
                    <a:pt x="1160" y="1473"/>
                    <a:pt x="1490" y="1134"/>
                    <a:pt x="1481" y="732"/>
                  </a:cubicBezTo>
                  <a:cubicBezTo>
                    <a:pt x="1481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 flipH="1">
              <a:off x="5148481" y="45497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57" y="1"/>
                  </a:moveTo>
                  <a:cubicBezTo>
                    <a:pt x="751" y="1"/>
                    <a:pt x="746" y="1"/>
                    <a:pt x="741" y="1"/>
                  </a:cubicBezTo>
                  <a:cubicBezTo>
                    <a:pt x="331" y="10"/>
                    <a:pt x="0" y="340"/>
                    <a:pt x="9" y="750"/>
                  </a:cubicBezTo>
                  <a:cubicBezTo>
                    <a:pt x="9" y="1161"/>
                    <a:pt x="348" y="1482"/>
                    <a:pt x="759" y="1482"/>
                  </a:cubicBezTo>
                  <a:cubicBezTo>
                    <a:pt x="1169" y="1473"/>
                    <a:pt x="1490" y="1143"/>
                    <a:pt x="1490" y="732"/>
                  </a:cubicBezTo>
                  <a:cubicBezTo>
                    <a:pt x="1481" y="327"/>
                    <a:pt x="1151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 flipH="1">
              <a:off x="6008318" y="3797765"/>
              <a:ext cx="69152" cy="68527"/>
            </a:xfrm>
            <a:custGeom>
              <a:rect b="b" l="l" r="r" t="t"/>
              <a:pathLst>
                <a:path extrusionOk="0" h="1973" w="1991">
                  <a:moveTo>
                    <a:pt x="999" y="0"/>
                  </a:moveTo>
                  <a:cubicBezTo>
                    <a:pt x="993" y="0"/>
                    <a:pt x="988" y="0"/>
                    <a:pt x="982" y="1"/>
                  </a:cubicBezTo>
                  <a:cubicBezTo>
                    <a:pt x="438" y="9"/>
                    <a:pt x="1" y="456"/>
                    <a:pt x="10" y="1000"/>
                  </a:cubicBezTo>
                  <a:cubicBezTo>
                    <a:pt x="19" y="1538"/>
                    <a:pt x="456" y="1972"/>
                    <a:pt x="993" y="1972"/>
                  </a:cubicBezTo>
                  <a:cubicBezTo>
                    <a:pt x="998" y="1972"/>
                    <a:pt x="1004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3" y="434"/>
                    <a:pt x="1535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 flipH="1">
              <a:off x="4465258" y="5252189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7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5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 flipH="1">
              <a:off x="6738013" y="4698439"/>
              <a:ext cx="28550" cy="28238"/>
            </a:xfrm>
            <a:custGeom>
              <a:rect b="b" l="l" r="r" t="t"/>
              <a:pathLst>
                <a:path extrusionOk="0" h="813" w="822">
                  <a:moveTo>
                    <a:pt x="402" y="0"/>
                  </a:moveTo>
                  <a:cubicBezTo>
                    <a:pt x="179" y="9"/>
                    <a:pt x="1" y="188"/>
                    <a:pt x="9" y="419"/>
                  </a:cubicBezTo>
                  <a:cubicBezTo>
                    <a:pt x="9" y="637"/>
                    <a:pt x="188" y="812"/>
                    <a:pt x="404" y="812"/>
                  </a:cubicBezTo>
                  <a:cubicBezTo>
                    <a:pt x="409" y="812"/>
                    <a:pt x="414" y="812"/>
                    <a:pt x="420" y="812"/>
                  </a:cubicBezTo>
                  <a:cubicBezTo>
                    <a:pt x="643" y="812"/>
                    <a:pt x="821" y="625"/>
                    <a:pt x="821" y="402"/>
                  </a:cubicBezTo>
                  <a:cubicBezTo>
                    <a:pt x="812" y="179"/>
                    <a:pt x="634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 flipH="1">
              <a:off x="-415180" y="4356437"/>
              <a:ext cx="6634533" cy="1211226"/>
            </a:xfrm>
            <a:custGeom>
              <a:rect b="b" l="l" r="r" t="t"/>
              <a:pathLst>
                <a:path extrusionOk="0" h="34873" w="191018">
                  <a:moveTo>
                    <a:pt x="191018" y="0"/>
                  </a:moveTo>
                  <a:lnTo>
                    <a:pt x="176565" y="2079"/>
                  </a:lnTo>
                  <a:cubicBezTo>
                    <a:pt x="174273" y="2409"/>
                    <a:pt x="172185" y="2926"/>
                    <a:pt x="170392" y="3604"/>
                  </a:cubicBezTo>
                  <a:cubicBezTo>
                    <a:pt x="168608" y="4273"/>
                    <a:pt x="167118" y="5094"/>
                    <a:pt x="166030" y="6031"/>
                  </a:cubicBezTo>
                  <a:cubicBezTo>
                    <a:pt x="163871" y="7904"/>
                    <a:pt x="160079" y="9331"/>
                    <a:pt x="155503" y="9992"/>
                  </a:cubicBezTo>
                  <a:lnTo>
                    <a:pt x="144387" y="11588"/>
                  </a:lnTo>
                  <a:cubicBezTo>
                    <a:pt x="141363" y="12017"/>
                    <a:pt x="138660" y="12793"/>
                    <a:pt x="136546" y="13828"/>
                  </a:cubicBezTo>
                  <a:lnTo>
                    <a:pt x="116821" y="23427"/>
                  </a:lnTo>
                  <a:cubicBezTo>
                    <a:pt x="113303" y="25140"/>
                    <a:pt x="108341" y="26065"/>
                    <a:pt x="103268" y="26065"/>
                  </a:cubicBezTo>
                  <a:cubicBezTo>
                    <a:pt x="100997" y="26065"/>
                    <a:pt x="98704" y="25880"/>
                    <a:pt x="96508" y="25496"/>
                  </a:cubicBezTo>
                  <a:lnTo>
                    <a:pt x="94795" y="25193"/>
                  </a:lnTo>
                  <a:cubicBezTo>
                    <a:pt x="92616" y="24811"/>
                    <a:pt x="90318" y="24623"/>
                    <a:pt x="88027" y="24623"/>
                  </a:cubicBezTo>
                  <a:cubicBezTo>
                    <a:pt x="84859" y="24623"/>
                    <a:pt x="81704" y="24983"/>
                    <a:pt x="78898" y="25693"/>
                  </a:cubicBezTo>
                  <a:lnTo>
                    <a:pt x="65837" y="29002"/>
                  </a:lnTo>
                  <a:cubicBezTo>
                    <a:pt x="63023" y="29712"/>
                    <a:pt x="59863" y="30073"/>
                    <a:pt x="56687" y="30073"/>
                  </a:cubicBezTo>
                  <a:cubicBezTo>
                    <a:pt x="54517" y="30073"/>
                    <a:pt x="52340" y="29905"/>
                    <a:pt x="50261" y="29564"/>
                  </a:cubicBezTo>
                  <a:lnTo>
                    <a:pt x="39422" y="27771"/>
                  </a:lnTo>
                  <a:cubicBezTo>
                    <a:pt x="39288" y="27753"/>
                    <a:pt x="39146" y="27727"/>
                    <a:pt x="39003" y="27709"/>
                  </a:cubicBezTo>
                  <a:cubicBezTo>
                    <a:pt x="37209" y="27433"/>
                    <a:pt x="35344" y="27300"/>
                    <a:pt x="33483" y="27300"/>
                  </a:cubicBezTo>
                  <a:cubicBezTo>
                    <a:pt x="30339" y="27300"/>
                    <a:pt x="27208" y="27681"/>
                    <a:pt x="24462" y="28405"/>
                  </a:cubicBezTo>
                  <a:lnTo>
                    <a:pt x="0" y="34872"/>
                  </a:lnTo>
                  <a:lnTo>
                    <a:pt x="149276" y="34872"/>
                  </a:lnTo>
                  <a:lnTo>
                    <a:pt x="191018" y="30474"/>
                  </a:lnTo>
                  <a:lnTo>
                    <a:pt x="1910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 flipH="1">
              <a:off x="-72161" y="4802299"/>
              <a:ext cx="709272" cy="387024"/>
            </a:xfrm>
            <a:custGeom>
              <a:rect b="b" l="l" r="r" t="t"/>
              <a:pathLst>
                <a:path extrusionOk="0" fill="none" h="11143" w="20421">
                  <a:moveTo>
                    <a:pt x="1" y="3328"/>
                  </a:moveTo>
                  <a:cubicBezTo>
                    <a:pt x="1" y="3328"/>
                    <a:pt x="10706" y="0"/>
                    <a:pt x="20421" y="1114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 flipH="1">
              <a:off x="-80219" y="4669377"/>
              <a:ext cx="144418" cy="387649"/>
            </a:xfrm>
            <a:custGeom>
              <a:rect b="b" l="l" r="r" t="t"/>
              <a:pathLst>
                <a:path extrusionOk="0" fill="none" h="11161" w="4158">
                  <a:moveTo>
                    <a:pt x="2650" y="0"/>
                  </a:moveTo>
                  <a:cubicBezTo>
                    <a:pt x="2650" y="0"/>
                    <a:pt x="4158" y="7253"/>
                    <a:pt x="1" y="11160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 flipH="1">
              <a:off x="231783" y="4519715"/>
              <a:ext cx="189987" cy="416165"/>
            </a:xfrm>
            <a:custGeom>
              <a:rect b="b" l="l" r="r" t="t"/>
              <a:pathLst>
                <a:path extrusionOk="0" fill="none" h="11982" w="5470">
                  <a:moveTo>
                    <a:pt x="1" y="0"/>
                  </a:moveTo>
                  <a:cubicBezTo>
                    <a:pt x="1" y="0"/>
                    <a:pt x="5469" y="4309"/>
                    <a:pt x="4158" y="1198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 flipH="1">
              <a:off x="324449" y="4402180"/>
              <a:ext cx="193043" cy="180262"/>
            </a:xfrm>
            <a:custGeom>
              <a:rect b="b" l="l" r="r" t="t"/>
              <a:pathLst>
                <a:path extrusionOk="0" h="5190" w="5558">
                  <a:moveTo>
                    <a:pt x="2777" y="0"/>
                  </a:moveTo>
                  <a:cubicBezTo>
                    <a:pt x="2647" y="0"/>
                    <a:pt x="2515" y="10"/>
                    <a:pt x="2382" y="30"/>
                  </a:cubicBezTo>
                  <a:cubicBezTo>
                    <a:pt x="964" y="253"/>
                    <a:pt x="0" y="1573"/>
                    <a:pt x="214" y="2992"/>
                  </a:cubicBezTo>
                  <a:cubicBezTo>
                    <a:pt x="416" y="4278"/>
                    <a:pt x="1520" y="5190"/>
                    <a:pt x="2781" y="5190"/>
                  </a:cubicBezTo>
                  <a:cubicBezTo>
                    <a:pt x="2911" y="5190"/>
                    <a:pt x="3043" y="5180"/>
                    <a:pt x="3176" y="5160"/>
                  </a:cubicBezTo>
                  <a:cubicBezTo>
                    <a:pt x="4595" y="4937"/>
                    <a:pt x="5558" y="3616"/>
                    <a:pt x="5344" y="2198"/>
                  </a:cubicBezTo>
                  <a:cubicBezTo>
                    <a:pt x="5142" y="912"/>
                    <a:pt x="4038" y="0"/>
                    <a:pt x="2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 flipH="1">
              <a:off x="-139091" y="4560109"/>
              <a:ext cx="208847" cy="194780"/>
            </a:xfrm>
            <a:custGeom>
              <a:rect b="b" l="l" r="r" t="t"/>
              <a:pathLst>
                <a:path extrusionOk="0" h="5608" w="6013">
                  <a:moveTo>
                    <a:pt x="3005" y="1"/>
                  </a:moveTo>
                  <a:cubicBezTo>
                    <a:pt x="2865" y="1"/>
                    <a:pt x="2722" y="11"/>
                    <a:pt x="2578" y="33"/>
                  </a:cubicBezTo>
                  <a:cubicBezTo>
                    <a:pt x="1053" y="274"/>
                    <a:pt x="0" y="1701"/>
                    <a:pt x="241" y="3236"/>
                  </a:cubicBezTo>
                  <a:cubicBezTo>
                    <a:pt x="451" y="4615"/>
                    <a:pt x="1644" y="5607"/>
                    <a:pt x="2999" y="5607"/>
                  </a:cubicBezTo>
                  <a:cubicBezTo>
                    <a:pt x="3143" y="5607"/>
                    <a:pt x="3288" y="5596"/>
                    <a:pt x="3435" y="5573"/>
                  </a:cubicBezTo>
                  <a:cubicBezTo>
                    <a:pt x="4969" y="5341"/>
                    <a:pt x="6013" y="3905"/>
                    <a:pt x="5781" y="2379"/>
                  </a:cubicBezTo>
                  <a:cubicBezTo>
                    <a:pt x="5563" y="988"/>
                    <a:pt x="4370" y="1"/>
                    <a:pt x="3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 flipH="1">
              <a:off x="567681" y="4877529"/>
              <a:ext cx="128302" cy="119549"/>
            </a:xfrm>
            <a:custGeom>
              <a:rect b="b" l="l" r="r" t="t"/>
              <a:pathLst>
                <a:path extrusionOk="0" h="3442" w="3694">
                  <a:moveTo>
                    <a:pt x="1843" y="0"/>
                  </a:moveTo>
                  <a:cubicBezTo>
                    <a:pt x="1756" y="0"/>
                    <a:pt x="1668" y="7"/>
                    <a:pt x="1580" y="20"/>
                  </a:cubicBezTo>
                  <a:cubicBezTo>
                    <a:pt x="643" y="172"/>
                    <a:pt x="1" y="1046"/>
                    <a:pt x="143" y="1983"/>
                  </a:cubicBezTo>
                  <a:cubicBezTo>
                    <a:pt x="280" y="2835"/>
                    <a:pt x="1004" y="3441"/>
                    <a:pt x="1832" y="3441"/>
                  </a:cubicBezTo>
                  <a:cubicBezTo>
                    <a:pt x="1922" y="3441"/>
                    <a:pt x="2014" y="3434"/>
                    <a:pt x="2106" y="3419"/>
                  </a:cubicBezTo>
                  <a:cubicBezTo>
                    <a:pt x="3052" y="3276"/>
                    <a:pt x="3694" y="2402"/>
                    <a:pt x="3542" y="1456"/>
                  </a:cubicBezTo>
                  <a:cubicBezTo>
                    <a:pt x="3413" y="607"/>
                    <a:pt x="2683" y="0"/>
                    <a:pt x="1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 flipH="1">
              <a:off x="268356" y="4768539"/>
              <a:ext cx="119931" cy="83358"/>
            </a:xfrm>
            <a:custGeom>
              <a:rect b="b" l="l" r="r" t="t"/>
              <a:pathLst>
                <a:path extrusionOk="0" fill="none" h="2400" w="3453">
                  <a:moveTo>
                    <a:pt x="0" y="0"/>
                  </a:moveTo>
                  <a:cubicBezTo>
                    <a:pt x="0" y="0"/>
                    <a:pt x="1178" y="1740"/>
                    <a:pt x="3453" y="2400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 flipH="1">
              <a:off x="23874" y="4844429"/>
              <a:ext cx="71618" cy="155879"/>
            </a:xfrm>
            <a:custGeom>
              <a:rect b="b" l="l" r="r" t="t"/>
              <a:pathLst>
                <a:path extrusionOk="0" fill="none" h="4488" w="2062">
                  <a:moveTo>
                    <a:pt x="1" y="1"/>
                  </a:moveTo>
                  <a:cubicBezTo>
                    <a:pt x="1" y="1"/>
                    <a:pt x="143" y="2864"/>
                    <a:pt x="2061" y="448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 flipH="1">
              <a:off x="55793" y="4777812"/>
              <a:ext cx="107844" cy="100446"/>
            </a:xfrm>
            <a:custGeom>
              <a:rect b="b" l="l" r="r" t="t"/>
              <a:pathLst>
                <a:path extrusionOk="0" h="2892" w="3105">
                  <a:moveTo>
                    <a:pt x="1556" y="1"/>
                  </a:moveTo>
                  <a:cubicBezTo>
                    <a:pt x="1482" y="1"/>
                    <a:pt x="1406" y="6"/>
                    <a:pt x="1329" y="18"/>
                  </a:cubicBezTo>
                  <a:cubicBezTo>
                    <a:pt x="544" y="134"/>
                    <a:pt x="0" y="875"/>
                    <a:pt x="125" y="1669"/>
                  </a:cubicBezTo>
                  <a:cubicBezTo>
                    <a:pt x="230" y="2378"/>
                    <a:pt x="845" y="2891"/>
                    <a:pt x="1548" y="2891"/>
                  </a:cubicBezTo>
                  <a:cubicBezTo>
                    <a:pt x="1623" y="2891"/>
                    <a:pt x="1699" y="2885"/>
                    <a:pt x="1775" y="2873"/>
                  </a:cubicBezTo>
                  <a:cubicBezTo>
                    <a:pt x="2560" y="2757"/>
                    <a:pt x="3105" y="2017"/>
                    <a:pt x="2980" y="1223"/>
                  </a:cubicBezTo>
                  <a:cubicBezTo>
                    <a:pt x="2867" y="513"/>
                    <a:pt x="2259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 flipH="1">
              <a:off x="365017" y="4720295"/>
              <a:ext cx="98571" cy="92145"/>
            </a:xfrm>
            <a:custGeom>
              <a:rect b="b" l="l" r="r" t="t"/>
              <a:pathLst>
                <a:path extrusionOk="0" h="2653" w="2838">
                  <a:moveTo>
                    <a:pt x="1414" y="1"/>
                  </a:moveTo>
                  <a:cubicBezTo>
                    <a:pt x="1348" y="1"/>
                    <a:pt x="1281" y="5"/>
                    <a:pt x="1214" y="15"/>
                  </a:cubicBezTo>
                  <a:cubicBezTo>
                    <a:pt x="491" y="131"/>
                    <a:pt x="0" y="809"/>
                    <a:pt x="108" y="1532"/>
                  </a:cubicBezTo>
                  <a:cubicBezTo>
                    <a:pt x="213" y="2188"/>
                    <a:pt x="781" y="2653"/>
                    <a:pt x="1426" y="2653"/>
                  </a:cubicBezTo>
                  <a:cubicBezTo>
                    <a:pt x="1491" y="2653"/>
                    <a:pt x="1557" y="2648"/>
                    <a:pt x="1624" y="2638"/>
                  </a:cubicBezTo>
                  <a:cubicBezTo>
                    <a:pt x="2347" y="2522"/>
                    <a:pt x="2837" y="1844"/>
                    <a:pt x="2730" y="1121"/>
                  </a:cubicBezTo>
                  <a:cubicBezTo>
                    <a:pt x="2625" y="465"/>
                    <a:pt x="2064" y="1"/>
                    <a:pt x="1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 flipH="1">
              <a:off x="419547" y="4440490"/>
              <a:ext cx="31016" cy="22785"/>
            </a:xfrm>
            <a:custGeom>
              <a:rect b="b" l="l" r="r" t="t"/>
              <a:pathLst>
                <a:path extrusionOk="0" h="656" w="893">
                  <a:moveTo>
                    <a:pt x="477" y="0"/>
                  </a:moveTo>
                  <a:cubicBezTo>
                    <a:pt x="449" y="0"/>
                    <a:pt x="421" y="2"/>
                    <a:pt x="393" y="7"/>
                  </a:cubicBezTo>
                  <a:cubicBezTo>
                    <a:pt x="161" y="42"/>
                    <a:pt x="0" y="212"/>
                    <a:pt x="27" y="390"/>
                  </a:cubicBezTo>
                  <a:cubicBezTo>
                    <a:pt x="50" y="547"/>
                    <a:pt x="218" y="655"/>
                    <a:pt x="410" y="655"/>
                  </a:cubicBezTo>
                  <a:cubicBezTo>
                    <a:pt x="437" y="655"/>
                    <a:pt x="464" y="653"/>
                    <a:pt x="491" y="649"/>
                  </a:cubicBezTo>
                  <a:cubicBezTo>
                    <a:pt x="723" y="613"/>
                    <a:pt x="892" y="435"/>
                    <a:pt x="865" y="256"/>
                  </a:cubicBezTo>
                  <a:cubicBezTo>
                    <a:pt x="842" y="108"/>
                    <a:pt x="674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 flipH="1">
              <a:off x="-58546" y="4593869"/>
              <a:ext cx="31016" cy="22472"/>
            </a:xfrm>
            <a:custGeom>
              <a:rect b="b" l="l" r="r" t="t"/>
              <a:pathLst>
                <a:path extrusionOk="0" h="647" w="893">
                  <a:moveTo>
                    <a:pt x="486" y="0"/>
                  </a:moveTo>
                  <a:cubicBezTo>
                    <a:pt x="458" y="0"/>
                    <a:pt x="430" y="2"/>
                    <a:pt x="402" y="6"/>
                  </a:cubicBezTo>
                  <a:cubicBezTo>
                    <a:pt x="170" y="42"/>
                    <a:pt x="0" y="212"/>
                    <a:pt x="27" y="390"/>
                  </a:cubicBezTo>
                  <a:cubicBezTo>
                    <a:pt x="50" y="545"/>
                    <a:pt x="216" y="647"/>
                    <a:pt x="411" y="647"/>
                  </a:cubicBezTo>
                  <a:cubicBezTo>
                    <a:pt x="440" y="647"/>
                    <a:pt x="470" y="644"/>
                    <a:pt x="500" y="640"/>
                  </a:cubicBezTo>
                  <a:cubicBezTo>
                    <a:pt x="732" y="604"/>
                    <a:pt x="892" y="435"/>
                    <a:pt x="866" y="256"/>
                  </a:cubicBezTo>
                  <a:cubicBezTo>
                    <a:pt x="842" y="108"/>
                    <a:pt x="681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 flipH="1">
              <a:off x="654720" y="4949113"/>
              <a:ext cx="16151" cy="15421"/>
            </a:xfrm>
            <a:custGeom>
              <a:rect b="b" l="l" r="r" t="t"/>
              <a:pathLst>
                <a:path extrusionOk="0" h="444" w="465">
                  <a:moveTo>
                    <a:pt x="179" y="1"/>
                  </a:moveTo>
                  <a:cubicBezTo>
                    <a:pt x="143" y="1"/>
                    <a:pt x="109" y="12"/>
                    <a:pt x="81" y="38"/>
                  </a:cubicBezTo>
                  <a:cubicBezTo>
                    <a:pt x="0" y="100"/>
                    <a:pt x="0" y="234"/>
                    <a:pt x="89" y="341"/>
                  </a:cubicBezTo>
                  <a:cubicBezTo>
                    <a:pt x="143" y="406"/>
                    <a:pt x="219" y="443"/>
                    <a:pt x="288" y="443"/>
                  </a:cubicBezTo>
                  <a:cubicBezTo>
                    <a:pt x="323" y="443"/>
                    <a:pt x="357" y="434"/>
                    <a:pt x="384" y="412"/>
                  </a:cubicBezTo>
                  <a:cubicBezTo>
                    <a:pt x="464" y="350"/>
                    <a:pt x="455" y="207"/>
                    <a:pt x="375" y="109"/>
                  </a:cubicBezTo>
                  <a:cubicBezTo>
                    <a:pt x="317" y="40"/>
                    <a:pt x="245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 flipH="1">
              <a:off x="421422" y="4737071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9" y="0"/>
                  </a:moveTo>
                  <a:cubicBezTo>
                    <a:pt x="209" y="0"/>
                    <a:pt x="129" y="45"/>
                    <a:pt x="72" y="121"/>
                  </a:cubicBezTo>
                  <a:cubicBezTo>
                    <a:pt x="1" y="237"/>
                    <a:pt x="10" y="371"/>
                    <a:pt x="90" y="424"/>
                  </a:cubicBezTo>
                  <a:cubicBezTo>
                    <a:pt x="117" y="443"/>
                    <a:pt x="148" y="453"/>
                    <a:pt x="180" y="453"/>
                  </a:cubicBezTo>
                  <a:cubicBezTo>
                    <a:pt x="252" y="453"/>
                    <a:pt x="329" y="406"/>
                    <a:pt x="384" y="326"/>
                  </a:cubicBezTo>
                  <a:cubicBezTo>
                    <a:pt x="456" y="219"/>
                    <a:pt x="447" y="85"/>
                    <a:pt x="358" y="23"/>
                  </a:cubicBezTo>
                  <a:cubicBezTo>
                    <a:pt x="334" y="7"/>
                    <a:pt x="30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 flipH="1">
              <a:off x="105044" y="4823624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1" y="0"/>
                  </a:moveTo>
                  <a:cubicBezTo>
                    <a:pt x="200" y="0"/>
                    <a:pt x="121" y="47"/>
                    <a:pt x="72" y="127"/>
                  </a:cubicBezTo>
                  <a:cubicBezTo>
                    <a:pt x="0" y="234"/>
                    <a:pt x="9" y="368"/>
                    <a:pt x="89" y="430"/>
                  </a:cubicBezTo>
                  <a:cubicBezTo>
                    <a:pt x="115" y="446"/>
                    <a:pt x="144" y="453"/>
                    <a:pt x="173" y="453"/>
                  </a:cubicBezTo>
                  <a:cubicBezTo>
                    <a:pt x="247" y="453"/>
                    <a:pt x="327" y="408"/>
                    <a:pt x="384" y="332"/>
                  </a:cubicBezTo>
                  <a:cubicBezTo>
                    <a:pt x="455" y="216"/>
                    <a:pt x="446" y="82"/>
                    <a:pt x="357" y="29"/>
                  </a:cubicBezTo>
                  <a:cubicBezTo>
                    <a:pt x="332" y="10"/>
                    <a:pt x="303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fill="none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fill="none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fill="none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flipH="1">
              <a:off x="62913" y="5286296"/>
              <a:ext cx="261258" cy="177865"/>
            </a:xfrm>
            <a:custGeom>
              <a:rect b="b" l="l" r="r" t="t"/>
              <a:pathLst>
                <a:path extrusionOk="0" fill="none" h="5121" w="7522">
                  <a:moveTo>
                    <a:pt x="1" y="2346"/>
                  </a:moveTo>
                  <a:lnTo>
                    <a:pt x="4105" y="5121"/>
                  </a:lnTo>
                  <a:lnTo>
                    <a:pt x="752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fill="none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 flipH="1">
              <a:off x="747387" y="5415188"/>
              <a:ext cx="62935" cy="109095"/>
            </a:xfrm>
            <a:custGeom>
              <a:rect b="b" l="l" r="r" t="t"/>
              <a:pathLst>
                <a:path extrusionOk="0" fill="none" h="3141" w="1812">
                  <a:moveTo>
                    <a:pt x="1812" y="0"/>
                  </a:moveTo>
                  <a:lnTo>
                    <a:pt x="1" y="314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 flipH="1">
              <a:off x="8193359" y="-20175"/>
              <a:ext cx="1306680" cy="1328657"/>
            </a:xfrm>
            <a:custGeom>
              <a:rect b="b" l="l" r="r" t="t"/>
              <a:pathLst>
                <a:path extrusionOk="0" h="38254" w="28682">
                  <a:moveTo>
                    <a:pt x="0" y="0"/>
                  </a:moveTo>
                  <a:lnTo>
                    <a:pt x="0" y="38253"/>
                  </a:lnTo>
                  <a:lnTo>
                    <a:pt x="999" y="38253"/>
                  </a:lnTo>
                  <a:cubicBezTo>
                    <a:pt x="1472" y="38253"/>
                    <a:pt x="2204" y="32428"/>
                    <a:pt x="2667" y="28119"/>
                  </a:cubicBezTo>
                  <a:cubicBezTo>
                    <a:pt x="2783" y="27073"/>
                    <a:pt x="3616" y="26551"/>
                    <a:pt x="4440" y="26551"/>
                  </a:cubicBezTo>
                  <a:cubicBezTo>
                    <a:pt x="5267" y="26551"/>
                    <a:pt x="6084" y="27077"/>
                    <a:pt x="6156" y="28128"/>
                  </a:cubicBezTo>
                  <a:cubicBezTo>
                    <a:pt x="6156" y="28181"/>
                    <a:pt x="6165" y="28235"/>
                    <a:pt x="6165" y="28289"/>
                  </a:cubicBezTo>
                  <a:lnTo>
                    <a:pt x="6165" y="33008"/>
                  </a:lnTo>
                  <a:cubicBezTo>
                    <a:pt x="6165" y="33579"/>
                    <a:pt x="6611" y="34078"/>
                    <a:pt x="7190" y="34087"/>
                  </a:cubicBezTo>
                  <a:cubicBezTo>
                    <a:pt x="7201" y="34087"/>
                    <a:pt x="7212" y="34088"/>
                    <a:pt x="7223" y="34088"/>
                  </a:cubicBezTo>
                  <a:cubicBezTo>
                    <a:pt x="7486" y="34088"/>
                    <a:pt x="7724" y="33982"/>
                    <a:pt x="7904" y="33820"/>
                  </a:cubicBezTo>
                  <a:cubicBezTo>
                    <a:pt x="8091" y="33659"/>
                    <a:pt x="8216" y="33427"/>
                    <a:pt x="8243" y="33159"/>
                  </a:cubicBezTo>
                  <a:lnTo>
                    <a:pt x="9653" y="20456"/>
                  </a:lnTo>
                  <a:cubicBezTo>
                    <a:pt x="9713" y="19914"/>
                    <a:pt x="10144" y="19634"/>
                    <a:pt x="10574" y="19634"/>
                  </a:cubicBezTo>
                  <a:cubicBezTo>
                    <a:pt x="10972" y="19634"/>
                    <a:pt x="11370" y="19874"/>
                    <a:pt x="11473" y="20367"/>
                  </a:cubicBezTo>
                  <a:lnTo>
                    <a:pt x="12614" y="25916"/>
                  </a:lnTo>
                  <a:cubicBezTo>
                    <a:pt x="12723" y="26442"/>
                    <a:pt x="13185" y="26813"/>
                    <a:pt x="13705" y="26813"/>
                  </a:cubicBezTo>
                  <a:cubicBezTo>
                    <a:pt x="13740" y="26813"/>
                    <a:pt x="13775" y="26811"/>
                    <a:pt x="13810" y="26808"/>
                  </a:cubicBezTo>
                  <a:cubicBezTo>
                    <a:pt x="14095" y="26781"/>
                    <a:pt x="14345" y="26656"/>
                    <a:pt x="14524" y="26460"/>
                  </a:cubicBezTo>
                  <a:cubicBezTo>
                    <a:pt x="14702" y="26263"/>
                    <a:pt x="14818" y="26014"/>
                    <a:pt x="14827" y="25728"/>
                  </a:cubicBezTo>
                  <a:lnTo>
                    <a:pt x="15237" y="12097"/>
                  </a:lnTo>
                  <a:cubicBezTo>
                    <a:pt x="15291" y="10322"/>
                    <a:pt x="16745" y="8912"/>
                    <a:pt x="18520" y="8912"/>
                  </a:cubicBezTo>
                  <a:cubicBezTo>
                    <a:pt x="19430" y="8912"/>
                    <a:pt x="20251" y="8546"/>
                    <a:pt x="20849" y="7949"/>
                  </a:cubicBezTo>
                  <a:cubicBezTo>
                    <a:pt x="21437" y="7351"/>
                    <a:pt x="21812" y="6530"/>
                    <a:pt x="21812" y="5629"/>
                  </a:cubicBezTo>
                  <a:cubicBezTo>
                    <a:pt x="21812" y="4853"/>
                    <a:pt x="22080" y="4122"/>
                    <a:pt x="22535" y="3542"/>
                  </a:cubicBezTo>
                  <a:cubicBezTo>
                    <a:pt x="22990" y="2971"/>
                    <a:pt x="23632" y="2543"/>
                    <a:pt x="24390" y="2364"/>
                  </a:cubicBezTo>
                  <a:lnTo>
                    <a:pt x="27745" y="482"/>
                  </a:lnTo>
                  <a:cubicBezTo>
                    <a:pt x="28057" y="312"/>
                    <a:pt x="28369" y="152"/>
                    <a:pt x="28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13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-762000" y="-390525"/>
            <a:ext cx="11982226" cy="5857533"/>
            <a:chOff x="-762000" y="-390525"/>
            <a:chExt cx="11982226" cy="5857533"/>
          </a:xfrm>
        </p:grpSpPr>
        <p:sp>
          <p:nvSpPr>
            <p:cNvPr id="185" name="Google Shape;185;p14"/>
            <p:cNvSpPr/>
            <p:nvPr/>
          </p:nvSpPr>
          <p:spPr>
            <a:xfrm>
              <a:off x="-110475" y="-142875"/>
              <a:ext cx="9401373" cy="5308709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719621" y="-133563"/>
              <a:ext cx="4356325" cy="1682831"/>
            </a:xfrm>
            <a:custGeom>
              <a:rect b="b" l="l" r="r" t="t"/>
              <a:pathLst>
                <a:path extrusionOk="0" h="43086" w="130195">
                  <a:moveTo>
                    <a:pt x="58576" y="1"/>
                  </a:moveTo>
                  <a:cubicBezTo>
                    <a:pt x="53602" y="1"/>
                    <a:pt x="48638" y="588"/>
                    <a:pt x="45061" y="1754"/>
                  </a:cubicBezTo>
                  <a:lnTo>
                    <a:pt x="3105" y="15421"/>
                  </a:lnTo>
                  <a:lnTo>
                    <a:pt x="1" y="40998"/>
                  </a:lnTo>
                  <a:lnTo>
                    <a:pt x="130195" y="43085"/>
                  </a:lnTo>
                  <a:lnTo>
                    <a:pt x="119864" y="15725"/>
                  </a:lnTo>
                  <a:lnTo>
                    <a:pt x="71432" y="1549"/>
                  </a:lnTo>
                  <a:cubicBezTo>
                    <a:pt x="67888" y="514"/>
                    <a:pt x="63227" y="1"/>
                    <a:pt x="5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-393775" y="-77592"/>
              <a:ext cx="7472321" cy="1569721"/>
            </a:xfrm>
            <a:custGeom>
              <a:rect b="b" l="l" r="r" t="t"/>
              <a:pathLst>
                <a:path extrusionOk="0" h="40190" w="223321">
                  <a:moveTo>
                    <a:pt x="84924" y="0"/>
                  </a:moveTo>
                  <a:cubicBezTo>
                    <a:pt x="81832" y="0"/>
                    <a:pt x="78674" y="328"/>
                    <a:pt x="76026" y="1080"/>
                  </a:cubicBezTo>
                  <a:cubicBezTo>
                    <a:pt x="75883" y="1115"/>
                    <a:pt x="75740" y="1160"/>
                    <a:pt x="75597" y="1204"/>
                  </a:cubicBezTo>
                  <a:lnTo>
                    <a:pt x="60548" y="5781"/>
                  </a:lnTo>
                  <a:cubicBezTo>
                    <a:pt x="53141" y="8036"/>
                    <a:pt x="42941" y="9255"/>
                    <a:pt x="32485" y="9255"/>
                  </a:cubicBezTo>
                  <a:cubicBezTo>
                    <a:pt x="28710" y="9255"/>
                    <a:pt x="24902" y="9096"/>
                    <a:pt x="21179" y="8769"/>
                  </a:cubicBezTo>
                  <a:lnTo>
                    <a:pt x="2275" y="7101"/>
                  </a:lnTo>
                  <a:lnTo>
                    <a:pt x="0" y="40189"/>
                  </a:lnTo>
                  <a:lnTo>
                    <a:pt x="156315" y="37781"/>
                  </a:lnTo>
                  <a:lnTo>
                    <a:pt x="223321" y="15817"/>
                  </a:lnTo>
                  <a:lnTo>
                    <a:pt x="197503" y="19867"/>
                  </a:lnTo>
                  <a:cubicBezTo>
                    <a:pt x="190195" y="21009"/>
                    <a:pt x="182085" y="21589"/>
                    <a:pt x="173940" y="21589"/>
                  </a:cubicBezTo>
                  <a:cubicBezTo>
                    <a:pt x="168276" y="21589"/>
                    <a:pt x="162595" y="21309"/>
                    <a:pt x="157154" y="20741"/>
                  </a:cubicBezTo>
                  <a:cubicBezTo>
                    <a:pt x="152229" y="20233"/>
                    <a:pt x="148741" y="18966"/>
                    <a:pt x="148125" y="17467"/>
                  </a:cubicBezTo>
                  <a:cubicBezTo>
                    <a:pt x="147294" y="15456"/>
                    <a:pt x="141361" y="13964"/>
                    <a:pt x="134466" y="13964"/>
                  </a:cubicBezTo>
                  <a:cubicBezTo>
                    <a:pt x="133959" y="13964"/>
                    <a:pt x="133448" y="13972"/>
                    <a:pt x="132933" y="13988"/>
                  </a:cubicBezTo>
                  <a:lnTo>
                    <a:pt x="112423" y="14613"/>
                  </a:lnTo>
                  <a:cubicBezTo>
                    <a:pt x="111810" y="14632"/>
                    <a:pt x="111204" y="14641"/>
                    <a:pt x="110605" y="14641"/>
                  </a:cubicBezTo>
                  <a:cubicBezTo>
                    <a:pt x="100399" y="14641"/>
                    <a:pt x="92498" y="11914"/>
                    <a:pt x="94697" y="8948"/>
                  </a:cubicBezTo>
                  <a:lnTo>
                    <a:pt x="97927" y="4612"/>
                  </a:lnTo>
                  <a:cubicBezTo>
                    <a:pt x="99853" y="2019"/>
                    <a:pt x="92592" y="0"/>
                    <a:pt x="8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2433029" y="-390525"/>
              <a:ext cx="8773513" cy="2324781"/>
            </a:xfrm>
            <a:custGeom>
              <a:rect b="b" l="l" r="r" t="t"/>
              <a:pathLst>
                <a:path extrusionOk="0" h="59522" w="262209">
                  <a:moveTo>
                    <a:pt x="86689" y="1"/>
                  </a:moveTo>
                  <a:cubicBezTo>
                    <a:pt x="79326" y="1"/>
                    <a:pt x="71979" y="814"/>
                    <a:pt x="66686" y="2428"/>
                  </a:cubicBezTo>
                  <a:lnTo>
                    <a:pt x="4586" y="21313"/>
                  </a:lnTo>
                  <a:lnTo>
                    <a:pt x="1" y="56649"/>
                  </a:lnTo>
                  <a:lnTo>
                    <a:pt x="192677" y="59522"/>
                  </a:lnTo>
                  <a:lnTo>
                    <a:pt x="262208" y="26452"/>
                  </a:lnTo>
                  <a:lnTo>
                    <a:pt x="231074" y="26782"/>
                  </a:lnTo>
                  <a:cubicBezTo>
                    <a:pt x="230068" y="26793"/>
                    <a:pt x="229063" y="26798"/>
                    <a:pt x="228060" y="26798"/>
                  </a:cubicBezTo>
                  <a:cubicBezTo>
                    <a:pt x="208028" y="26798"/>
                    <a:pt x="188697" y="24603"/>
                    <a:pt x="174041" y="20635"/>
                  </a:cubicBezTo>
                  <a:lnTo>
                    <a:pt x="105706" y="2142"/>
                  </a:lnTo>
                  <a:cubicBezTo>
                    <a:pt x="100465" y="711"/>
                    <a:pt x="93571" y="1"/>
                    <a:pt x="86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-279441" y="-315885"/>
              <a:ext cx="11499667" cy="5782893"/>
            </a:xfrm>
            <a:custGeom>
              <a:rect b="b" l="l" r="r" t="t"/>
              <a:pathLst>
                <a:path extrusionOk="0" h="148061" w="343684">
                  <a:moveTo>
                    <a:pt x="156832" y="1"/>
                  </a:moveTo>
                  <a:cubicBezTo>
                    <a:pt x="152620" y="1"/>
                    <a:pt x="148318" y="451"/>
                    <a:pt x="144726" y="1480"/>
                  </a:cubicBezTo>
                  <a:cubicBezTo>
                    <a:pt x="144566" y="1525"/>
                    <a:pt x="144405" y="1569"/>
                    <a:pt x="144245" y="1623"/>
                  </a:cubicBezTo>
                  <a:lnTo>
                    <a:pt x="81164" y="20161"/>
                  </a:lnTo>
                  <a:cubicBezTo>
                    <a:pt x="64526" y="25049"/>
                    <a:pt x="42473" y="28118"/>
                    <a:pt x="18824" y="28823"/>
                  </a:cubicBezTo>
                  <a:lnTo>
                    <a:pt x="0" y="29385"/>
                  </a:lnTo>
                  <a:lnTo>
                    <a:pt x="4782" y="144858"/>
                  </a:lnTo>
                  <a:lnTo>
                    <a:pt x="332550" y="148061"/>
                  </a:lnTo>
                  <a:lnTo>
                    <a:pt x="343683" y="21356"/>
                  </a:lnTo>
                  <a:lnTo>
                    <a:pt x="330284" y="24023"/>
                  </a:lnTo>
                  <a:cubicBezTo>
                    <a:pt x="317026" y="26102"/>
                    <a:pt x="288331" y="28557"/>
                    <a:pt x="268080" y="28557"/>
                  </a:cubicBezTo>
                  <a:cubicBezTo>
                    <a:pt x="262783" y="28557"/>
                    <a:pt x="258063" y="28389"/>
                    <a:pt x="254348" y="28002"/>
                  </a:cubicBezTo>
                  <a:cubicBezTo>
                    <a:pt x="247711" y="27315"/>
                    <a:pt x="242992" y="25602"/>
                    <a:pt x="242162" y="23586"/>
                  </a:cubicBezTo>
                  <a:cubicBezTo>
                    <a:pt x="241037" y="20854"/>
                    <a:pt x="232990" y="18845"/>
                    <a:pt x="223649" y="18845"/>
                  </a:cubicBezTo>
                  <a:cubicBezTo>
                    <a:pt x="222987" y="18845"/>
                    <a:pt x="222317" y="18855"/>
                    <a:pt x="221644" y="18876"/>
                  </a:cubicBezTo>
                  <a:lnTo>
                    <a:pt x="208565" y="19277"/>
                  </a:lnTo>
                  <a:cubicBezTo>
                    <a:pt x="207353" y="19315"/>
                    <a:pt x="206153" y="19333"/>
                    <a:pt x="204969" y="19333"/>
                  </a:cubicBezTo>
                  <a:cubicBezTo>
                    <a:pt x="184530" y="19333"/>
                    <a:pt x="168702" y="13876"/>
                    <a:pt x="173104" y="7948"/>
                  </a:cubicBezTo>
                  <a:lnTo>
                    <a:pt x="174398" y="6217"/>
                  </a:lnTo>
                  <a:cubicBezTo>
                    <a:pt x="176997" y="2717"/>
                    <a:pt x="167185" y="1"/>
                    <a:pt x="156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548136" y="4047805"/>
              <a:ext cx="247542" cy="209651"/>
            </a:xfrm>
            <a:custGeom>
              <a:rect b="b" l="l" r="r" t="t"/>
              <a:pathLst>
                <a:path extrusionOk="0" h="6634" w="7833">
                  <a:moveTo>
                    <a:pt x="3912" y="1"/>
                  </a:moveTo>
                  <a:cubicBezTo>
                    <a:pt x="3598" y="1"/>
                    <a:pt x="3283" y="157"/>
                    <a:pt x="3105" y="469"/>
                  </a:cubicBezTo>
                  <a:lnTo>
                    <a:pt x="357" y="5233"/>
                  </a:lnTo>
                  <a:cubicBezTo>
                    <a:pt x="0" y="5849"/>
                    <a:pt x="446" y="6634"/>
                    <a:pt x="1169" y="6634"/>
                  </a:cubicBezTo>
                  <a:lnTo>
                    <a:pt x="6664" y="6634"/>
                  </a:lnTo>
                  <a:cubicBezTo>
                    <a:pt x="7378" y="6634"/>
                    <a:pt x="7833" y="5849"/>
                    <a:pt x="7467" y="5233"/>
                  </a:cubicBezTo>
                  <a:lnTo>
                    <a:pt x="6905" y="4252"/>
                  </a:lnTo>
                  <a:lnTo>
                    <a:pt x="6093" y="2851"/>
                  </a:lnTo>
                  <a:lnTo>
                    <a:pt x="4719" y="469"/>
                  </a:lnTo>
                  <a:cubicBezTo>
                    <a:pt x="4541" y="157"/>
                    <a:pt x="4227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87237" y="4170046"/>
              <a:ext cx="369054" cy="312391"/>
            </a:xfrm>
            <a:custGeom>
              <a:rect b="b" l="l" r="r" t="t"/>
              <a:pathLst>
                <a:path extrusionOk="0" h="9885" w="11678">
                  <a:moveTo>
                    <a:pt x="5839" y="0"/>
                  </a:moveTo>
                  <a:cubicBezTo>
                    <a:pt x="5369" y="0"/>
                    <a:pt x="4898" y="232"/>
                    <a:pt x="4630" y="696"/>
                  </a:cubicBezTo>
                  <a:lnTo>
                    <a:pt x="2587" y="4246"/>
                  </a:lnTo>
                  <a:lnTo>
                    <a:pt x="955" y="7065"/>
                  </a:lnTo>
                  <a:lnTo>
                    <a:pt x="536" y="7788"/>
                  </a:lnTo>
                  <a:cubicBezTo>
                    <a:pt x="0" y="8725"/>
                    <a:pt x="669" y="9885"/>
                    <a:pt x="1740" y="9885"/>
                  </a:cubicBezTo>
                  <a:lnTo>
                    <a:pt x="9938" y="9885"/>
                  </a:lnTo>
                  <a:cubicBezTo>
                    <a:pt x="11009" y="9885"/>
                    <a:pt x="11678" y="8725"/>
                    <a:pt x="11143" y="7788"/>
                  </a:cubicBezTo>
                  <a:lnTo>
                    <a:pt x="9100" y="4246"/>
                  </a:lnTo>
                  <a:lnTo>
                    <a:pt x="7048" y="696"/>
                  </a:lnTo>
                  <a:cubicBezTo>
                    <a:pt x="6780" y="232"/>
                    <a:pt x="6310" y="0"/>
                    <a:pt x="5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440433" y="4339881"/>
              <a:ext cx="462661" cy="391492"/>
            </a:xfrm>
            <a:custGeom>
              <a:rect b="b" l="l" r="r" t="t"/>
              <a:pathLst>
                <a:path extrusionOk="0" h="12388" w="14640">
                  <a:moveTo>
                    <a:pt x="7320" y="1"/>
                  </a:moveTo>
                  <a:cubicBezTo>
                    <a:pt x="6731" y="1"/>
                    <a:pt x="6143" y="291"/>
                    <a:pt x="5808" y="871"/>
                  </a:cubicBezTo>
                  <a:lnTo>
                    <a:pt x="3239" y="5322"/>
                  </a:lnTo>
                  <a:lnTo>
                    <a:pt x="678" y="9765"/>
                  </a:lnTo>
                  <a:cubicBezTo>
                    <a:pt x="0" y="10925"/>
                    <a:pt x="848" y="12388"/>
                    <a:pt x="2186" y="12388"/>
                  </a:cubicBezTo>
                  <a:lnTo>
                    <a:pt x="12454" y="12388"/>
                  </a:lnTo>
                  <a:cubicBezTo>
                    <a:pt x="13801" y="12388"/>
                    <a:pt x="14640" y="10925"/>
                    <a:pt x="13971" y="9765"/>
                  </a:cubicBezTo>
                  <a:lnTo>
                    <a:pt x="11402" y="5322"/>
                  </a:lnTo>
                  <a:lnTo>
                    <a:pt x="8832" y="871"/>
                  </a:lnTo>
                  <a:cubicBezTo>
                    <a:pt x="8498" y="291"/>
                    <a:pt x="7909" y="1"/>
                    <a:pt x="7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18611" y="4182150"/>
              <a:ext cx="177069" cy="75309"/>
            </a:xfrm>
            <a:custGeom>
              <a:rect b="b" l="l" r="r" t="t"/>
              <a:pathLst>
                <a:path extrusionOk="0" h="2383" w="5603">
                  <a:moveTo>
                    <a:pt x="4675" y="1"/>
                  </a:moveTo>
                  <a:lnTo>
                    <a:pt x="4336" y="349"/>
                  </a:lnTo>
                  <a:cubicBezTo>
                    <a:pt x="4069" y="607"/>
                    <a:pt x="3721" y="750"/>
                    <a:pt x="3346" y="750"/>
                  </a:cubicBezTo>
                  <a:lnTo>
                    <a:pt x="3292" y="750"/>
                  </a:lnTo>
                  <a:cubicBezTo>
                    <a:pt x="2927" y="750"/>
                    <a:pt x="2570" y="902"/>
                    <a:pt x="2311" y="1160"/>
                  </a:cubicBezTo>
                  <a:lnTo>
                    <a:pt x="2195" y="1276"/>
                  </a:lnTo>
                  <a:cubicBezTo>
                    <a:pt x="2061" y="1410"/>
                    <a:pt x="1910" y="1508"/>
                    <a:pt x="1740" y="1580"/>
                  </a:cubicBezTo>
                  <a:cubicBezTo>
                    <a:pt x="1571" y="1651"/>
                    <a:pt x="1392" y="1687"/>
                    <a:pt x="1205" y="1687"/>
                  </a:cubicBezTo>
                  <a:cubicBezTo>
                    <a:pt x="705" y="1687"/>
                    <a:pt x="241" y="1954"/>
                    <a:pt x="1" y="2383"/>
                  </a:cubicBezTo>
                  <a:lnTo>
                    <a:pt x="4434" y="2383"/>
                  </a:lnTo>
                  <a:cubicBezTo>
                    <a:pt x="5148" y="2383"/>
                    <a:pt x="5603" y="1598"/>
                    <a:pt x="5237" y="982"/>
                  </a:cubicBezTo>
                  <a:lnTo>
                    <a:pt x="4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487237" y="4393322"/>
              <a:ext cx="256012" cy="89119"/>
            </a:xfrm>
            <a:custGeom>
              <a:rect b="b" l="l" r="r" t="t"/>
              <a:pathLst>
                <a:path extrusionOk="0" h="2820" w="8101">
                  <a:moveTo>
                    <a:pt x="955" y="0"/>
                  </a:moveTo>
                  <a:lnTo>
                    <a:pt x="536" y="723"/>
                  </a:lnTo>
                  <a:cubicBezTo>
                    <a:pt x="0" y="1660"/>
                    <a:pt x="669" y="2820"/>
                    <a:pt x="1740" y="2820"/>
                  </a:cubicBezTo>
                  <a:lnTo>
                    <a:pt x="8101" y="2820"/>
                  </a:lnTo>
                  <a:lnTo>
                    <a:pt x="7423" y="2142"/>
                  </a:lnTo>
                  <a:cubicBezTo>
                    <a:pt x="7003" y="1722"/>
                    <a:pt x="6441" y="1490"/>
                    <a:pt x="5853" y="1490"/>
                  </a:cubicBezTo>
                  <a:lnTo>
                    <a:pt x="5567" y="1490"/>
                  </a:lnTo>
                  <a:cubicBezTo>
                    <a:pt x="4978" y="1490"/>
                    <a:pt x="4416" y="1258"/>
                    <a:pt x="3997" y="839"/>
                  </a:cubicBezTo>
                  <a:lnTo>
                    <a:pt x="3810" y="652"/>
                  </a:lnTo>
                  <a:cubicBezTo>
                    <a:pt x="3399" y="241"/>
                    <a:pt x="2828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89939" y="4306761"/>
              <a:ext cx="82925" cy="57264"/>
            </a:xfrm>
            <a:custGeom>
              <a:rect b="b" l="l" r="r" t="t"/>
              <a:pathLst>
                <a:path extrusionOk="0" h="1812" w="2624">
                  <a:moveTo>
                    <a:pt x="937" y="1"/>
                  </a:moveTo>
                  <a:cubicBezTo>
                    <a:pt x="714" y="1"/>
                    <a:pt x="509" y="135"/>
                    <a:pt x="429" y="349"/>
                  </a:cubicBezTo>
                  <a:cubicBezTo>
                    <a:pt x="348" y="545"/>
                    <a:pt x="241" y="813"/>
                    <a:pt x="143" y="1062"/>
                  </a:cubicBezTo>
                  <a:cubicBezTo>
                    <a:pt x="1" y="1419"/>
                    <a:pt x="268" y="1812"/>
                    <a:pt x="661" y="1812"/>
                  </a:cubicBezTo>
                  <a:lnTo>
                    <a:pt x="1927" y="1812"/>
                  </a:lnTo>
                  <a:cubicBezTo>
                    <a:pt x="2356" y="1812"/>
                    <a:pt x="2623" y="1339"/>
                    <a:pt x="2391" y="973"/>
                  </a:cubicBezTo>
                  <a:lnTo>
                    <a:pt x="2204" y="670"/>
                  </a:lnTo>
                  <a:cubicBezTo>
                    <a:pt x="1945" y="251"/>
                    <a:pt x="1499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648223" y="4486646"/>
              <a:ext cx="203583" cy="118983"/>
            </a:xfrm>
            <a:custGeom>
              <a:rect b="b" l="l" r="r" t="t"/>
              <a:pathLst>
                <a:path extrusionOk="0" fill="none" h="3765" w="6442">
                  <a:moveTo>
                    <a:pt x="0" y="0"/>
                  </a:moveTo>
                  <a:lnTo>
                    <a:pt x="785" y="1793"/>
                  </a:lnTo>
                  <a:cubicBezTo>
                    <a:pt x="999" y="2266"/>
                    <a:pt x="1463" y="2570"/>
                    <a:pt x="1981" y="2570"/>
                  </a:cubicBezTo>
                  <a:lnTo>
                    <a:pt x="2525" y="2570"/>
                  </a:lnTo>
                  <a:cubicBezTo>
                    <a:pt x="2971" y="2570"/>
                    <a:pt x="3381" y="2793"/>
                    <a:pt x="3622" y="3167"/>
                  </a:cubicBezTo>
                  <a:cubicBezTo>
                    <a:pt x="3863" y="3542"/>
                    <a:pt x="4273" y="3765"/>
                    <a:pt x="4719" y="3765"/>
                  </a:cubicBezTo>
                  <a:lnTo>
                    <a:pt x="6441" y="3765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8357658" y="4047805"/>
              <a:ext cx="247542" cy="209651"/>
            </a:xfrm>
            <a:custGeom>
              <a:rect b="b" l="l" r="r" t="t"/>
              <a:pathLst>
                <a:path extrusionOk="0" h="6634" w="7833">
                  <a:moveTo>
                    <a:pt x="3912" y="1"/>
                  </a:moveTo>
                  <a:cubicBezTo>
                    <a:pt x="3598" y="1"/>
                    <a:pt x="3283" y="157"/>
                    <a:pt x="3105" y="469"/>
                  </a:cubicBezTo>
                  <a:lnTo>
                    <a:pt x="357" y="5233"/>
                  </a:lnTo>
                  <a:cubicBezTo>
                    <a:pt x="0" y="5849"/>
                    <a:pt x="446" y="6634"/>
                    <a:pt x="1169" y="6634"/>
                  </a:cubicBezTo>
                  <a:lnTo>
                    <a:pt x="6664" y="6634"/>
                  </a:lnTo>
                  <a:cubicBezTo>
                    <a:pt x="7378" y="6634"/>
                    <a:pt x="7833" y="5849"/>
                    <a:pt x="7467" y="5233"/>
                  </a:cubicBezTo>
                  <a:lnTo>
                    <a:pt x="6905" y="4252"/>
                  </a:lnTo>
                  <a:lnTo>
                    <a:pt x="6093" y="2851"/>
                  </a:lnTo>
                  <a:lnTo>
                    <a:pt x="4719" y="469"/>
                  </a:lnTo>
                  <a:cubicBezTo>
                    <a:pt x="4541" y="157"/>
                    <a:pt x="4227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8296759" y="4170046"/>
              <a:ext cx="369054" cy="312391"/>
            </a:xfrm>
            <a:custGeom>
              <a:rect b="b" l="l" r="r" t="t"/>
              <a:pathLst>
                <a:path extrusionOk="0" h="9885" w="11678">
                  <a:moveTo>
                    <a:pt x="5839" y="0"/>
                  </a:moveTo>
                  <a:cubicBezTo>
                    <a:pt x="5369" y="0"/>
                    <a:pt x="4898" y="232"/>
                    <a:pt x="4630" y="696"/>
                  </a:cubicBezTo>
                  <a:lnTo>
                    <a:pt x="2587" y="4246"/>
                  </a:lnTo>
                  <a:lnTo>
                    <a:pt x="955" y="7065"/>
                  </a:lnTo>
                  <a:lnTo>
                    <a:pt x="536" y="7788"/>
                  </a:lnTo>
                  <a:cubicBezTo>
                    <a:pt x="0" y="8725"/>
                    <a:pt x="669" y="9885"/>
                    <a:pt x="1740" y="9885"/>
                  </a:cubicBezTo>
                  <a:lnTo>
                    <a:pt x="9938" y="9885"/>
                  </a:lnTo>
                  <a:cubicBezTo>
                    <a:pt x="11009" y="9885"/>
                    <a:pt x="11678" y="8725"/>
                    <a:pt x="11143" y="7788"/>
                  </a:cubicBezTo>
                  <a:lnTo>
                    <a:pt x="9100" y="4246"/>
                  </a:lnTo>
                  <a:lnTo>
                    <a:pt x="7048" y="696"/>
                  </a:lnTo>
                  <a:cubicBezTo>
                    <a:pt x="6780" y="232"/>
                    <a:pt x="6310" y="0"/>
                    <a:pt x="5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8249955" y="4339881"/>
              <a:ext cx="462661" cy="391492"/>
            </a:xfrm>
            <a:custGeom>
              <a:rect b="b" l="l" r="r" t="t"/>
              <a:pathLst>
                <a:path extrusionOk="0" h="12388" w="14640">
                  <a:moveTo>
                    <a:pt x="7320" y="1"/>
                  </a:moveTo>
                  <a:cubicBezTo>
                    <a:pt x="6731" y="1"/>
                    <a:pt x="6143" y="291"/>
                    <a:pt x="5808" y="871"/>
                  </a:cubicBezTo>
                  <a:lnTo>
                    <a:pt x="3239" y="5322"/>
                  </a:lnTo>
                  <a:lnTo>
                    <a:pt x="678" y="9765"/>
                  </a:lnTo>
                  <a:cubicBezTo>
                    <a:pt x="0" y="10925"/>
                    <a:pt x="848" y="12388"/>
                    <a:pt x="2186" y="12388"/>
                  </a:cubicBezTo>
                  <a:lnTo>
                    <a:pt x="12454" y="12388"/>
                  </a:lnTo>
                  <a:cubicBezTo>
                    <a:pt x="13801" y="12388"/>
                    <a:pt x="14640" y="10925"/>
                    <a:pt x="13971" y="9765"/>
                  </a:cubicBezTo>
                  <a:lnTo>
                    <a:pt x="11401" y="5322"/>
                  </a:lnTo>
                  <a:lnTo>
                    <a:pt x="8832" y="871"/>
                  </a:lnTo>
                  <a:cubicBezTo>
                    <a:pt x="8498" y="291"/>
                    <a:pt x="7909" y="1"/>
                    <a:pt x="7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8428133" y="4182150"/>
              <a:ext cx="177069" cy="75309"/>
            </a:xfrm>
            <a:custGeom>
              <a:rect b="b" l="l" r="r" t="t"/>
              <a:pathLst>
                <a:path extrusionOk="0" h="2383" w="5603">
                  <a:moveTo>
                    <a:pt x="4675" y="1"/>
                  </a:moveTo>
                  <a:lnTo>
                    <a:pt x="4336" y="349"/>
                  </a:lnTo>
                  <a:cubicBezTo>
                    <a:pt x="4068" y="607"/>
                    <a:pt x="3721" y="750"/>
                    <a:pt x="3346" y="750"/>
                  </a:cubicBezTo>
                  <a:lnTo>
                    <a:pt x="3292" y="750"/>
                  </a:lnTo>
                  <a:cubicBezTo>
                    <a:pt x="2927" y="750"/>
                    <a:pt x="2570" y="902"/>
                    <a:pt x="2311" y="1160"/>
                  </a:cubicBezTo>
                  <a:lnTo>
                    <a:pt x="2195" y="1276"/>
                  </a:lnTo>
                  <a:cubicBezTo>
                    <a:pt x="2061" y="1410"/>
                    <a:pt x="1910" y="1508"/>
                    <a:pt x="1740" y="1580"/>
                  </a:cubicBezTo>
                  <a:cubicBezTo>
                    <a:pt x="1571" y="1651"/>
                    <a:pt x="1392" y="1687"/>
                    <a:pt x="1205" y="1687"/>
                  </a:cubicBezTo>
                  <a:cubicBezTo>
                    <a:pt x="705" y="1687"/>
                    <a:pt x="241" y="1954"/>
                    <a:pt x="0" y="2383"/>
                  </a:cubicBezTo>
                  <a:lnTo>
                    <a:pt x="4434" y="2383"/>
                  </a:lnTo>
                  <a:cubicBezTo>
                    <a:pt x="5148" y="2383"/>
                    <a:pt x="5603" y="1598"/>
                    <a:pt x="5237" y="982"/>
                  </a:cubicBezTo>
                  <a:lnTo>
                    <a:pt x="4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8296759" y="4393322"/>
              <a:ext cx="256012" cy="89119"/>
            </a:xfrm>
            <a:custGeom>
              <a:rect b="b" l="l" r="r" t="t"/>
              <a:pathLst>
                <a:path extrusionOk="0" h="2820" w="8101">
                  <a:moveTo>
                    <a:pt x="955" y="0"/>
                  </a:moveTo>
                  <a:lnTo>
                    <a:pt x="536" y="723"/>
                  </a:lnTo>
                  <a:cubicBezTo>
                    <a:pt x="0" y="1660"/>
                    <a:pt x="669" y="2820"/>
                    <a:pt x="1740" y="2820"/>
                  </a:cubicBezTo>
                  <a:lnTo>
                    <a:pt x="8101" y="2820"/>
                  </a:lnTo>
                  <a:lnTo>
                    <a:pt x="7423" y="2142"/>
                  </a:lnTo>
                  <a:cubicBezTo>
                    <a:pt x="7003" y="1722"/>
                    <a:pt x="6441" y="1490"/>
                    <a:pt x="5852" y="1490"/>
                  </a:cubicBezTo>
                  <a:lnTo>
                    <a:pt x="5567" y="1490"/>
                  </a:lnTo>
                  <a:cubicBezTo>
                    <a:pt x="4978" y="1490"/>
                    <a:pt x="4416" y="1258"/>
                    <a:pt x="3997" y="839"/>
                  </a:cubicBezTo>
                  <a:lnTo>
                    <a:pt x="3810" y="652"/>
                  </a:lnTo>
                  <a:cubicBezTo>
                    <a:pt x="3399" y="241"/>
                    <a:pt x="2828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8499461" y="4306761"/>
              <a:ext cx="82925" cy="57264"/>
            </a:xfrm>
            <a:custGeom>
              <a:rect b="b" l="l" r="r" t="t"/>
              <a:pathLst>
                <a:path extrusionOk="0" h="1812" w="2624">
                  <a:moveTo>
                    <a:pt x="937" y="1"/>
                  </a:moveTo>
                  <a:cubicBezTo>
                    <a:pt x="714" y="1"/>
                    <a:pt x="509" y="135"/>
                    <a:pt x="429" y="349"/>
                  </a:cubicBezTo>
                  <a:cubicBezTo>
                    <a:pt x="348" y="545"/>
                    <a:pt x="241" y="813"/>
                    <a:pt x="143" y="1062"/>
                  </a:cubicBezTo>
                  <a:cubicBezTo>
                    <a:pt x="1" y="1419"/>
                    <a:pt x="268" y="1812"/>
                    <a:pt x="661" y="1812"/>
                  </a:cubicBezTo>
                  <a:lnTo>
                    <a:pt x="1927" y="1812"/>
                  </a:lnTo>
                  <a:cubicBezTo>
                    <a:pt x="2356" y="1812"/>
                    <a:pt x="2623" y="1339"/>
                    <a:pt x="2391" y="973"/>
                  </a:cubicBezTo>
                  <a:lnTo>
                    <a:pt x="2204" y="670"/>
                  </a:lnTo>
                  <a:cubicBezTo>
                    <a:pt x="1945" y="251"/>
                    <a:pt x="1499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8448138" y="4080673"/>
              <a:ext cx="105489" cy="70505"/>
            </a:xfrm>
            <a:custGeom>
              <a:rect b="b" l="l" r="r" t="t"/>
              <a:pathLst>
                <a:path extrusionOk="0" fill="none" h="2231" w="3338">
                  <a:moveTo>
                    <a:pt x="1" y="0"/>
                  </a:moveTo>
                  <a:lnTo>
                    <a:pt x="545" y="0"/>
                  </a:lnTo>
                  <a:cubicBezTo>
                    <a:pt x="822" y="0"/>
                    <a:pt x="1071" y="143"/>
                    <a:pt x="1205" y="384"/>
                  </a:cubicBezTo>
                  <a:lnTo>
                    <a:pt x="2035" y="1847"/>
                  </a:lnTo>
                  <a:cubicBezTo>
                    <a:pt x="2169" y="2088"/>
                    <a:pt x="2427" y="2230"/>
                    <a:pt x="2695" y="2230"/>
                  </a:cubicBezTo>
                  <a:lnTo>
                    <a:pt x="3337" y="2230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8550500" y="4367092"/>
              <a:ext cx="87413" cy="33593"/>
            </a:xfrm>
            <a:custGeom>
              <a:rect b="b" l="l" r="r" t="t"/>
              <a:pathLst>
                <a:path extrusionOk="0" fill="none" h="1063" w="2766">
                  <a:moveTo>
                    <a:pt x="2766" y="1062"/>
                  </a:moveTo>
                  <a:lnTo>
                    <a:pt x="1133" y="1062"/>
                  </a:lnTo>
                  <a:cubicBezTo>
                    <a:pt x="821" y="1062"/>
                    <a:pt x="535" y="902"/>
                    <a:pt x="384" y="634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8457745" y="4486646"/>
              <a:ext cx="203583" cy="118983"/>
            </a:xfrm>
            <a:custGeom>
              <a:rect b="b" l="l" r="r" t="t"/>
              <a:pathLst>
                <a:path extrusionOk="0" fill="none" h="3765" w="6442">
                  <a:moveTo>
                    <a:pt x="0" y="0"/>
                  </a:moveTo>
                  <a:lnTo>
                    <a:pt x="785" y="1793"/>
                  </a:lnTo>
                  <a:cubicBezTo>
                    <a:pt x="999" y="2266"/>
                    <a:pt x="1463" y="2570"/>
                    <a:pt x="1981" y="2570"/>
                  </a:cubicBezTo>
                  <a:lnTo>
                    <a:pt x="2525" y="2570"/>
                  </a:lnTo>
                  <a:cubicBezTo>
                    <a:pt x="2971" y="2570"/>
                    <a:pt x="3381" y="2793"/>
                    <a:pt x="3622" y="3167"/>
                  </a:cubicBezTo>
                  <a:cubicBezTo>
                    <a:pt x="3863" y="3542"/>
                    <a:pt x="4273" y="3765"/>
                    <a:pt x="4719" y="3765"/>
                  </a:cubicBezTo>
                  <a:lnTo>
                    <a:pt x="6441" y="3765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8109258" y="4303664"/>
              <a:ext cx="155105" cy="131119"/>
            </a:xfrm>
            <a:custGeom>
              <a:rect b="b" l="l" r="r" t="t"/>
              <a:pathLst>
                <a:path extrusionOk="0" h="4149" w="4908">
                  <a:moveTo>
                    <a:pt x="2457" y="1"/>
                  </a:moveTo>
                  <a:cubicBezTo>
                    <a:pt x="2260" y="1"/>
                    <a:pt x="2062" y="99"/>
                    <a:pt x="1946" y="295"/>
                  </a:cubicBezTo>
                  <a:lnTo>
                    <a:pt x="233" y="3275"/>
                  </a:lnTo>
                  <a:cubicBezTo>
                    <a:pt x="1" y="3658"/>
                    <a:pt x="286" y="4149"/>
                    <a:pt x="732" y="4149"/>
                  </a:cubicBezTo>
                  <a:lnTo>
                    <a:pt x="4176" y="4149"/>
                  </a:lnTo>
                  <a:cubicBezTo>
                    <a:pt x="4622" y="4149"/>
                    <a:pt x="4907" y="3658"/>
                    <a:pt x="4684" y="3275"/>
                  </a:cubicBezTo>
                  <a:lnTo>
                    <a:pt x="4327" y="2659"/>
                  </a:lnTo>
                  <a:lnTo>
                    <a:pt x="3819" y="1785"/>
                  </a:lnTo>
                  <a:lnTo>
                    <a:pt x="2963" y="295"/>
                  </a:lnTo>
                  <a:cubicBezTo>
                    <a:pt x="2851" y="99"/>
                    <a:pt x="2655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8071208" y="4380144"/>
              <a:ext cx="231204" cy="195335"/>
            </a:xfrm>
            <a:custGeom>
              <a:rect b="b" l="l" r="r" t="t"/>
              <a:pathLst>
                <a:path extrusionOk="0" h="6181" w="7316">
                  <a:moveTo>
                    <a:pt x="3658" y="0"/>
                  </a:moveTo>
                  <a:cubicBezTo>
                    <a:pt x="3364" y="0"/>
                    <a:pt x="3069" y="145"/>
                    <a:pt x="2900" y="435"/>
                  </a:cubicBezTo>
                  <a:lnTo>
                    <a:pt x="1624" y="2657"/>
                  </a:lnTo>
                  <a:lnTo>
                    <a:pt x="598" y="4423"/>
                  </a:lnTo>
                  <a:lnTo>
                    <a:pt x="339" y="4869"/>
                  </a:lnTo>
                  <a:cubicBezTo>
                    <a:pt x="0" y="5458"/>
                    <a:pt x="420" y="6180"/>
                    <a:pt x="1098" y="6180"/>
                  </a:cubicBezTo>
                  <a:lnTo>
                    <a:pt x="6218" y="6180"/>
                  </a:lnTo>
                  <a:cubicBezTo>
                    <a:pt x="6896" y="6180"/>
                    <a:pt x="7316" y="5458"/>
                    <a:pt x="6977" y="4869"/>
                  </a:cubicBezTo>
                  <a:lnTo>
                    <a:pt x="5692" y="2657"/>
                  </a:lnTo>
                  <a:lnTo>
                    <a:pt x="4416" y="435"/>
                  </a:lnTo>
                  <a:cubicBezTo>
                    <a:pt x="4247" y="145"/>
                    <a:pt x="3952" y="0"/>
                    <a:pt x="3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8042165" y="4486425"/>
              <a:ext cx="289289" cy="244951"/>
            </a:xfrm>
            <a:custGeom>
              <a:rect b="b" l="l" r="r" t="t"/>
              <a:pathLst>
                <a:path extrusionOk="0" h="7751" w="9154">
                  <a:moveTo>
                    <a:pt x="4577" y="1"/>
                  </a:moveTo>
                  <a:cubicBezTo>
                    <a:pt x="4209" y="1"/>
                    <a:pt x="3841" y="181"/>
                    <a:pt x="3631" y="543"/>
                  </a:cubicBezTo>
                  <a:lnTo>
                    <a:pt x="2026" y="3326"/>
                  </a:lnTo>
                  <a:lnTo>
                    <a:pt x="420" y="6109"/>
                  </a:lnTo>
                  <a:cubicBezTo>
                    <a:pt x="1" y="6832"/>
                    <a:pt x="527" y="7751"/>
                    <a:pt x="1365" y="7751"/>
                  </a:cubicBezTo>
                  <a:lnTo>
                    <a:pt x="7789" y="7751"/>
                  </a:lnTo>
                  <a:cubicBezTo>
                    <a:pt x="8627" y="7751"/>
                    <a:pt x="9154" y="6832"/>
                    <a:pt x="8734" y="6109"/>
                  </a:cubicBezTo>
                  <a:lnTo>
                    <a:pt x="7128" y="3326"/>
                  </a:lnTo>
                  <a:lnTo>
                    <a:pt x="5523" y="543"/>
                  </a:lnTo>
                  <a:cubicBezTo>
                    <a:pt x="5313" y="181"/>
                    <a:pt x="4945" y="1"/>
                    <a:pt x="4577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8153534" y="4387697"/>
              <a:ext cx="110830" cy="47088"/>
            </a:xfrm>
            <a:custGeom>
              <a:rect b="b" l="l" r="r" t="t"/>
              <a:pathLst>
                <a:path extrusionOk="0" h="1490" w="3507">
                  <a:moveTo>
                    <a:pt x="2926" y="0"/>
                  </a:moveTo>
                  <a:lnTo>
                    <a:pt x="2712" y="214"/>
                  </a:lnTo>
                  <a:cubicBezTo>
                    <a:pt x="2552" y="375"/>
                    <a:pt x="2329" y="473"/>
                    <a:pt x="2097" y="473"/>
                  </a:cubicBezTo>
                  <a:lnTo>
                    <a:pt x="2061" y="473"/>
                  </a:lnTo>
                  <a:cubicBezTo>
                    <a:pt x="1829" y="473"/>
                    <a:pt x="1606" y="562"/>
                    <a:pt x="1446" y="723"/>
                  </a:cubicBezTo>
                  <a:lnTo>
                    <a:pt x="1374" y="794"/>
                  </a:lnTo>
                  <a:cubicBezTo>
                    <a:pt x="1294" y="883"/>
                    <a:pt x="1196" y="946"/>
                    <a:pt x="1089" y="990"/>
                  </a:cubicBezTo>
                  <a:cubicBezTo>
                    <a:pt x="982" y="1035"/>
                    <a:pt x="875" y="1053"/>
                    <a:pt x="759" y="1053"/>
                  </a:cubicBezTo>
                  <a:cubicBezTo>
                    <a:pt x="438" y="1053"/>
                    <a:pt x="152" y="1222"/>
                    <a:pt x="0" y="1490"/>
                  </a:cubicBezTo>
                  <a:lnTo>
                    <a:pt x="2775" y="1490"/>
                  </a:lnTo>
                  <a:cubicBezTo>
                    <a:pt x="3221" y="1490"/>
                    <a:pt x="3506" y="999"/>
                    <a:pt x="3283" y="616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8071208" y="4519924"/>
              <a:ext cx="160446" cy="55557"/>
            </a:xfrm>
            <a:custGeom>
              <a:rect b="b" l="l" r="r" t="t"/>
              <a:pathLst>
                <a:path extrusionOk="0" h="1758" w="5077">
                  <a:moveTo>
                    <a:pt x="598" y="0"/>
                  </a:moveTo>
                  <a:lnTo>
                    <a:pt x="339" y="446"/>
                  </a:lnTo>
                  <a:cubicBezTo>
                    <a:pt x="0" y="1035"/>
                    <a:pt x="420" y="1757"/>
                    <a:pt x="1098" y="1757"/>
                  </a:cubicBezTo>
                  <a:lnTo>
                    <a:pt x="5077" y="1757"/>
                  </a:lnTo>
                  <a:lnTo>
                    <a:pt x="4648" y="1338"/>
                  </a:lnTo>
                  <a:cubicBezTo>
                    <a:pt x="4390" y="1071"/>
                    <a:pt x="4033" y="928"/>
                    <a:pt x="3667" y="928"/>
                  </a:cubicBezTo>
                  <a:lnTo>
                    <a:pt x="3489" y="928"/>
                  </a:lnTo>
                  <a:cubicBezTo>
                    <a:pt x="3123" y="928"/>
                    <a:pt x="2766" y="785"/>
                    <a:pt x="2507" y="517"/>
                  </a:cubicBezTo>
                  <a:lnTo>
                    <a:pt x="2391" y="401"/>
                  </a:lnTo>
                  <a:cubicBezTo>
                    <a:pt x="2133" y="143"/>
                    <a:pt x="1776" y="0"/>
                    <a:pt x="1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8198063" y="4465504"/>
              <a:ext cx="51923" cy="36122"/>
            </a:xfrm>
            <a:custGeom>
              <a:rect b="b" l="l" r="r" t="t"/>
              <a:pathLst>
                <a:path extrusionOk="0" h="1143" w="1643">
                  <a:moveTo>
                    <a:pt x="590" y="0"/>
                  </a:moveTo>
                  <a:cubicBezTo>
                    <a:pt x="447" y="0"/>
                    <a:pt x="322" y="89"/>
                    <a:pt x="269" y="223"/>
                  </a:cubicBezTo>
                  <a:cubicBezTo>
                    <a:pt x="224" y="348"/>
                    <a:pt x="153" y="509"/>
                    <a:pt x="90" y="669"/>
                  </a:cubicBezTo>
                  <a:cubicBezTo>
                    <a:pt x="1" y="892"/>
                    <a:pt x="170" y="1142"/>
                    <a:pt x="411" y="1142"/>
                  </a:cubicBezTo>
                  <a:lnTo>
                    <a:pt x="1205" y="1142"/>
                  </a:lnTo>
                  <a:cubicBezTo>
                    <a:pt x="1482" y="1142"/>
                    <a:pt x="1642" y="839"/>
                    <a:pt x="1500" y="616"/>
                  </a:cubicBezTo>
                  <a:lnTo>
                    <a:pt x="1384" y="420"/>
                  </a:lnTo>
                  <a:cubicBezTo>
                    <a:pt x="1223" y="161"/>
                    <a:pt x="938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8166207" y="4324238"/>
              <a:ext cx="66018" cy="44022"/>
            </a:xfrm>
            <a:custGeom>
              <a:rect b="b" l="l" r="r" t="t"/>
              <a:pathLst>
                <a:path extrusionOk="0" fill="none" h="1393" w="2089">
                  <a:moveTo>
                    <a:pt x="1" y="1"/>
                  </a:moveTo>
                  <a:lnTo>
                    <a:pt x="340" y="1"/>
                  </a:lnTo>
                  <a:cubicBezTo>
                    <a:pt x="509" y="1"/>
                    <a:pt x="670" y="90"/>
                    <a:pt x="750" y="242"/>
                  </a:cubicBezTo>
                  <a:lnTo>
                    <a:pt x="1268" y="1152"/>
                  </a:lnTo>
                  <a:cubicBezTo>
                    <a:pt x="1357" y="1303"/>
                    <a:pt x="1508" y="1393"/>
                    <a:pt x="1687" y="1393"/>
                  </a:cubicBezTo>
                  <a:lnTo>
                    <a:pt x="2088" y="1393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8230203" y="4503554"/>
              <a:ext cx="54736" cy="20889"/>
            </a:xfrm>
            <a:custGeom>
              <a:rect b="b" l="l" r="r" t="t"/>
              <a:pathLst>
                <a:path extrusionOk="0" fill="none" h="661" w="1732">
                  <a:moveTo>
                    <a:pt x="1732" y="661"/>
                  </a:moveTo>
                  <a:lnTo>
                    <a:pt x="706" y="661"/>
                  </a:lnTo>
                  <a:cubicBezTo>
                    <a:pt x="509" y="661"/>
                    <a:pt x="331" y="554"/>
                    <a:pt x="233" y="393"/>
                  </a:cubicBez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8171864" y="4578264"/>
              <a:ext cx="127737" cy="74455"/>
            </a:xfrm>
            <a:custGeom>
              <a:rect b="b" l="l" r="r" t="t"/>
              <a:pathLst>
                <a:path extrusionOk="0" fill="none" h="2356" w="4042">
                  <a:moveTo>
                    <a:pt x="0" y="1"/>
                  </a:moveTo>
                  <a:lnTo>
                    <a:pt x="500" y="1116"/>
                  </a:lnTo>
                  <a:cubicBezTo>
                    <a:pt x="634" y="1419"/>
                    <a:pt x="928" y="1606"/>
                    <a:pt x="1249" y="1606"/>
                  </a:cubicBezTo>
                  <a:lnTo>
                    <a:pt x="1588" y="1606"/>
                  </a:lnTo>
                  <a:cubicBezTo>
                    <a:pt x="1865" y="1606"/>
                    <a:pt x="2123" y="1749"/>
                    <a:pt x="2275" y="1981"/>
                  </a:cubicBezTo>
                  <a:cubicBezTo>
                    <a:pt x="2427" y="2213"/>
                    <a:pt x="2685" y="2356"/>
                    <a:pt x="2962" y="2356"/>
                  </a:cubicBezTo>
                  <a:lnTo>
                    <a:pt x="4041" y="2356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302296" y="4602219"/>
              <a:ext cx="6100357" cy="588976"/>
            </a:xfrm>
            <a:custGeom>
              <a:rect b="b" l="l" r="r" t="t"/>
              <a:pathLst>
                <a:path extrusionOk="0" h="18637" w="193034">
                  <a:moveTo>
                    <a:pt x="8323" y="1"/>
                  </a:moveTo>
                  <a:lnTo>
                    <a:pt x="0" y="14203"/>
                  </a:lnTo>
                  <a:lnTo>
                    <a:pt x="129801" y="18637"/>
                  </a:lnTo>
                  <a:lnTo>
                    <a:pt x="193034" y="9225"/>
                  </a:lnTo>
                  <a:lnTo>
                    <a:pt x="184202" y="7985"/>
                  </a:lnTo>
                  <a:cubicBezTo>
                    <a:pt x="180523" y="7471"/>
                    <a:pt x="176613" y="7213"/>
                    <a:pt x="172707" y="7213"/>
                  </a:cubicBezTo>
                  <a:cubicBezTo>
                    <a:pt x="168352" y="7213"/>
                    <a:pt x="164002" y="7533"/>
                    <a:pt x="159981" y="8173"/>
                  </a:cubicBezTo>
                  <a:lnTo>
                    <a:pt x="157947" y="8494"/>
                  </a:lnTo>
                  <a:cubicBezTo>
                    <a:pt x="154896" y="8975"/>
                    <a:pt x="151560" y="9225"/>
                    <a:pt x="148188" y="9225"/>
                  </a:cubicBezTo>
                  <a:lnTo>
                    <a:pt x="146510" y="9225"/>
                  </a:lnTo>
                  <a:cubicBezTo>
                    <a:pt x="141024" y="9225"/>
                    <a:pt x="135636" y="8726"/>
                    <a:pt x="130925" y="7789"/>
                  </a:cubicBezTo>
                  <a:lnTo>
                    <a:pt x="128677" y="7343"/>
                  </a:lnTo>
                  <a:cubicBezTo>
                    <a:pt x="123967" y="6397"/>
                    <a:pt x="118579" y="5907"/>
                    <a:pt x="113083" y="5907"/>
                  </a:cubicBezTo>
                  <a:lnTo>
                    <a:pt x="86882" y="5907"/>
                  </a:lnTo>
                  <a:cubicBezTo>
                    <a:pt x="78844" y="5907"/>
                    <a:pt x="71137" y="4845"/>
                    <a:pt x="65454" y="2954"/>
                  </a:cubicBezTo>
                  <a:cubicBezTo>
                    <a:pt x="59771" y="1063"/>
                    <a:pt x="52063" y="1"/>
                    <a:pt x="44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8733450" y="2769903"/>
              <a:ext cx="782099" cy="667413"/>
            </a:xfrm>
            <a:custGeom>
              <a:rect b="b" l="l" r="r" t="t"/>
              <a:pathLst>
                <a:path extrusionOk="0" h="21119" w="24748">
                  <a:moveTo>
                    <a:pt x="12273" y="0"/>
                  </a:moveTo>
                  <a:cubicBezTo>
                    <a:pt x="11270" y="0"/>
                    <a:pt x="10269" y="497"/>
                    <a:pt x="9698" y="1492"/>
                  </a:cubicBezTo>
                  <a:lnTo>
                    <a:pt x="947" y="16649"/>
                  </a:lnTo>
                  <a:cubicBezTo>
                    <a:pt x="866" y="16783"/>
                    <a:pt x="795" y="16926"/>
                    <a:pt x="741" y="17068"/>
                  </a:cubicBezTo>
                  <a:cubicBezTo>
                    <a:pt x="1" y="18968"/>
                    <a:pt x="1393" y="21118"/>
                    <a:pt x="3525" y="21118"/>
                  </a:cubicBezTo>
                  <a:lnTo>
                    <a:pt x="21028" y="21118"/>
                  </a:lnTo>
                  <a:cubicBezTo>
                    <a:pt x="23321" y="21118"/>
                    <a:pt x="24748" y="18638"/>
                    <a:pt x="23606" y="16649"/>
                  </a:cubicBezTo>
                  <a:lnTo>
                    <a:pt x="23178" y="15900"/>
                  </a:lnTo>
                  <a:lnTo>
                    <a:pt x="21804" y="13536"/>
                  </a:lnTo>
                  <a:lnTo>
                    <a:pt x="19226" y="9066"/>
                  </a:lnTo>
                  <a:lnTo>
                    <a:pt x="14855" y="1492"/>
                  </a:lnTo>
                  <a:cubicBezTo>
                    <a:pt x="14279" y="497"/>
                    <a:pt x="13275" y="0"/>
                    <a:pt x="12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8533308" y="3158747"/>
              <a:ext cx="1175929" cy="994942"/>
            </a:xfrm>
            <a:custGeom>
              <a:rect b="b" l="l" r="r" t="t"/>
              <a:pathLst>
                <a:path extrusionOk="0" h="31483" w="37210">
                  <a:moveTo>
                    <a:pt x="18606" y="0"/>
                  </a:moveTo>
                  <a:cubicBezTo>
                    <a:pt x="17111" y="0"/>
                    <a:pt x="15616" y="741"/>
                    <a:pt x="14764" y="2222"/>
                  </a:cubicBezTo>
                  <a:lnTo>
                    <a:pt x="8234" y="13516"/>
                  </a:lnTo>
                  <a:lnTo>
                    <a:pt x="3042" y="22526"/>
                  </a:lnTo>
                  <a:lnTo>
                    <a:pt x="1713" y="24819"/>
                  </a:lnTo>
                  <a:cubicBezTo>
                    <a:pt x="0" y="27780"/>
                    <a:pt x="2141" y="31483"/>
                    <a:pt x="5558" y="31483"/>
                  </a:cubicBezTo>
                  <a:lnTo>
                    <a:pt x="31661" y="31483"/>
                  </a:lnTo>
                  <a:cubicBezTo>
                    <a:pt x="35078" y="31483"/>
                    <a:pt x="37210" y="27780"/>
                    <a:pt x="35506" y="24819"/>
                  </a:cubicBezTo>
                  <a:lnTo>
                    <a:pt x="28976" y="13516"/>
                  </a:lnTo>
                  <a:lnTo>
                    <a:pt x="22454" y="2222"/>
                  </a:lnTo>
                  <a:cubicBezTo>
                    <a:pt x="21598" y="741"/>
                    <a:pt x="20101" y="0"/>
                    <a:pt x="18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384710" y="3699761"/>
              <a:ext cx="1473372" cy="1246719"/>
            </a:xfrm>
            <a:custGeom>
              <a:rect b="b" l="l" r="r" t="t"/>
              <a:pathLst>
                <a:path extrusionOk="0" h="39450" w="46622">
                  <a:moveTo>
                    <a:pt x="23311" y="1"/>
                  </a:moveTo>
                  <a:cubicBezTo>
                    <a:pt x="21438" y="1"/>
                    <a:pt x="19564" y="929"/>
                    <a:pt x="18494" y="2784"/>
                  </a:cubicBezTo>
                  <a:lnTo>
                    <a:pt x="10313" y="16942"/>
                  </a:lnTo>
                  <a:lnTo>
                    <a:pt x="2142" y="31099"/>
                  </a:lnTo>
                  <a:cubicBezTo>
                    <a:pt x="1" y="34811"/>
                    <a:pt x="2677" y="39449"/>
                    <a:pt x="6959" y="39449"/>
                  </a:cubicBezTo>
                  <a:lnTo>
                    <a:pt x="39655" y="39449"/>
                  </a:lnTo>
                  <a:cubicBezTo>
                    <a:pt x="43946" y="39449"/>
                    <a:pt x="46622" y="34811"/>
                    <a:pt x="44481" y="31099"/>
                  </a:cubicBezTo>
                  <a:lnTo>
                    <a:pt x="36300" y="16942"/>
                  </a:lnTo>
                  <a:lnTo>
                    <a:pt x="28129" y="2784"/>
                  </a:lnTo>
                  <a:cubicBezTo>
                    <a:pt x="27058" y="929"/>
                    <a:pt x="25185" y="1"/>
                    <a:pt x="23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8533308" y="3870607"/>
              <a:ext cx="815344" cy="283095"/>
            </a:xfrm>
            <a:custGeom>
              <a:rect b="b" l="l" r="r" t="t"/>
              <a:pathLst>
                <a:path extrusionOk="0" h="8958" w="25800">
                  <a:moveTo>
                    <a:pt x="3042" y="1"/>
                  </a:moveTo>
                  <a:lnTo>
                    <a:pt x="1713" y="2294"/>
                  </a:lnTo>
                  <a:cubicBezTo>
                    <a:pt x="0" y="5255"/>
                    <a:pt x="2141" y="8958"/>
                    <a:pt x="5558" y="8958"/>
                  </a:cubicBezTo>
                  <a:lnTo>
                    <a:pt x="25800" y="8958"/>
                  </a:lnTo>
                  <a:lnTo>
                    <a:pt x="23641" y="6799"/>
                  </a:lnTo>
                  <a:cubicBezTo>
                    <a:pt x="22312" y="5470"/>
                    <a:pt x="20510" y="4729"/>
                    <a:pt x="18636" y="4729"/>
                  </a:cubicBezTo>
                  <a:lnTo>
                    <a:pt x="17735" y="4729"/>
                  </a:lnTo>
                  <a:cubicBezTo>
                    <a:pt x="15862" y="4729"/>
                    <a:pt x="14060" y="3980"/>
                    <a:pt x="12730" y="2650"/>
                  </a:cubicBezTo>
                  <a:lnTo>
                    <a:pt x="12150" y="2071"/>
                  </a:lnTo>
                  <a:cubicBezTo>
                    <a:pt x="10821" y="741"/>
                    <a:pt x="9019" y="1"/>
                    <a:pt x="7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8867025" y="2832801"/>
              <a:ext cx="343733" cy="349338"/>
            </a:xfrm>
            <a:custGeom>
              <a:rect b="b" l="l" r="r" t="t"/>
              <a:pathLst>
                <a:path extrusionOk="0" fill="none" h="13409" w="15550">
                  <a:moveTo>
                    <a:pt x="1" y="13409"/>
                  </a:moveTo>
                  <a:lnTo>
                    <a:pt x="2918" y="13409"/>
                  </a:lnTo>
                  <a:cubicBezTo>
                    <a:pt x="3935" y="13409"/>
                    <a:pt x="4880" y="12865"/>
                    <a:pt x="5389" y="11990"/>
                  </a:cubicBezTo>
                  <a:lnTo>
                    <a:pt x="8119" y="7253"/>
                  </a:lnTo>
                  <a:cubicBezTo>
                    <a:pt x="8627" y="6370"/>
                    <a:pt x="9564" y="5835"/>
                    <a:pt x="10581" y="5835"/>
                  </a:cubicBezTo>
                  <a:cubicBezTo>
                    <a:pt x="11607" y="5835"/>
                    <a:pt x="12552" y="5282"/>
                    <a:pt x="13061" y="4390"/>
                  </a:cubicBezTo>
                  <a:lnTo>
                    <a:pt x="15550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516653" y="4158480"/>
              <a:ext cx="470561" cy="349334"/>
            </a:xfrm>
            <a:custGeom>
              <a:rect b="b" l="l" r="r" t="t"/>
              <a:pathLst>
                <a:path extrusionOk="0" fill="none" h="11054" w="14890">
                  <a:moveTo>
                    <a:pt x="1" y="10848"/>
                  </a:moveTo>
                  <a:lnTo>
                    <a:pt x="2436" y="10982"/>
                  </a:lnTo>
                  <a:cubicBezTo>
                    <a:pt x="3783" y="11053"/>
                    <a:pt x="5050" y="10375"/>
                    <a:pt x="5728" y="9207"/>
                  </a:cubicBezTo>
                  <a:lnTo>
                    <a:pt x="6870" y="7244"/>
                  </a:lnTo>
                  <a:cubicBezTo>
                    <a:pt x="7512" y="6147"/>
                    <a:pt x="8690" y="5469"/>
                    <a:pt x="9974" y="5469"/>
                  </a:cubicBezTo>
                  <a:cubicBezTo>
                    <a:pt x="11339" y="5469"/>
                    <a:pt x="12579" y="4693"/>
                    <a:pt x="13186" y="3471"/>
                  </a:cubicBezTo>
                  <a:lnTo>
                    <a:pt x="1489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8733450" y="3309304"/>
              <a:ext cx="245046" cy="128022"/>
            </a:xfrm>
            <a:custGeom>
              <a:rect b="b" l="l" r="r" t="t"/>
              <a:pathLst>
                <a:path extrusionOk="0" h="4051" w="7754">
                  <a:moveTo>
                    <a:pt x="741" y="0"/>
                  </a:moveTo>
                  <a:cubicBezTo>
                    <a:pt x="1" y="1900"/>
                    <a:pt x="1393" y="4050"/>
                    <a:pt x="3525" y="4050"/>
                  </a:cubicBezTo>
                  <a:lnTo>
                    <a:pt x="7753" y="4050"/>
                  </a:lnTo>
                  <a:lnTo>
                    <a:pt x="4613" y="910"/>
                  </a:lnTo>
                  <a:cubicBezTo>
                    <a:pt x="4033" y="330"/>
                    <a:pt x="3248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-419739" y="2760516"/>
              <a:ext cx="788577" cy="667224"/>
            </a:xfrm>
            <a:custGeom>
              <a:rect b="b" l="l" r="r" t="t"/>
              <a:pathLst>
                <a:path extrusionOk="0" h="21113" w="24953">
                  <a:moveTo>
                    <a:pt x="12476" y="1"/>
                  </a:moveTo>
                  <a:cubicBezTo>
                    <a:pt x="11473" y="1"/>
                    <a:pt x="10469" y="496"/>
                    <a:pt x="9894" y="1486"/>
                  </a:cubicBezTo>
                  <a:lnTo>
                    <a:pt x="1151" y="16643"/>
                  </a:lnTo>
                  <a:cubicBezTo>
                    <a:pt x="0" y="18632"/>
                    <a:pt x="1437" y="21112"/>
                    <a:pt x="3729" y="21112"/>
                  </a:cubicBezTo>
                  <a:lnTo>
                    <a:pt x="21232" y="21112"/>
                  </a:lnTo>
                  <a:cubicBezTo>
                    <a:pt x="23525" y="21112"/>
                    <a:pt x="24952" y="18632"/>
                    <a:pt x="23811" y="16643"/>
                  </a:cubicBezTo>
                  <a:lnTo>
                    <a:pt x="22009" y="13529"/>
                  </a:lnTo>
                  <a:lnTo>
                    <a:pt x="19430" y="9069"/>
                  </a:lnTo>
                  <a:lnTo>
                    <a:pt x="15059" y="1486"/>
                  </a:lnTo>
                  <a:cubicBezTo>
                    <a:pt x="14484" y="496"/>
                    <a:pt x="13480" y="1"/>
                    <a:pt x="12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-613434" y="3149171"/>
              <a:ext cx="1175961" cy="995226"/>
            </a:xfrm>
            <a:custGeom>
              <a:rect b="b" l="l" r="r" t="t"/>
              <a:pathLst>
                <a:path extrusionOk="0" h="31492" w="37211">
                  <a:moveTo>
                    <a:pt x="18606" y="0"/>
                  </a:moveTo>
                  <a:cubicBezTo>
                    <a:pt x="17111" y="0"/>
                    <a:pt x="15617" y="741"/>
                    <a:pt x="14765" y="2221"/>
                  </a:cubicBezTo>
                  <a:lnTo>
                    <a:pt x="8235" y="13524"/>
                  </a:lnTo>
                  <a:lnTo>
                    <a:pt x="3034" y="22526"/>
                  </a:lnTo>
                  <a:lnTo>
                    <a:pt x="1713" y="24827"/>
                  </a:lnTo>
                  <a:cubicBezTo>
                    <a:pt x="1" y="27789"/>
                    <a:pt x="2142" y="31491"/>
                    <a:pt x="5558" y="31491"/>
                  </a:cubicBezTo>
                  <a:lnTo>
                    <a:pt x="31661" y="31491"/>
                  </a:lnTo>
                  <a:cubicBezTo>
                    <a:pt x="35078" y="31491"/>
                    <a:pt x="37210" y="27789"/>
                    <a:pt x="35506" y="24827"/>
                  </a:cubicBezTo>
                  <a:lnTo>
                    <a:pt x="28976" y="13524"/>
                  </a:lnTo>
                  <a:lnTo>
                    <a:pt x="22455" y="2221"/>
                  </a:lnTo>
                  <a:cubicBezTo>
                    <a:pt x="21598" y="741"/>
                    <a:pt x="20102" y="0"/>
                    <a:pt x="18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-762000" y="3690469"/>
              <a:ext cx="1473372" cy="1246719"/>
            </a:xfrm>
            <a:custGeom>
              <a:rect b="b" l="l" r="r" t="t"/>
              <a:pathLst>
                <a:path extrusionOk="0" h="39450" w="46622">
                  <a:moveTo>
                    <a:pt x="23311" y="0"/>
                  </a:moveTo>
                  <a:cubicBezTo>
                    <a:pt x="21437" y="0"/>
                    <a:pt x="19564" y="928"/>
                    <a:pt x="18493" y="2784"/>
                  </a:cubicBezTo>
                  <a:lnTo>
                    <a:pt x="10313" y="16941"/>
                  </a:lnTo>
                  <a:lnTo>
                    <a:pt x="2141" y="31099"/>
                  </a:lnTo>
                  <a:cubicBezTo>
                    <a:pt x="0" y="34810"/>
                    <a:pt x="2676" y="39449"/>
                    <a:pt x="6959" y="39449"/>
                  </a:cubicBezTo>
                  <a:lnTo>
                    <a:pt x="39654" y="39449"/>
                  </a:lnTo>
                  <a:cubicBezTo>
                    <a:pt x="43936" y="39449"/>
                    <a:pt x="46622" y="34810"/>
                    <a:pt x="44472" y="31099"/>
                  </a:cubicBezTo>
                  <a:lnTo>
                    <a:pt x="36300" y="16941"/>
                  </a:lnTo>
                  <a:lnTo>
                    <a:pt x="28128" y="2784"/>
                  </a:lnTo>
                  <a:cubicBezTo>
                    <a:pt x="27058" y="928"/>
                    <a:pt x="25184" y="0"/>
                    <a:pt x="23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-194757" y="3188075"/>
              <a:ext cx="563599" cy="239673"/>
            </a:xfrm>
            <a:custGeom>
              <a:rect b="b" l="l" r="r" t="t"/>
              <a:pathLst>
                <a:path extrusionOk="0" h="7584" w="17834">
                  <a:moveTo>
                    <a:pt x="14890" y="0"/>
                  </a:moveTo>
                  <a:lnTo>
                    <a:pt x="13792" y="1098"/>
                  </a:lnTo>
                  <a:cubicBezTo>
                    <a:pt x="12963" y="1936"/>
                    <a:pt x="11839" y="2400"/>
                    <a:pt x="10661" y="2400"/>
                  </a:cubicBezTo>
                  <a:lnTo>
                    <a:pt x="10483" y="2400"/>
                  </a:lnTo>
                  <a:cubicBezTo>
                    <a:pt x="9305" y="2400"/>
                    <a:pt x="8181" y="2864"/>
                    <a:pt x="7351" y="3702"/>
                  </a:cubicBezTo>
                  <a:lnTo>
                    <a:pt x="6977" y="4068"/>
                  </a:lnTo>
                  <a:cubicBezTo>
                    <a:pt x="6557" y="4487"/>
                    <a:pt x="6067" y="4809"/>
                    <a:pt x="5531" y="5032"/>
                  </a:cubicBezTo>
                  <a:cubicBezTo>
                    <a:pt x="5005" y="5255"/>
                    <a:pt x="4425" y="5371"/>
                    <a:pt x="3836" y="5371"/>
                  </a:cubicBezTo>
                  <a:cubicBezTo>
                    <a:pt x="2231" y="5371"/>
                    <a:pt x="776" y="6236"/>
                    <a:pt x="0" y="7583"/>
                  </a:cubicBezTo>
                  <a:lnTo>
                    <a:pt x="14113" y="7583"/>
                  </a:lnTo>
                  <a:cubicBezTo>
                    <a:pt x="16406" y="7583"/>
                    <a:pt x="17833" y="5103"/>
                    <a:pt x="16692" y="3114"/>
                  </a:cubicBezTo>
                  <a:lnTo>
                    <a:pt x="14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-613434" y="3861031"/>
              <a:ext cx="815376" cy="283380"/>
            </a:xfrm>
            <a:custGeom>
              <a:rect b="b" l="l" r="r" t="t"/>
              <a:pathLst>
                <a:path extrusionOk="0" h="8967" w="25801">
                  <a:moveTo>
                    <a:pt x="3034" y="1"/>
                  </a:moveTo>
                  <a:lnTo>
                    <a:pt x="1713" y="2302"/>
                  </a:lnTo>
                  <a:cubicBezTo>
                    <a:pt x="1" y="5264"/>
                    <a:pt x="2142" y="8966"/>
                    <a:pt x="5558" y="8966"/>
                  </a:cubicBezTo>
                  <a:lnTo>
                    <a:pt x="25800" y="8966"/>
                  </a:lnTo>
                  <a:lnTo>
                    <a:pt x="23641" y="6807"/>
                  </a:lnTo>
                  <a:cubicBezTo>
                    <a:pt x="22312" y="5478"/>
                    <a:pt x="20510" y="4729"/>
                    <a:pt x="18637" y="4729"/>
                  </a:cubicBezTo>
                  <a:lnTo>
                    <a:pt x="17736" y="4729"/>
                  </a:lnTo>
                  <a:cubicBezTo>
                    <a:pt x="15862" y="4729"/>
                    <a:pt x="14060" y="3988"/>
                    <a:pt x="12731" y="2659"/>
                  </a:cubicBezTo>
                  <a:lnTo>
                    <a:pt x="12151" y="2079"/>
                  </a:lnTo>
                  <a:cubicBezTo>
                    <a:pt x="10822" y="750"/>
                    <a:pt x="9020" y="1"/>
                    <a:pt x="7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32469" y="3585010"/>
              <a:ext cx="263628" cy="182441"/>
            </a:xfrm>
            <a:custGeom>
              <a:rect b="b" l="l" r="r" t="t"/>
              <a:pathLst>
                <a:path extrusionOk="0" h="5773" w="8342">
                  <a:moveTo>
                    <a:pt x="2989" y="1"/>
                  </a:moveTo>
                  <a:cubicBezTo>
                    <a:pt x="2276" y="1"/>
                    <a:pt x="1624" y="438"/>
                    <a:pt x="1357" y="1098"/>
                  </a:cubicBezTo>
                  <a:cubicBezTo>
                    <a:pt x="1098" y="1741"/>
                    <a:pt x="768" y="2579"/>
                    <a:pt x="456" y="3373"/>
                  </a:cubicBezTo>
                  <a:cubicBezTo>
                    <a:pt x="1" y="4524"/>
                    <a:pt x="848" y="5773"/>
                    <a:pt x="2088" y="5773"/>
                  </a:cubicBezTo>
                  <a:lnTo>
                    <a:pt x="6120" y="5773"/>
                  </a:lnTo>
                  <a:cubicBezTo>
                    <a:pt x="7494" y="5773"/>
                    <a:pt x="8342" y="4265"/>
                    <a:pt x="7619" y="3097"/>
                  </a:cubicBezTo>
                  <a:lnTo>
                    <a:pt x="7013" y="2124"/>
                  </a:lnTo>
                  <a:cubicBezTo>
                    <a:pt x="6201" y="804"/>
                    <a:pt x="4756" y="1"/>
                    <a:pt x="3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-131045" y="2864965"/>
              <a:ext cx="336377" cy="224725"/>
            </a:xfrm>
            <a:custGeom>
              <a:rect b="b" l="l" r="r" t="t"/>
              <a:pathLst>
                <a:path extrusionOk="0" fill="none" h="7111" w="10644">
                  <a:moveTo>
                    <a:pt x="0" y="1"/>
                  </a:moveTo>
                  <a:lnTo>
                    <a:pt x="1740" y="1"/>
                  </a:lnTo>
                  <a:cubicBezTo>
                    <a:pt x="2614" y="1"/>
                    <a:pt x="3408" y="465"/>
                    <a:pt x="3837" y="1223"/>
                  </a:cubicBezTo>
                  <a:lnTo>
                    <a:pt x="6486" y="5889"/>
                  </a:lnTo>
                  <a:cubicBezTo>
                    <a:pt x="6914" y="6647"/>
                    <a:pt x="7717" y="7111"/>
                    <a:pt x="8582" y="7111"/>
                  </a:cubicBezTo>
                  <a:lnTo>
                    <a:pt x="10643" y="711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-110472" y="3440963"/>
              <a:ext cx="120153" cy="331289"/>
            </a:xfrm>
            <a:custGeom>
              <a:rect b="b" l="l" r="r" t="t"/>
              <a:pathLst>
                <a:path extrusionOk="0" fill="none" h="10483" w="3802">
                  <a:moveTo>
                    <a:pt x="3801" y="10483"/>
                  </a:moveTo>
                  <a:lnTo>
                    <a:pt x="1437" y="10483"/>
                  </a:lnTo>
                  <a:cubicBezTo>
                    <a:pt x="563" y="10483"/>
                    <a:pt x="1" y="9564"/>
                    <a:pt x="402" y="8788"/>
                  </a:cubicBezTo>
                  <a:lnTo>
                    <a:pt x="2838" y="4059"/>
                  </a:lnTo>
                  <a:cubicBezTo>
                    <a:pt x="3239" y="3283"/>
                    <a:pt x="2677" y="2355"/>
                    <a:pt x="1803" y="2355"/>
                  </a:cubicBezTo>
                  <a:cubicBezTo>
                    <a:pt x="893" y="2355"/>
                    <a:pt x="331" y="1347"/>
                    <a:pt x="821" y="571"/>
                  </a:cubicBezTo>
                  <a:lnTo>
                    <a:pt x="1178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195161" y="3777599"/>
              <a:ext cx="278292" cy="106026"/>
            </a:xfrm>
            <a:custGeom>
              <a:rect b="b" l="l" r="r" t="t"/>
              <a:pathLst>
                <a:path extrusionOk="0" fill="none" h="3355" w="8806">
                  <a:moveTo>
                    <a:pt x="8805" y="3354"/>
                  </a:moveTo>
                  <a:lnTo>
                    <a:pt x="3586" y="3354"/>
                  </a:lnTo>
                  <a:cubicBezTo>
                    <a:pt x="2614" y="3354"/>
                    <a:pt x="1713" y="2846"/>
                    <a:pt x="1204" y="2007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-100864" y="4157911"/>
              <a:ext cx="649021" cy="378946"/>
            </a:xfrm>
            <a:custGeom>
              <a:rect b="b" l="l" r="r" t="t"/>
              <a:pathLst>
                <a:path extrusionOk="0" fill="none" h="11991" w="20537">
                  <a:moveTo>
                    <a:pt x="0" y="0"/>
                  </a:moveTo>
                  <a:lnTo>
                    <a:pt x="2516" y="5710"/>
                  </a:lnTo>
                  <a:cubicBezTo>
                    <a:pt x="3185" y="7218"/>
                    <a:pt x="4675" y="8199"/>
                    <a:pt x="6334" y="8199"/>
                  </a:cubicBezTo>
                  <a:lnTo>
                    <a:pt x="8047" y="8199"/>
                  </a:lnTo>
                  <a:cubicBezTo>
                    <a:pt x="9456" y="8199"/>
                    <a:pt x="10777" y="8913"/>
                    <a:pt x="11544" y="10090"/>
                  </a:cubicBezTo>
                  <a:cubicBezTo>
                    <a:pt x="12311" y="11277"/>
                    <a:pt x="13631" y="11990"/>
                    <a:pt x="15041" y="11990"/>
                  </a:cubicBezTo>
                  <a:lnTo>
                    <a:pt x="20536" y="1199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-205175" y="4505550"/>
              <a:ext cx="9401694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2405225" y="4621465"/>
              <a:ext cx="427108" cy="694086"/>
            </a:xfrm>
            <a:custGeom>
              <a:rect b="b" l="l" r="r" t="t"/>
              <a:pathLst>
                <a:path extrusionOk="0" h="21963" w="13515">
                  <a:moveTo>
                    <a:pt x="4323" y="0"/>
                  </a:moveTo>
                  <a:cubicBezTo>
                    <a:pt x="4060" y="0"/>
                    <a:pt x="3793" y="28"/>
                    <a:pt x="3524" y="88"/>
                  </a:cubicBezTo>
                  <a:lnTo>
                    <a:pt x="3408" y="115"/>
                  </a:lnTo>
                  <a:cubicBezTo>
                    <a:pt x="1178" y="605"/>
                    <a:pt x="0" y="3058"/>
                    <a:pt x="1017" y="5110"/>
                  </a:cubicBezTo>
                  <a:lnTo>
                    <a:pt x="2204" y="7501"/>
                  </a:lnTo>
                  <a:cubicBezTo>
                    <a:pt x="669" y="8152"/>
                    <a:pt x="232" y="10124"/>
                    <a:pt x="1365" y="11355"/>
                  </a:cubicBezTo>
                  <a:lnTo>
                    <a:pt x="4229" y="14647"/>
                  </a:lnTo>
                  <a:cubicBezTo>
                    <a:pt x="2587" y="15343"/>
                    <a:pt x="2195" y="17493"/>
                    <a:pt x="3479" y="18742"/>
                  </a:cubicBezTo>
                  <a:lnTo>
                    <a:pt x="6807" y="21962"/>
                  </a:lnTo>
                  <a:lnTo>
                    <a:pt x="11508" y="20651"/>
                  </a:lnTo>
                  <a:lnTo>
                    <a:pt x="12998" y="16039"/>
                  </a:lnTo>
                  <a:cubicBezTo>
                    <a:pt x="13514" y="14419"/>
                    <a:pt x="12309" y="12773"/>
                    <a:pt x="10621" y="12773"/>
                  </a:cubicBezTo>
                  <a:cubicBezTo>
                    <a:pt x="10616" y="12773"/>
                    <a:pt x="10612" y="12773"/>
                    <a:pt x="10607" y="12773"/>
                  </a:cubicBezTo>
                  <a:lnTo>
                    <a:pt x="10465" y="12773"/>
                  </a:lnTo>
                  <a:lnTo>
                    <a:pt x="10973" y="8759"/>
                  </a:lnTo>
                  <a:cubicBezTo>
                    <a:pt x="11158" y="7301"/>
                    <a:pt x="10014" y="6034"/>
                    <a:pt x="8578" y="6034"/>
                  </a:cubicBezTo>
                  <a:cubicBezTo>
                    <a:pt x="8494" y="6034"/>
                    <a:pt x="8409" y="6038"/>
                    <a:pt x="8324" y="6047"/>
                  </a:cubicBezTo>
                  <a:lnTo>
                    <a:pt x="8109" y="6074"/>
                  </a:lnTo>
                  <a:cubicBezTo>
                    <a:pt x="8109" y="6074"/>
                    <a:pt x="8029" y="4825"/>
                    <a:pt x="7931" y="3380"/>
                  </a:cubicBezTo>
                  <a:cubicBezTo>
                    <a:pt x="7806" y="1439"/>
                    <a:pt x="6192" y="0"/>
                    <a:pt x="4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534893" y="4725439"/>
              <a:ext cx="169484" cy="609265"/>
            </a:xfrm>
            <a:custGeom>
              <a:rect b="b" l="l" r="r" t="t"/>
              <a:pathLst>
                <a:path extrusionOk="0" h="19279" w="5363">
                  <a:moveTo>
                    <a:pt x="1" y="0"/>
                  </a:moveTo>
                  <a:lnTo>
                    <a:pt x="5362" y="1927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534893" y="4725439"/>
              <a:ext cx="169484" cy="609265"/>
            </a:xfrm>
            <a:custGeom>
              <a:rect b="b" l="l" r="r" t="t"/>
              <a:pathLst>
                <a:path extrusionOk="0" fill="none" h="19279" w="5363">
                  <a:moveTo>
                    <a:pt x="1" y="0"/>
                  </a:moveTo>
                  <a:lnTo>
                    <a:pt x="5362" y="1927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533787" y="4907283"/>
              <a:ext cx="129981" cy="189489"/>
            </a:xfrm>
            <a:custGeom>
              <a:rect b="b" l="l" r="r" t="t"/>
              <a:pathLst>
                <a:path extrusionOk="0" fill="none" h="5996" w="4113">
                  <a:moveTo>
                    <a:pt x="0" y="1294"/>
                  </a:moveTo>
                  <a:lnTo>
                    <a:pt x="3292" y="5995"/>
                  </a:lnTo>
                  <a:lnTo>
                    <a:pt x="411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582266" y="5143264"/>
              <a:ext cx="146351" cy="172834"/>
            </a:xfrm>
            <a:custGeom>
              <a:rect b="b" l="l" r="r" t="t"/>
              <a:pathLst>
                <a:path extrusionOk="0" fill="none" h="5469" w="4631">
                  <a:moveTo>
                    <a:pt x="1" y="1089"/>
                  </a:moveTo>
                  <a:lnTo>
                    <a:pt x="3694" y="5469"/>
                  </a:lnTo>
                  <a:lnTo>
                    <a:pt x="463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7162810" y="4761214"/>
              <a:ext cx="343709" cy="492019"/>
            </a:xfrm>
            <a:custGeom>
              <a:rect b="b" l="l" r="r" t="t"/>
              <a:pathLst>
                <a:path extrusionOk="0" h="15569" w="10876">
                  <a:moveTo>
                    <a:pt x="7741" y="1"/>
                  </a:moveTo>
                  <a:cubicBezTo>
                    <a:pt x="6613" y="1"/>
                    <a:pt x="5546" y="749"/>
                    <a:pt x="5237" y="1937"/>
                  </a:cubicBezTo>
                  <a:lnTo>
                    <a:pt x="4756" y="3828"/>
                  </a:lnTo>
                  <a:cubicBezTo>
                    <a:pt x="4574" y="3770"/>
                    <a:pt x="4391" y="3742"/>
                    <a:pt x="4212" y="3742"/>
                  </a:cubicBezTo>
                  <a:cubicBezTo>
                    <a:pt x="3254" y="3742"/>
                    <a:pt x="2417" y="4538"/>
                    <a:pt x="2454" y="5568"/>
                  </a:cubicBezTo>
                  <a:lnTo>
                    <a:pt x="2472" y="8762"/>
                  </a:lnTo>
                  <a:cubicBezTo>
                    <a:pt x="2286" y="8703"/>
                    <a:pt x="2100" y="8675"/>
                    <a:pt x="1919" y="8675"/>
                  </a:cubicBezTo>
                  <a:cubicBezTo>
                    <a:pt x="888" y="8675"/>
                    <a:pt x="0" y="9564"/>
                    <a:pt x="99" y="10671"/>
                  </a:cubicBezTo>
                  <a:lnTo>
                    <a:pt x="411" y="14052"/>
                  </a:lnTo>
                  <a:lnTo>
                    <a:pt x="3650" y="15569"/>
                  </a:lnTo>
                  <a:lnTo>
                    <a:pt x="6674" y="13713"/>
                  </a:lnTo>
                  <a:cubicBezTo>
                    <a:pt x="7735" y="13062"/>
                    <a:pt x="7851" y="11572"/>
                    <a:pt x="6906" y="10769"/>
                  </a:cubicBezTo>
                  <a:lnTo>
                    <a:pt x="6825" y="10698"/>
                  </a:lnTo>
                  <a:lnTo>
                    <a:pt x="9020" y="8717"/>
                  </a:lnTo>
                  <a:cubicBezTo>
                    <a:pt x="9867" y="7950"/>
                    <a:pt x="9787" y="6594"/>
                    <a:pt x="8842" y="5943"/>
                  </a:cubicBezTo>
                  <a:lnTo>
                    <a:pt x="8717" y="5854"/>
                  </a:lnTo>
                  <a:cubicBezTo>
                    <a:pt x="8717" y="5854"/>
                    <a:pt x="9270" y="5122"/>
                    <a:pt x="9903" y="4283"/>
                  </a:cubicBezTo>
                  <a:cubicBezTo>
                    <a:pt x="10876" y="2981"/>
                    <a:pt x="10465" y="1117"/>
                    <a:pt x="9020" y="340"/>
                  </a:cubicBezTo>
                  <a:lnTo>
                    <a:pt x="8949" y="305"/>
                  </a:lnTo>
                  <a:cubicBezTo>
                    <a:pt x="8560" y="97"/>
                    <a:pt x="8146" y="1"/>
                    <a:pt x="7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7213281" y="4837093"/>
              <a:ext cx="196820" cy="418954"/>
            </a:xfrm>
            <a:custGeom>
              <a:rect b="b" l="l" r="r" t="t"/>
              <a:pathLst>
                <a:path extrusionOk="0" h="13257" w="6228">
                  <a:moveTo>
                    <a:pt x="6228" y="0"/>
                  </a:moveTo>
                  <a:lnTo>
                    <a:pt x="1" y="1325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7213281" y="4837093"/>
              <a:ext cx="196820" cy="418954"/>
            </a:xfrm>
            <a:custGeom>
              <a:rect b="b" l="l" r="r" t="t"/>
              <a:pathLst>
                <a:path extrusionOk="0" fill="none" h="13257" w="6228">
                  <a:moveTo>
                    <a:pt x="6228" y="0"/>
                  </a:moveTo>
                  <a:lnTo>
                    <a:pt x="1" y="1325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7289981" y="4960282"/>
              <a:ext cx="104889" cy="131972"/>
            </a:xfrm>
            <a:custGeom>
              <a:rect b="b" l="l" r="r" t="t"/>
              <a:pathLst>
                <a:path extrusionOk="0" fill="none" h="4176" w="3319">
                  <a:moveTo>
                    <a:pt x="411" y="1"/>
                  </a:moveTo>
                  <a:lnTo>
                    <a:pt x="0" y="4176"/>
                  </a:lnTo>
                  <a:lnTo>
                    <a:pt x="3319" y="12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7219222" y="5110839"/>
              <a:ext cx="98979" cy="132256"/>
            </a:xfrm>
            <a:custGeom>
              <a:rect b="b" l="l" r="r" t="t"/>
              <a:pathLst>
                <a:path extrusionOk="0" fill="none" h="4185" w="3132">
                  <a:moveTo>
                    <a:pt x="36" y="0"/>
                  </a:moveTo>
                  <a:lnTo>
                    <a:pt x="0" y="4184"/>
                  </a:lnTo>
                  <a:lnTo>
                    <a:pt x="3131" y="159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659549" y="4666784"/>
              <a:ext cx="294946" cy="194292"/>
            </a:xfrm>
            <a:custGeom>
              <a:rect b="b" l="l" r="r" t="t"/>
              <a:pathLst>
                <a:path extrusionOk="0" fill="none" h="6148" w="9333">
                  <a:moveTo>
                    <a:pt x="1" y="822"/>
                  </a:moveTo>
                  <a:cubicBezTo>
                    <a:pt x="1" y="822"/>
                    <a:pt x="5452" y="1"/>
                    <a:pt x="9332" y="614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903429" y="4628165"/>
              <a:ext cx="73065" cy="165249"/>
            </a:xfrm>
            <a:custGeom>
              <a:rect b="b" l="l" r="r" t="t"/>
              <a:pathLst>
                <a:path extrusionOk="0" fill="none" h="5229" w="2312">
                  <a:moveTo>
                    <a:pt x="2124" y="1"/>
                  </a:moveTo>
                  <a:cubicBezTo>
                    <a:pt x="2124" y="1"/>
                    <a:pt x="2311" y="3640"/>
                    <a:pt x="1" y="522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781916" y="4531175"/>
              <a:ext cx="73602" cy="194008"/>
            </a:xfrm>
            <a:custGeom>
              <a:rect b="b" l="l" r="r" t="t"/>
              <a:pathLst>
                <a:path extrusionOk="0" fill="none" h="6139" w="2329">
                  <a:moveTo>
                    <a:pt x="1" y="1"/>
                  </a:moveTo>
                  <a:cubicBezTo>
                    <a:pt x="1" y="1"/>
                    <a:pt x="2329" y="2508"/>
                    <a:pt x="1125" y="613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5743866" y="4478745"/>
              <a:ext cx="80650" cy="80650"/>
            </a:xfrm>
            <a:custGeom>
              <a:rect b="b" l="l" r="r" t="t"/>
              <a:pathLst>
                <a:path extrusionOk="0" h="2552" w="2552">
                  <a:moveTo>
                    <a:pt x="1276" y="1"/>
                  </a:moveTo>
                  <a:cubicBezTo>
                    <a:pt x="571" y="1"/>
                    <a:pt x="0" y="571"/>
                    <a:pt x="0" y="1276"/>
                  </a:cubicBezTo>
                  <a:cubicBezTo>
                    <a:pt x="0" y="1981"/>
                    <a:pt x="571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1"/>
                    <a:pt x="1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5930766" y="4579686"/>
              <a:ext cx="87160" cy="87128"/>
            </a:xfrm>
            <a:custGeom>
              <a:rect b="b" l="l" r="r" t="t"/>
              <a:pathLst>
                <a:path extrusionOk="0" h="2757" w="2758">
                  <a:moveTo>
                    <a:pt x="1384" y="0"/>
                  </a:moveTo>
                  <a:cubicBezTo>
                    <a:pt x="616" y="0"/>
                    <a:pt x="1" y="625"/>
                    <a:pt x="1" y="1383"/>
                  </a:cubicBezTo>
                  <a:cubicBezTo>
                    <a:pt x="1" y="2141"/>
                    <a:pt x="616" y="2757"/>
                    <a:pt x="1384" y="2757"/>
                  </a:cubicBezTo>
                  <a:cubicBezTo>
                    <a:pt x="2142" y="2757"/>
                    <a:pt x="2757" y="2141"/>
                    <a:pt x="2757" y="1383"/>
                  </a:cubicBezTo>
                  <a:cubicBezTo>
                    <a:pt x="2757" y="625"/>
                    <a:pt x="2142" y="0"/>
                    <a:pt x="1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5633887" y="4674969"/>
              <a:ext cx="53345" cy="53313"/>
            </a:xfrm>
            <a:custGeom>
              <a:rect b="b" l="l" r="r" t="t"/>
              <a:pathLst>
                <a:path extrusionOk="0" h="1687" w="1688">
                  <a:moveTo>
                    <a:pt x="840" y="1"/>
                  </a:moveTo>
                  <a:cubicBezTo>
                    <a:pt x="376" y="1"/>
                    <a:pt x="1" y="375"/>
                    <a:pt x="1" y="839"/>
                  </a:cubicBezTo>
                  <a:cubicBezTo>
                    <a:pt x="1" y="1312"/>
                    <a:pt x="376" y="1687"/>
                    <a:pt x="840" y="1687"/>
                  </a:cubicBezTo>
                  <a:cubicBezTo>
                    <a:pt x="1312" y="1687"/>
                    <a:pt x="1687" y="1312"/>
                    <a:pt x="1687" y="839"/>
                  </a:cubicBezTo>
                  <a:cubicBezTo>
                    <a:pt x="1687" y="375"/>
                    <a:pt x="1312" y="1"/>
                    <a:pt x="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5779672" y="4643682"/>
              <a:ext cx="47372" cy="44844"/>
            </a:xfrm>
            <a:custGeom>
              <a:rect b="b" l="l" r="r" t="t"/>
              <a:pathLst>
                <a:path extrusionOk="0" fill="none" h="1419" w="1499">
                  <a:moveTo>
                    <a:pt x="0" y="0"/>
                  </a:moveTo>
                  <a:cubicBezTo>
                    <a:pt x="0" y="0"/>
                    <a:pt x="446" y="928"/>
                    <a:pt x="1499" y="141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5899479" y="4697249"/>
              <a:ext cx="25693" cy="73602"/>
            </a:xfrm>
            <a:custGeom>
              <a:rect b="b" l="l" r="r" t="t"/>
              <a:pathLst>
                <a:path extrusionOk="0" fill="none" h="2329" w="813">
                  <a:moveTo>
                    <a:pt x="143" y="0"/>
                  </a:moveTo>
                  <a:cubicBezTo>
                    <a:pt x="143" y="0"/>
                    <a:pt x="1" y="1401"/>
                    <a:pt x="812" y="232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5876377" y="4666499"/>
              <a:ext cx="44844" cy="44876"/>
            </a:xfrm>
            <a:custGeom>
              <a:rect b="b" l="l" r="r" t="t"/>
              <a:pathLst>
                <a:path extrusionOk="0" h="1420" w="1419">
                  <a:moveTo>
                    <a:pt x="714" y="1"/>
                  </a:moveTo>
                  <a:cubicBezTo>
                    <a:pt x="321" y="1"/>
                    <a:pt x="0" y="313"/>
                    <a:pt x="0" y="706"/>
                  </a:cubicBezTo>
                  <a:cubicBezTo>
                    <a:pt x="0" y="1098"/>
                    <a:pt x="321" y="1419"/>
                    <a:pt x="714" y="1419"/>
                  </a:cubicBezTo>
                  <a:cubicBezTo>
                    <a:pt x="1106" y="1419"/>
                    <a:pt x="1419" y="1098"/>
                    <a:pt x="1419" y="706"/>
                  </a:cubicBezTo>
                  <a:cubicBezTo>
                    <a:pt x="1419" y="313"/>
                    <a:pt x="110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5747816" y="4620264"/>
              <a:ext cx="41178" cy="41210"/>
            </a:xfrm>
            <a:custGeom>
              <a:rect b="b" l="l" r="r" t="t"/>
              <a:pathLst>
                <a:path extrusionOk="0" h="1304" w="1303">
                  <a:moveTo>
                    <a:pt x="651" y="1"/>
                  </a:moveTo>
                  <a:cubicBezTo>
                    <a:pt x="294" y="1"/>
                    <a:pt x="0" y="295"/>
                    <a:pt x="0" y="652"/>
                  </a:cubicBezTo>
                  <a:cubicBezTo>
                    <a:pt x="0" y="1009"/>
                    <a:pt x="294" y="1303"/>
                    <a:pt x="651" y="1303"/>
                  </a:cubicBezTo>
                  <a:cubicBezTo>
                    <a:pt x="1008" y="1303"/>
                    <a:pt x="1303" y="1009"/>
                    <a:pt x="1303" y="652"/>
                  </a:cubicBezTo>
                  <a:cubicBezTo>
                    <a:pt x="1303" y="295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5774015" y="4495369"/>
              <a:ext cx="13305" cy="9923"/>
            </a:xfrm>
            <a:custGeom>
              <a:rect b="b" l="l" r="r" t="t"/>
              <a:pathLst>
                <a:path extrusionOk="0" h="314" w="421">
                  <a:moveTo>
                    <a:pt x="215" y="1"/>
                  </a:moveTo>
                  <a:cubicBezTo>
                    <a:pt x="99" y="1"/>
                    <a:pt x="1" y="72"/>
                    <a:pt x="1" y="153"/>
                  </a:cubicBezTo>
                  <a:cubicBezTo>
                    <a:pt x="1" y="242"/>
                    <a:pt x="99" y="313"/>
                    <a:pt x="215" y="313"/>
                  </a:cubicBezTo>
                  <a:cubicBezTo>
                    <a:pt x="322" y="313"/>
                    <a:pt x="420" y="242"/>
                    <a:pt x="420" y="153"/>
                  </a:cubicBezTo>
                  <a:cubicBezTo>
                    <a:pt x="42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5975042" y="4595740"/>
              <a:ext cx="13273" cy="10176"/>
            </a:xfrm>
            <a:custGeom>
              <a:rect b="b" l="l" r="r" t="t"/>
              <a:pathLst>
                <a:path extrusionOk="0" h="322" w="420">
                  <a:moveTo>
                    <a:pt x="206" y="1"/>
                  </a:moveTo>
                  <a:cubicBezTo>
                    <a:pt x="90" y="1"/>
                    <a:pt x="0" y="72"/>
                    <a:pt x="0" y="161"/>
                  </a:cubicBezTo>
                  <a:cubicBezTo>
                    <a:pt x="0" y="251"/>
                    <a:pt x="90" y="322"/>
                    <a:pt x="206" y="322"/>
                  </a:cubicBezTo>
                  <a:cubicBezTo>
                    <a:pt x="322" y="322"/>
                    <a:pt x="420" y="251"/>
                    <a:pt x="420" y="161"/>
                  </a:cubicBezTo>
                  <a:cubicBezTo>
                    <a:pt x="420" y="72"/>
                    <a:pt x="322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641788" y="4704518"/>
              <a:ext cx="7079" cy="7174"/>
            </a:xfrm>
            <a:custGeom>
              <a:rect b="b" l="l" r="r" t="t"/>
              <a:pathLst>
                <a:path extrusionOk="0" h="227" w="224">
                  <a:moveTo>
                    <a:pt x="93" y="1"/>
                  </a:moveTo>
                  <a:cubicBezTo>
                    <a:pt x="79" y="1"/>
                    <a:pt x="66" y="4"/>
                    <a:pt x="54" y="11"/>
                  </a:cubicBezTo>
                  <a:cubicBezTo>
                    <a:pt x="10" y="38"/>
                    <a:pt x="1" y="100"/>
                    <a:pt x="36" y="154"/>
                  </a:cubicBezTo>
                  <a:cubicBezTo>
                    <a:pt x="63" y="200"/>
                    <a:pt x="104" y="227"/>
                    <a:pt x="141" y="227"/>
                  </a:cubicBezTo>
                  <a:cubicBezTo>
                    <a:pt x="155" y="227"/>
                    <a:pt x="168" y="223"/>
                    <a:pt x="179" y="216"/>
                  </a:cubicBezTo>
                  <a:cubicBezTo>
                    <a:pt x="215" y="190"/>
                    <a:pt x="224" y="127"/>
                    <a:pt x="197" y="65"/>
                  </a:cubicBezTo>
                  <a:cubicBezTo>
                    <a:pt x="171" y="26"/>
                    <a:pt x="130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5759351" y="4626932"/>
              <a:ext cx="7648" cy="6731"/>
            </a:xfrm>
            <a:custGeom>
              <a:rect b="b" l="l" r="r" t="t"/>
              <a:pathLst>
                <a:path extrusionOk="0" h="213" w="242">
                  <a:moveTo>
                    <a:pt x="146" y="0"/>
                  </a:moveTo>
                  <a:cubicBezTo>
                    <a:pt x="114" y="0"/>
                    <a:pt x="81" y="16"/>
                    <a:pt x="54" y="49"/>
                  </a:cubicBezTo>
                  <a:cubicBezTo>
                    <a:pt x="10" y="93"/>
                    <a:pt x="1" y="165"/>
                    <a:pt x="45" y="191"/>
                  </a:cubicBezTo>
                  <a:cubicBezTo>
                    <a:pt x="60" y="206"/>
                    <a:pt x="78" y="213"/>
                    <a:pt x="98" y="213"/>
                  </a:cubicBezTo>
                  <a:cubicBezTo>
                    <a:pt x="128" y="213"/>
                    <a:pt x="161" y="197"/>
                    <a:pt x="188" y="165"/>
                  </a:cubicBezTo>
                  <a:cubicBezTo>
                    <a:pt x="233" y="120"/>
                    <a:pt x="242" y="58"/>
                    <a:pt x="206" y="22"/>
                  </a:cubicBezTo>
                  <a:cubicBezTo>
                    <a:pt x="188" y="8"/>
                    <a:pt x="168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893569" y="4686789"/>
              <a:ext cx="7363" cy="6858"/>
            </a:xfrm>
            <a:custGeom>
              <a:rect b="b" l="l" r="r" t="t"/>
              <a:pathLst>
                <a:path extrusionOk="0" h="217" w="233">
                  <a:moveTo>
                    <a:pt x="146" y="0"/>
                  </a:moveTo>
                  <a:cubicBezTo>
                    <a:pt x="112" y="0"/>
                    <a:pt x="73" y="18"/>
                    <a:pt x="45" y="46"/>
                  </a:cubicBezTo>
                  <a:cubicBezTo>
                    <a:pt x="0" y="90"/>
                    <a:pt x="0" y="162"/>
                    <a:pt x="36" y="197"/>
                  </a:cubicBezTo>
                  <a:cubicBezTo>
                    <a:pt x="49" y="211"/>
                    <a:pt x="66" y="216"/>
                    <a:pt x="84" y="216"/>
                  </a:cubicBezTo>
                  <a:cubicBezTo>
                    <a:pt x="115" y="216"/>
                    <a:pt x="150" y="199"/>
                    <a:pt x="179" y="171"/>
                  </a:cubicBezTo>
                  <a:cubicBezTo>
                    <a:pt x="223" y="117"/>
                    <a:pt x="232" y="55"/>
                    <a:pt x="197" y="19"/>
                  </a:cubicBezTo>
                  <a:cubicBezTo>
                    <a:pt x="183" y="6"/>
                    <a:pt x="166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950742" y="4990178"/>
              <a:ext cx="73318" cy="164933"/>
            </a:xfrm>
            <a:custGeom>
              <a:rect b="b" l="l" r="r" t="t"/>
              <a:pathLst>
                <a:path extrusionOk="0" fill="none" h="5219" w="2320">
                  <a:moveTo>
                    <a:pt x="2133" y="0"/>
                  </a:moveTo>
                  <a:cubicBezTo>
                    <a:pt x="2133" y="0"/>
                    <a:pt x="2320" y="3631"/>
                    <a:pt x="0" y="521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978363" y="4941668"/>
              <a:ext cx="87160" cy="87160"/>
            </a:xfrm>
            <a:custGeom>
              <a:rect b="b" l="l" r="r" t="t"/>
              <a:pathLst>
                <a:path extrusionOk="0" h="2758" w="2758">
                  <a:moveTo>
                    <a:pt x="1375" y="1"/>
                  </a:moveTo>
                  <a:cubicBezTo>
                    <a:pt x="616" y="1"/>
                    <a:pt x="1" y="616"/>
                    <a:pt x="1" y="1375"/>
                  </a:cubicBezTo>
                  <a:cubicBezTo>
                    <a:pt x="1" y="2142"/>
                    <a:pt x="616" y="2757"/>
                    <a:pt x="1375" y="2757"/>
                  </a:cubicBezTo>
                  <a:cubicBezTo>
                    <a:pt x="2142" y="2757"/>
                    <a:pt x="2757" y="2142"/>
                    <a:pt x="2757" y="1375"/>
                  </a:cubicBezTo>
                  <a:cubicBezTo>
                    <a:pt x="2757" y="616"/>
                    <a:pt x="2142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946792" y="5058947"/>
              <a:ext cx="25693" cy="73918"/>
            </a:xfrm>
            <a:custGeom>
              <a:rect b="b" l="l" r="r" t="t"/>
              <a:pathLst>
                <a:path extrusionOk="0" fill="none" h="2339" w="813">
                  <a:moveTo>
                    <a:pt x="152" y="1"/>
                  </a:moveTo>
                  <a:cubicBezTo>
                    <a:pt x="152" y="1"/>
                    <a:pt x="1" y="1402"/>
                    <a:pt x="812" y="233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923943" y="5028228"/>
              <a:ext cx="44876" cy="45128"/>
            </a:xfrm>
            <a:custGeom>
              <a:rect b="b" l="l" r="r" t="t"/>
              <a:pathLst>
                <a:path extrusionOk="0" h="1428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28"/>
                    <a:pt x="706" y="1428"/>
                  </a:cubicBezTo>
                  <a:cubicBezTo>
                    <a:pt x="1098" y="1428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2022639" y="4957469"/>
              <a:ext cx="12989" cy="10176"/>
            </a:xfrm>
            <a:custGeom>
              <a:rect b="b" l="l" r="r" t="t"/>
              <a:pathLst>
                <a:path extrusionOk="0" h="322" w="411">
                  <a:moveTo>
                    <a:pt x="206" y="0"/>
                  </a:moveTo>
                  <a:cubicBezTo>
                    <a:pt x="90" y="0"/>
                    <a:pt x="0" y="72"/>
                    <a:pt x="0" y="161"/>
                  </a:cubicBezTo>
                  <a:cubicBezTo>
                    <a:pt x="0" y="250"/>
                    <a:pt x="90" y="322"/>
                    <a:pt x="206" y="322"/>
                  </a:cubicBezTo>
                  <a:cubicBezTo>
                    <a:pt x="321" y="322"/>
                    <a:pt x="411" y="250"/>
                    <a:pt x="411" y="161"/>
                  </a:cubicBezTo>
                  <a:cubicBezTo>
                    <a:pt x="411" y="72"/>
                    <a:pt x="321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995271" y="5066279"/>
              <a:ext cx="55873" cy="34447"/>
            </a:xfrm>
            <a:custGeom>
              <a:rect b="b" l="l" r="r" t="t"/>
              <a:pathLst>
                <a:path extrusionOk="0" fill="none" h="1090" w="1768">
                  <a:moveTo>
                    <a:pt x="1767" y="1"/>
                  </a:moveTo>
                  <a:cubicBezTo>
                    <a:pt x="1767" y="1"/>
                    <a:pt x="1143" y="822"/>
                    <a:pt x="1" y="108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2040115" y="5045484"/>
              <a:ext cx="45128" cy="41273"/>
            </a:xfrm>
            <a:custGeom>
              <a:rect b="b" l="l" r="r" t="t"/>
              <a:pathLst>
                <a:path extrusionOk="0" h="1306" w="1428">
                  <a:moveTo>
                    <a:pt x="708" y="1"/>
                  </a:moveTo>
                  <a:cubicBezTo>
                    <a:pt x="412" y="1"/>
                    <a:pt x="143" y="215"/>
                    <a:pt x="81" y="516"/>
                  </a:cubicBezTo>
                  <a:cubicBezTo>
                    <a:pt x="0" y="864"/>
                    <a:pt x="232" y="1212"/>
                    <a:pt x="580" y="1292"/>
                  </a:cubicBezTo>
                  <a:cubicBezTo>
                    <a:pt x="625" y="1301"/>
                    <a:pt x="670" y="1306"/>
                    <a:pt x="713" y="1306"/>
                  </a:cubicBezTo>
                  <a:cubicBezTo>
                    <a:pt x="1018" y="1306"/>
                    <a:pt x="1286" y="1096"/>
                    <a:pt x="1356" y="784"/>
                  </a:cubicBezTo>
                  <a:cubicBezTo>
                    <a:pt x="1428" y="436"/>
                    <a:pt x="1205" y="88"/>
                    <a:pt x="848" y="17"/>
                  </a:cubicBezTo>
                  <a:cubicBezTo>
                    <a:pt x="801" y="6"/>
                    <a:pt x="755" y="1"/>
                    <a:pt x="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2066630" y="5053258"/>
              <a:ext cx="7079" cy="7205"/>
            </a:xfrm>
            <a:custGeom>
              <a:rect b="b" l="l" r="r" t="t"/>
              <a:pathLst>
                <a:path extrusionOk="0" h="228" w="224">
                  <a:moveTo>
                    <a:pt x="83" y="1"/>
                  </a:moveTo>
                  <a:cubicBezTo>
                    <a:pt x="70" y="1"/>
                    <a:pt x="57" y="4"/>
                    <a:pt x="45" y="11"/>
                  </a:cubicBezTo>
                  <a:cubicBezTo>
                    <a:pt x="0" y="38"/>
                    <a:pt x="0" y="101"/>
                    <a:pt x="27" y="163"/>
                  </a:cubicBezTo>
                  <a:cubicBezTo>
                    <a:pt x="53" y="202"/>
                    <a:pt x="93" y="227"/>
                    <a:pt x="131" y="227"/>
                  </a:cubicBezTo>
                  <a:cubicBezTo>
                    <a:pt x="144" y="227"/>
                    <a:pt x="158" y="224"/>
                    <a:pt x="170" y="217"/>
                  </a:cubicBezTo>
                  <a:cubicBezTo>
                    <a:pt x="214" y="190"/>
                    <a:pt x="223" y="127"/>
                    <a:pt x="187" y="65"/>
                  </a:cubicBezTo>
                  <a:cubicBezTo>
                    <a:pt x="161" y="26"/>
                    <a:pt x="121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1940882" y="5048707"/>
              <a:ext cx="7363" cy="6731"/>
            </a:xfrm>
            <a:custGeom>
              <a:rect b="b" l="l" r="r" t="t"/>
              <a:pathLst>
                <a:path extrusionOk="0" h="213" w="233">
                  <a:moveTo>
                    <a:pt x="144" y="0"/>
                  </a:moveTo>
                  <a:cubicBezTo>
                    <a:pt x="114" y="0"/>
                    <a:pt x="81" y="16"/>
                    <a:pt x="54" y="48"/>
                  </a:cubicBezTo>
                  <a:cubicBezTo>
                    <a:pt x="9" y="93"/>
                    <a:pt x="0" y="155"/>
                    <a:pt x="36" y="191"/>
                  </a:cubicBezTo>
                  <a:cubicBezTo>
                    <a:pt x="50" y="205"/>
                    <a:pt x="70" y="213"/>
                    <a:pt x="92" y="213"/>
                  </a:cubicBezTo>
                  <a:cubicBezTo>
                    <a:pt x="124" y="213"/>
                    <a:pt x="161" y="196"/>
                    <a:pt x="188" y="164"/>
                  </a:cubicBezTo>
                  <a:cubicBezTo>
                    <a:pt x="232" y="120"/>
                    <a:pt x="232" y="48"/>
                    <a:pt x="196" y="22"/>
                  </a:cubicBezTo>
                  <a:cubicBezTo>
                    <a:pt x="182" y="7"/>
                    <a:pt x="164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7541162" y="4760361"/>
              <a:ext cx="1202918" cy="405744"/>
            </a:xfrm>
            <a:custGeom>
              <a:rect b="b" l="l" r="r" t="t"/>
              <a:pathLst>
                <a:path extrusionOk="0" h="12839" w="38064">
                  <a:moveTo>
                    <a:pt x="31340" y="1"/>
                  </a:moveTo>
                  <a:cubicBezTo>
                    <a:pt x="30121" y="1"/>
                    <a:pt x="28868" y="355"/>
                    <a:pt x="27719" y="1144"/>
                  </a:cubicBezTo>
                  <a:lnTo>
                    <a:pt x="25221" y="2865"/>
                  </a:lnTo>
                  <a:cubicBezTo>
                    <a:pt x="23883" y="1924"/>
                    <a:pt x="22349" y="1473"/>
                    <a:pt x="20831" y="1473"/>
                  </a:cubicBezTo>
                  <a:cubicBezTo>
                    <a:pt x="18392" y="1473"/>
                    <a:pt x="15995" y="2638"/>
                    <a:pt x="14515" y="4810"/>
                  </a:cubicBezTo>
                  <a:lnTo>
                    <a:pt x="12811" y="7308"/>
                  </a:lnTo>
                  <a:lnTo>
                    <a:pt x="11839" y="6799"/>
                  </a:lnTo>
                  <a:cubicBezTo>
                    <a:pt x="10703" y="6203"/>
                    <a:pt x="9486" y="5920"/>
                    <a:pt x="8287" y="5920"/>
                  </a:cubicBezTo>
                  <a:cubicBezTo>
                    <a:pt x="5557" y="5920"/>
                    <a:pt x="2920" y="7385"/>
                    <a:pt x="1544" y="9957"/>
                  </a:cubicBezTo>
                  <a:lnTo>
                    <a:pt x="1" y="12839"/>
                  </a:lnTo>
                  <a:lnTo>
                    <a:pt x="37327" y="12839"/>
                  </a:lnTo>
                  <a:lnTo>
                    <a:pt x="37773" y="6915"/>
                  </a:lnTo>
                  <a:cubicBezTo>
                    <a:pt x="38064" y="2926"/>
                    <a:pt x="34841" y="1"/>
                    <a:pt x="3134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7541162" y="4760361"/>
              <a:ext cx="1202918" cy="405744"/>
            </a:xfrm>
            <a:custGeom>
              <a:rect b="b" l="l" r="r" t="t"/>
              <a:pathLst>
                <a:path extrusionOk="0" h="12839" w="38064">
                  <a:moveTo>
                    <a:pt x="31340" y="1"/>
                  </a:moveTo>
                  <a:cubicBezTo>
                    <a:pt x="30121" y="1"/>
                    <a:pt x="28868" y="355"/>
                    <a:pt x="27719" y="1144"/>
                  </a:cubicBezTo>
                  <a:lnTo>
                    <a:pt x="25221" y="2865"/>
                  </a:lnTo>
                  <a:cubicBezTo>
                    <a:pt x="23883" y="1924"/>
                    <a:pt x="22349" y="1473"/>
                    <a:pt x="20831" y="1473"/>
                  </a:cubicBezTo>
                  <a:cubicBezTo>
                    <a:pt x="18392" y="1473"/>
                    <a:pt x="15995" y="2638"/>
                    <a:pt x="14515" y="4810"/>
                  </a:cubicBezTo>
                  <a:lnTo>
                    <a:pt x="12811" y="7308"/>
                  </a:lnTo>
                  <a:lnTo>
                    <a:pt x="11839" y="6799"/>
                  </a:lnTo>
                  <a:cubicBezTo>
                    <a:pt x="10703" y="6203"/>
                    <a:pt x="9486" y="5920"/>
                    <a:pt x="8287" y="5920"/>
                  </a:cubicBezTo>
                  <a:cubicBezTo>
                    <a:pt x="5557" y="5920"/>
                    <a:pt x="2920" y="7385"/>
                    <a:pt x="1544" y="9957"/>
                  </a:cubicBezTo>
                  <a:lnTo>
                    <a:pt x="1" y="12839"/>
                  </a:lnTo>
                  <a:lnTo>
                    <a:pt x="37327" y="12839"/>
                  </a:lnTo>
                  <a:lnTo>
                    <a:pt x="37773" y="6915"/>
                  </a:lnTo>
                  <a:cubicBezTo>
                    <a:pt x="38064" y="2926"/>
                    <a:pt x="34841" y="1"/>
                    <a:pt x="31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8174677" y="4940846"/>
              <a:ext cx="70505" cy="361722"/>
            </a:xfrm>
            <a:custGeom>
              <a:rect b="b" l="l" r="r" t="t"/>
              <a:pathLst>
                <a:path extrusionOk="0" h="11446" w="2231">
                  <a:moveTo>
                    <a:pt x="0" y="0"/>
                  </a:moveTo>
                  <a:lnTo>
                    <a:pt x="2231" y="11446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8174677" y="4940846"/>
              <a:ext cx="70505" cy="361722"/>
            </a:xfrm>
            <a:custGeom>
              <a:rect b="b" l="l" r="r" t="t"/>
              <a:pathLst>
                <a:path extrusionOk="0" fill="none" h="11446" w="2231">
                  <a:moveTo>
                    <a:pt x="0" y="0"/>
                  </a:moveTo>
                  <a:lnTo>
                    <a:pt x="2231" y="1144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8431799" y="4912372"/>
              <a:ext cx="79259" cy="378914"/>
            </a:xfrm>
            <a:custGeom>
              <a:rect b="b" l="l" r="r" t="t"/>
              <a:pathLst>
                <a:path extrusionOk="0" h="11990" w="2508">
                  <a:moveTo>
                    <a:pt x="2507" y="0"/>
                  </a:moveTo>
                  <a:lnTo>
                    <a:pt x="0" y="1199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431799" y="4912372"/>
              <a:ext cx="79259" cy="378914"/>
            </a:xfrm>
            <a:custGeom>
              <a:rect b="b" l="l" r="r" t="t"/>
              <a:pathLst>
                <a:path extrusionOk="0" fill="none" h="11990" w="2508">
                  <a:moveTo>
                    <a:pt x="2507" y="0"/>
                  </a:moveTo>
                  <a:lnTo>
                    <a:pt x="0" y="119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7761941" y="5059516"/>
              <a:ext cx="96166" cy="240242"/>
            </a:xfrm>
            <a:custGeom>
              <a:rect b="b" l="l" r="r" t="t"/>
              <a:pathLst>
                <a:path extrusionOk="0" h="7602" w="3043">
                  <a:moveTo>
                    <a:pt x="0" y="1"/>
                  </a:moveTo>
                  <a:lnTo>
                    <a:pt x="3042" y="760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7761941" y="5059516"/>
              <a:ext cx="96166" cy="240242"/>
            </a:xfrm>
            <a:custGeom>
              <a:rect b="b" l="l" r="r" t="t"/>
              <a:pathLst>
                <a:path extrusionOk="0" fill="none" h="7602" w="3043">
                  <a:moveTo>
                    <a:pt x="0" y="1"/>
                  </a:moveTo>
                  <a:lnTo>
                    <a:pt x="3042" y="760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8113778" y="4990463"/>
              <a:ext cx="169484" cy="115318"/>
            </a:xfrm>
            <a:custGeom>
              <a:rect b="b" l="l" r="r" t="t"/>
              <a:pathLst>
                <a:path extrusionOk="0" fill="none" h="3649" w="5363">
                  <a:moveTo>
                    <a:pt x="1" y="1677"/>
                  </a:moveTo>
                  <a:lnTo>
                    <a:pt x="2927" y="3649"/>
                  </a:lnTo>
                  <a:lnTo>
                    <a:pt x="5362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8426174" y="5034992"/>
              <a:ext cx="43137" cy="77837"/>
            </a:xfrm>
            <a:custGeom>
              <a:rect b="b" l="l" r="r" t="t"/>
              <a:pathLst>
                <a:path extrusionOk="0" h="2463" w="1365">
                  <a:moveTo>
                    <a:pt x="0" y="1"/>
                  </a:moveTo>
                  <a:lnTo>
                    <a:pt x="1365" y="246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8426174" y="5034992"/>
              <a:ext cx="43137" cy="77837"/>
            </a:xfrm>
            <a:custGeom>
              <a:rect b="b" l="l" r="r" t="t"/>
              <a:pathLst>
                <a:path extrusionOk="0" fill="none" h="2463" w="1365">
                  <a:moveTo>
                    <a:pt x="0" y="1"/>
                  </a:moveTo>
                  <a:lnTo>
                    <a:pt x="1365" y="24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7798284" y="5074179"/>
              <a:ext cx="41210" cy="70505"/>
            </a:xfrm>
            <a:custGeom>
              <a:rect b="b" l="l" r="r" t="t"/>
              <a:pathLst>
                <a:path extrusionOk="0" fill="none" h="2231" w="1304">
                  <a:moveTo>
                    <a:pt x="1303" y="1"/>
                  </a:moveTo>
                  <a:lnTo>
                    <a:pt x="1" y="22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80505" y="4760361"/>
              <a:ext cx="1202981" cy="405744"/>
            </a:xfrm>
            <a:custGeom>
              <a:rect b="b" l="l" r="r" t="t"/>
              <a:pathLst>
                <a:path extrusionOk="0" h="12839" w="38066">
                  <a:moveTo>
                    <a:pt x="6726" y="1"/>
                  </a:moveTo>
                  <a:cubicBezTo>
                    <a:pt x="3225" y="1"/>
                    <a:pt x="0" y="2926"/>
                    <a:pt x="285" y="6915"/>
                  </a:cubicBezTo>
                  <a:lnTo>
                    <a:pt x="740" y="12839"/>
                  </a:lnTo>
                  <a:lnTo>
                    <a:pt x="38065" y="12839"/>
                  </a:lnTo>
                  <a:lnTo>
                    <a:pt x="36522" y="9957"/>
                  </a:lnTo>
                  <a:cubicBezTo>
                    <a:pt x="35146" y="7385"/>
                    <a:pt x="32504" y="5920"/>
                    <a:pt x="29775" y="5920"/>
                  </a:cubicBezTo>
                  <a:cubicBezTo>
                    <a:pt x="28576" y="5920"/>
                    <a:pt x="27360" y="6203"/>
                    <a:pt x="26227" y="6799"/>
                  </a:cubicBezTo>
                  <a:lnTo>
                    <a:pt x="25255" y="7308"/>
                  </a:lnTo>
                  <a:lnTo>
                    <a:pt x="23551" y="4810"/>
                  </a:lnTo>
                  <a:cubicBezTo>
                    <a:pt x="22072" y="2638"/>
                    <a:pt x="19674" y="1473"/>
                    <a:pt x="17235" y="1473"/>
                  </a:cubicBezTo>
                  <a:cubicBezTo>
                    <a:pt x="15717" y="1473"/>
                    <a:pt x="14184" y="1924"/>
                    <a:pt x="12846" y="2865"/>
                  </a:cubicBezTo>
                  <a:lnTo>
                    <a:pt x="10348" y="1144"/>
                  </a:lnTo>
                  <a:cubicBezTo>
                    <a:pt x="9198" y="355"/>
                    <a:pt x="7945" y="1"/>
                    <a:pt x="6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979486" y="4940846"/>
              <a:ext cx="70505" cy="361722"/>
            </a:xfrm>
            <a:custGeom>
              <a:rect b="b" l="l" r="r" t="t"/>
              <a:pathLst>
                <a:path extrusionOk="0" h="11446" w="2231">
                  <a:moveTo>
                    <a:pt x="2231" y="0"/>
                  </a:moveTo>
                  <a:lnTo>
                    <a:pt x="0" y="11446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979486" y="4940846"/>
              <a:ext cx="70505" cy="361722"/>
            </a:xfrm>
            <a:custGeom>
              <a:rect b="b" l="l" r="r" t="t"/>
              <a:pathLst>
                <a:path extrusionOk="0" fill="none" h="11446" w="2231">
                  <a:moveTo>
                    <a:pt x="2231" y="0"/>
                  </a:moveTo>
                  <a:lnTo>
                    <a:pt x="0" y="1144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713609" y="4912372"/>
              <a:ext cx="79259" cy="378914"/>
            </a:xfrm>
            <a:custGeom>
              <a:rect b="b" l="l" r="r" t="t"/>
              <a:pathLst>
                <a:path extrusionOk="0" h="11990" w="2508">
                  <a:moveTo>
                    <a:pt x="1" y="0"/>
                  </a:moveTo>
                  <a:lnTo>
                    <a:pt x="2508" y="1199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713609" y="4912372"/>
              <a:ext cx="79259" cy="378914"/>
            </a:xfrm>
            <a:custGeom>
              <a:rect b="b" l="l" r="r" t="t"/>
              <a:pathLst>
                <a:path extrusionOk="0" fill="none" h="11990" w="2508">
                  <a:moveTo>
                    <a:pt x="1" y="0"/>
                  </a:moveTo>
                  <a:lnTo>
                    <a:pt x="2508" y="119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1366591" y="5059516"/>
              <a:ext cx="96166" cy="240242"/>
            </a:xfrm>
            <a:custGeom>
              <a:rect b="b" l="l" r="r" t="t"/>
              <a:pathLst>
                <a:path extrusionOk="0" h="7602" w="3043">
                  <a:moveTo>
                    <a:pt x="3042" y="1"/>
                  </a:moveTo>
                  <a:lnTo>
                    <a:pt x="0" y="760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1366591" y="5059516"/>
              <a:ext cx="96166" cy="240242"/>
            </a:xfrm>
            <a:custGeom>
              <a:rect b="b" l="l" r="r" t="t"/>
              <a:pathLst>
                <a:path extrusionOk="0" fill="none" h="7602" w="3043">
                  <a:moveTo>
                    <a:pt x="3042" y="1"/>
                  </a:moveTo>
                  <a:lnTo>
                    <a:pt x="0" y="760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941436" y="4990463"/>
              <a:ext cx="169453" cy="115318"/>
            </a:xfrm>
            <a:custGeom>
              <a:rect b="b" l="l" r="r" t="t"/>
              <a:pathLst>
                <a:path extrusionOk="0" fill="none" h="3649" w="5362">
                  <a:moveTo>
                    <a:pt x="5362" y="1677"/>
                  </a:moveTo>
                  <a:lnTo>
                    <a:pt x="2436" y="364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755357" y="5034992"/>
              <a:ext cx="43169" cy="77837"/>
            </a:xfrm>
            <a:custGeom>
              <a:rect b="b" l="l" r="r" t="t"/>
              <a:pathLst>
                <a:path extrusionOk="0" h="2463" w="1366">
                  <a:moveTo>
                    <a:pt x="1365" y="1"/>
                  </a:moveTo>
                  <a:lnTo>
                    <a:pt x="0" y="246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755357" y="5034992"/>
              <a:ext cx="43169" cy="77837"/>
            </a:xfrm>
            <a:custGeom>
              <a:rect b="b" l="l" r="r" t="t"/>
              <a:pathLst>
                <a:path extrusionOk="0" fill="none" h="2463" w="1366">
                  <a:moveTo>
                    <a:pt x="1365" y="1"/>
                  </a:moveTo>
                  <a:lnTo>
                    <a:pt x="0" y="24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1385174" y="5074179"/>
              <a:ext cx="40925" cy="70505"/>
            </a:xfrm>
            <a:custGeom>
              <a:rect b="b" l="l" r="r" t="t"/>
              <a:pathLst>
                <a:path extrusionOk="0" fill="none" h="2231" w="1295">
                  <a:moveTo>
                    <a:pt x="1" y="1"/>
                  </a:moveTo>
                  <a:lnTo>
                    <a:pt x="1294" y="22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243180" y="4957532"/>
              <a:ext cx="231141" cy="223524"/>
            </a:xfrm>
            <a:custGeom>
              <a:rect b="b" l="l" r="r" t="t"/>
              <a:pathLst>
                <a:path extrusionOk="0" h="7073" w="7314">
                  <a:moveTo>
                    <a:pt x="1865" y="1"/>
                  </a:moveTo>
                  <a:cubicBezTo>
                    <a:pt x="847" y="1"/>
                    <a:pt x="1" y="1006"/>
                    <a:pt x="320" y="2104"/>
                  </a:cubicBezTo>
                  <a:cubicBezTo>
                    <a:pt x="960" y="4300"/>
                    <a:pt x="2682" y="7073"/>
                    <a:pt x="7270" y="7073"/>
                  </a:cubicBezTo>
                  <a:cubicBezTo>
                    <a:pt x="7284" y="7073"/>
                    <a:pt x="7299" y="7073"/>
                    <a:pt x="7314" y="7073"/>
                  </a:cubicBezTo>
                  <a:cubicBezTo>
                    <a:pt x="7314" y="7073"/>
                    <a:pt x="7207" y="2122"/>
                    <a:pt x="2496" y="132"/>
                  </a:cubicBezTo>
                  <a:cubicBezTo>
                    <a:pt x="2284" y="42"/>
                    <a:pt x="2071" y="1"/>
                    <a:pt x="1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3324589" y="5022888"/>
              <a:ext cx="151155" cy="158171"/>
            </a:xfrm>
            <a:custGeom>
              <a:rect b="b" l="l" r="r" t="t"/>
              <a:pathLst>
                <a:path extrusionOk="0" h="5005" w="4783">
                  <a:moveTo>
                    <a:pt x="1" y="0"/>
                  </a:moveTo>
                  <a:lnTo>
                    <a:pt x="4738" y="5005"/>
                  </a:lnTo>
                  <a:cubicBezTo>
                    <a:pt x="4782" y="491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3324589" y="5022888"/>
              <a:ext cx="151155" cy="158171"/>
            </a:xfrm>
            <a:custGeom>
              <a:rect b="b" l="l" r="r" t="t"/>
              <a:pathLst>
                <a:path extrusionOk="0" fill="none" h="5005" w="4783">
                  <a:moveTo>
                    <a:pt x="1" y="0"/>
                  </a:moveTo>
                  <a:cubicBezTo>
                    <a:pt x="1" y="0"/>
                    <a:pt x="4782" y="4916"/>
                    <a:pt x="4738" y="50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764772" y="4943374"/>
              <a:ext cx="209430" cy="263912"/>
            </a:xfrm>
            <a:custGeom>
              <a:rect b="b" l="l" r="r" t="t"/>
              <a:pathLst>
                <a:path extrusionOk="0" h="8351" w="6627">
                  <a:moveTo>
                    <a:pt x="1649" y="1"/>
                  </a:moveTo>
                  <a:cubicBezTo>
                    <a:pt x="801" y="1"/>
                    <a:pt x="1" y="681"/>
                    <a:pt x="7" y="1660"/>
                  </a:cubicBezTo>
                  <a:cubicBezTo>
                    <a:pt x="25" y="3952"/>
                    <a:pt x="926" y="7101"/>
                    <a:pt x="5378" y="8350"/>
                  </a:cubicBezTo>
                  <a:cubicBezTo>
                    <a:pt x="5378" y="8350"/>
                    <a:pt x="6627" y="3560"/>
                    <a:pt x="2648" y="357"/>
                  </a:cubicBezTo>
                  <a:cubicBezTo>
                    <a:pt x="2340" y="111"/>
                    <a:pt x="1991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834046" y="5014133"/>
              <a:ext cx="102961" cy="193154"/>
            </a:xfrm>
            <a:custGeom>
              <a:rect b="b" l="l" r="r" t="t"/>
              <a:pathLst>
                <a:path extrusionOk="0" h="6112" w="3258">
                  <a:moveTo>
                    <a:pt x="1" y="1"/>
                  </a:moveTo>
                  <a:lnTo>
                    <a:pt x="3186" y="6111"/>
                  </a:lnTo>
                  <a:cubicBezTo>
                    <a:pt x="3257" y="6040"/>
                    <a:pt x="2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34046" y="5014133"/>
              <a:ext cx="102961" cy="193154"/>
            </a:xfrm>
            <a:custGeom>
              <a:rect b="b" l="l" r="r" t="t"/>
              <a:pathLst>
                <a:path extrusionOk="0" fill="none" h="6112" w="3258">
                  <a:moveTo>
                    <a:pt x="1" y="1"/>
                  </a:moveTo>
                  <a:cubicBezTo>
                    <a:pt x="1" y="1"/>
                    <a:pt x="3257" y="6040"/>
                    <a:pt x="3186" y="61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5126721" y="4725250"/>
              <a:ext cx="380399" cy="515310"/>
            </a:xfrm>
            <a:custGeom>
              <a:rect b="b" l="l" r="r" t="t"/>
              <a:pathLst>
                <a:path extrusionOk="0" h="16306" w="12037">
                  <a:moveTo>
                    <a:pt x="8935" y="1"/>
                  </a:moveTo>
                  <a:cubicBezTo>
                    <a:pt x="8291" y="1"/>
                    <a:pt x="7631" y="205"/>
                    <a:pt x="7048" y="658"/>
                  </a:cubicBezTo>
                  <a:cubicBezTo>
                    <a:pt x="3649" y="3316"/>
                    <a:pt x="0" y="8258"/>
                    <a:pt x="3229" y="16305"/>
                  </a:cubicBezTo>
                  <a:cubicBezTo>
                    <a:pt x="3229" y="16305"/>
                    <a:pt x="11794" y="12683"/>
                    <a:pt x="11999" y="3102"/>
                  </a:cubicBezTo>
                  <a:cubicBezTo>
                    <a:pt x="12037" y="1263"/>
                    <a:pt x="10537" y="1"/>
                    <a:pt x="8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228768" y="4869771"/>
              <a:ext cx="172297" cy="370792"/>
            </a:xfrm>
            <a:custGeom>
              <a:rect b="b" l="l" r="r" t="t"/>
              <a:pathLst>
                <a:path extrusionOk="0" h="11733" w="5452">
                  <a:moveTo>
                    <a:pt x="5451" y="1"/>
                  </a:moveTo>
                  <a:lnTo>
                    <a:pt x="0" y="11732"/>
                  </a:lnTo>
                  <a:cubicBezTo>
                    <a:pt x="1" y="11732"/>
                    <a:pt x="1" y="11732"/>
                    <a:pt x="1" y="11732"/>
                  </a:cubicBezTo>
                  <a:cubicBezTo>
                    <a:pt x="196" y="11732"/>
                    <a:pt x="5449" y="5"/>
                    <a:pt x="545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228768" y="4869771"/>
              <a:ext cx="172297" cy="371329"/>
            </a:xfrm>
            <a:custGeom>
              <a:rect b="b" l="l" r="r" t="t"/>
              <a:pathLst>
                <a:path extrusionOk="0" fill="none" h="11750" w="5452">
                  <a:moveTo>
                    <a:pt x="5451" y="1"/>
                  </a:moveTo>
                  <a:cubicBezTo>
                    <a:pt x="5451" y="1"/>
                    <a:pt x="188" y="11750"/>
                    <a:pt x="0" y="117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4572720" y="4959713"/>
              <a:ext cx="85169" cy="223619"/>
            </a:xfrm>
            <a:custGeom>
              <a:rect b="b" l="l" r="r" t="t"/>
              <a:pathLst>
                <a:path extrusionOk="0" fill="none" h="7076" w="2695">
                  <a:moveTo>
                    <a:pt x="0" y="1"/>
                  </a:moveTo>
                  <a:cubicBezTo>
                    <a:pt x="0" y="1"/>
                    <a:pt x="2694" y="2891"/>
                    <a:pt x="1294" y="7075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4528729" y="4899383"/>
              <a:ext cx="93069" cy="93069"/>
            </a:xfrm>
            <a:custGeom>
              <a:rect b="b" l="l" r="r" t="t"/>
              <a:pathLst>
                <a:path extrusionOk="0" h="2945" w="2945">
                  <a:moveTo>
                    <a:pt x="1472" y="1"/>
                  </a:moveTo>
                  <a:cubicBezTo>
                    <a:pt x="661" y="1"/>
                    <a:pt x="0" y="661"/>
                    <a:pt x="0" y="1473"/>
                  </a:cubicBezTo>
                  <a:cubicBezTo>
                    <a:pt x="0" y="2284"/>
                    <a:pt x="661" y="2945"/>
                    <a:pt x="1472" y="2945"/>
                  </a:cubicBezTo>
                  <a:cubicBezTo>
                    <a:pt x="2284" y="2945"/>
                    <a:pt x="2944" y="2284"/>
                    <a:pt x="2944" y="1473"/>
                  </a:cubicBezTo>
                  <a:cubicBezTo>
                    <a:pt x="2944" y="661"/>
                    <a:pt x="2284" y="1"/>
                    <a:pt x="1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4563682" y="4918281"/>
              <a:ext cx="15264" cy="11598"/>
            </a:xfrm>
            <a:custGeom>
              <a:rect b="b" l="l" r="r" t="t"/>
              <a:pathLst>
                <a:path extrusionOk="0" h="367" w="483">
                  <a:moveTo>
                    <a:pt x="242" y="0"/>
                  </a:moveTo>
                  <a:cubicBezTo>
                    <a:pt x="108" y="0"/>
                    <a:pt x="1" y="81"/>
                    <a:pt x="1" y="188"/>
                  </a:cubicBezTo>
                  <a:cubicBezTo>
                    <a:pt x="1" y="286"/>
                    <a:pt x="108" y="366"/>
                    <a:pt x="242" y="366"/>
                  </a:cubicBezTo>
                  <a:cubicBezTo>
                    <a:pt x="375" y="366"/>
                    <a:pt x="482" y="286"/>
                    <a:pt x="482" y="188"/>
                  </a:cubicBezTo>
                  <a:cubicBezTo>
                    <a:pt x="482" y="81"/>
                    <a:pt x="375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507017" y="5021181"/>
              <a:ext cx="117024" cy="61783"/>
            </a:xfrm>
            <a:custGeom>
              <a:rect b="b" l="l" r="r" t="t"/>
              <a:pathLst>
                <a:path extrusionOk="0" fill="none" h="1955" w="3703">
                  <a:moveTo>
                    <a:pt x="1" y="1"/>
                  </a:moveTo>
                  <a:cubicBezTo>
                    <a:pt x="1" y="1"/>
                    <a:pt x="1160" y="1954"/>
                    <a:pt x="3703" y="185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468967" y="4993402"/>
              <a:ext cx="59792" cy="53724"/>
            </a:xfrm>
            <a:custGeom>
              <a:rect b="b" l="l" r="r" t="t"/>
              <a:pathLst>
                <a:path extrusionOk="0" h="1700" w="1892">
                  <a:moveTo>
                    <a:pt x="950" y="1"/>
                  </a:moveTo>
                  <a:cubicBezTo>
                    <a:pt x="581" y="1"/>
                    <a:pt x="236" y="242"/>
                    <a:pt x="125" y="612"/>
                  </a:cubicBezTo>
                  <a:cubicBezTo>
                    <a:pt x="0" y="1067"/>
                    <a:pt x="259" y="1531"/>
                    <a:pt x="705" y="1665"/>
                  </a:cubicBezTo>
                  <a:cubicBezTo>
                    <a:pt x="786" y="1688"/>
                    <a:pt x="868" y="1700"/>
                    <a:pt x="947" y="1700"/>
                  </a:cubicBezTo>
                  <a:cubicBezTo>
                    <a:pt x="1315" y="1700"/>
                    <a:pt x="1648" y="1459"/>
                    <a:pt x="1758" y="1085"/>
                  </a:cubicBezTo>
                  <a:cubicBezTo>
                    <a:pt x="1891" y="639"/>
                    <a:pt x="1633" y="166"/>
                    <a:pt x="1178" y="32"/>
                  </a:cubicBezTo>
                  <a:cubicBezTo>
                    <a:pt x="1102" y="11"/>
                    <a:pt x="1025" y="1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483347" y="5010152"/>
              <a:ext cx="7901" cy="8659"/>
            </a:xfrm>
            <a:custGeom>
              <a:rect b="b" l="l" r="r" t="t"/>
              <a:pathLst>
                <a:path extrusionOk="0" h="274" w="250">
                  <a:moveTo>
                    <a:pt x="154" y="0"/>
                  </a:moveTo>
                  <a:cubicBezTo>
                    <a:pt x="97" y="0"/>
                    <a:pt x="43" y="43"/>
                    <a:pt x="27" y="109"/>
                  </a:cubicBezTo>
                  <a:cubicBezTo>
                    <a:pt x="0" y="180"/>
                    <a:pt x="36" y="251"/>
                    <a:pt x="89" y="269"/>
                  </a:cubicBezTo>
                  <a:cubicBezTo>
                    <a:pt x="97" y="272"/>
                    <a:pt x="106" y="273"/>
                    <a:pt x="114" y="273"/>
                  </a:cubicBezTo>
                  <a:cubicBezTo>
                    <a:pt x="161" y="273"/>
                    <a:pt x="209" y="232"/>
                    <a:pt x="232" y="171"/>
                  </a:cubicBezTo>
                  <a:cubicBezTo>
                    <a:pt x="250" y="91"/>
                    <a:pt x="223" y="19"/>
                    <a:pt x="170" y="2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3044365" y="4982846"/>
              <a:ext cx="78975" cy="181019"/>
            </a:xfrm>
            <a:custGeom>
              <a:rect b="b" l="l" r="r" t="t"/>
              <a:pathLst>
                <a:path extrusionOk="0" fill="none" h="5728" w="2499">
                  <a:moveTo>
                    <a:pt x="1124" y="0"/>
                  </a:moveTo>
                  <a:cubicBezTo>
                    <a:pt x="1124" y="0"/>
                    <a:pt x="0" y="3042"/>
                    <a:pt x="2498" y="572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3028279" y="4934968"/>
              <a:ext cx="89688" cy="76162"/>
            </a:xfrm>
            <a:custGeom>
              <a:rect b="b" l="l" r="r" t="t"/>
              <a:pathLst>
                <a:path extrusionOk="0" h="2410" w="2838">
                  <a:moveTo>
                    <a:pt x="1412" y="0"/>
                  </a:moveTo>
                  <a:cubicBezTo>
                    <a:pt x="1247" y="0"/>
                    <a:pt x="1080" y="31"/>
                    <a:pt x="920" y="97"/>
                  </a:cubicBezTo>
                  <a:cubicBezTo>
                    <a:pt x="295" y="364"/>
                    <a:pt x="1" y="1078"/>
                    <a:pt x="277" y="1685"/>
                  </a:cubicBezTo>
                  <a:cubicBezTo>
                    <a:pt x="476" y="2136"/>
                    <a:pt x="938" y="2410"/>
                    <a:pt x="1422" y="2410"/>
                  </a:cubicBezTo>
                  <a:cubicBezTo>
                    <a:pt x="1588" y="2410"/>
                    <a:pt x="1757" y="2378"/>
                    <a:pt x="1919" y="2309"/>
                  </a:cubicBezTo>
                  <a:cubicBezTo>
                    <a:pt x="2552" y="2051"/>
                    <a:pt x="2838" y="1337"/>
                    <a:pt x="2561" y="730"/>
                  </a:cubicBezTo>
                  <a:cubicBezTo>
                    <a:pt x="2361" y="271"/>
                    <a:pt x="1898" y="0"/>
                    <a:pt x="1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3061842" y="4950295"/>
              <a:ext cx="14126" cy="10144"/>
            </a:xfrm>
            <a:custGeom>
              <a:rect b="b" l="l" r="r" t="t"/>
              <a:pathLst>
                <a:path extrusionOk="0" h="321" w="447">
                  <a:moveTo>
                    <a:pt x="263" y="1"/>
                  </a:moveTo>
                  <a:cubicBezTo>
                    <a:pt x="231" y="1"/>
                    <a:pt x="196" y="8"/>
                    <a:pt x="161" y="22"/>
                  </a:cubicBezTo>
                  <a:cubicBezTo>
                    <a:pt x="63" y="67"/>
                    <a:pt x="0" y="165"/>
                    <a:pt x="36" y="236"/>
                  </a:cubicBezTo>
                  <a:cubicBezTo>
                    <a:pt x="60" y="290"/>
                    <a:pt x="121" y="320"/>
                    <a:pt x="188" y="320"/>
                  </a:cubicBezTo>
                  <a:cubicBezTo>
                    <a:pt x="220" y="320"/>
                    <a:pt x="254" y="313"/>
                    <a:pt x="286" y="299"/>
                  </a:cubicBezTo>
                  <a:cubicBezTo>
                    <a:pt x="393" y="254"/>
                    <a:pt x="446" y="156"/>
                    <a:pt x="411" y="85"/>
                  </a:cubicBezTo>
                  <a:cubicBezTo>
                    <a:pt x="387" y="31"/>
                    <a:pt x="330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3080172" y="5007370"/>
              <a:ext cx="71643" cy="82072"/>
            </a:xfrm>
            <a:custGeom>
              <a:rect b="b" l="l" r="r" t="t"/>
              <a:pathLst>
                <a:path extrusionOk="0" fill="none" h="2597" w="2267">
                  <a:moveTo>
                    <a:pt x="2266" y="0"/>
                  </a:moveTo>
                  <a:cubicBezTo>
                    <a:pt x="2266" y="0"/>
                    <a:pt x="2016" y="1847"/>
                    <a:pt x="0" y="259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3132317" y="4982088"/>
              <a:ext cx="51070" cy="43991"/>
            </a:xfrm>
            <a:custGeom>
              <a:rect b="b" l="l" r="r" t="t"/>
              <a:pathLst>
                <a:path extrusionOk="0" h="1392" w="1616">
                  <a:moveTo>
                    <a:pt x="805" y="0"/>
                  </a:moveTo>
                  <a:cubicBezTo>
                    <a:pt x="644" y="0"/>
                    <a:pt x="482" y="52"/>
                    <a:pt x="348" y="158"/>
                  </a:cubicBezTo>
                  <a:cubicBezTo>
                    <a:pt x="45" y="408"/>
                    <a:pt x="1" y="845"/>
                    <a:pt x="250" y="1139"/>
                  </a:cubicBezTo>
                  <a:cubicBezTo>
                    <a:pt x="396" y="1305"/>
                    <a:pt x="600" y="1391"/>
                    <a:pt x="806" y="1391"/>
                  </a:cubicBezTo>
                  <a:cubicBezTo>
                    <a:pt x="968" y="1391"/>
                    <a:pt x="1130" y="1338"/>
                    <a:pt x="1267" y="1229"/>
                  </a:cubicBezTo>
                  <a:cubicBezTo>
                    <a:pt x="1571" y="988"/>
                    <a:pt x="1615" y="551"/>
                    <a:pt x="1357" y="256"/>
                  </a:cubicBezTo>
                  <a:cubicBezTo>
                    <a:pt x="1216" y="86"/>
                    <a:pt x="1011" y="0"/>
                    <a:pt x="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3161075" y="4992801"/>
              <a:ext cx="7363" cy="6542"/>
            </a:xfrm>
            <a:custGeom>
              <a:rect b="b" l="l" r="r" t="t"/>
              <a:pathLst>
                <a:path extrusionOk="0" h="207" w="233">
                  <a:moveTo>
                    <a:pt x="92" y="1"/>
                  </a:moveTo>
                  <a:cubicBezTo>
                    <a:pt x="74" y="1"/>
                    <a:pt x="58" y="6"/>
                    <a:pt x="45" y="15"/>
                  </a:cubicBezTo>
                  <a:cubicBezTo>
                    <a:pt x="1" y="42"/>
                    <a:pt x="9" y="113"/>
                    <a:pt x="45" y="158"/>
                  </a:cubicBezTo>
                  <a:cubicBezTo>
                    <a:pt x="75" y="188"/>
                    <a:pt x="114" y="206"/>
                    <a:pt x="147" y="206"/>
                  </a:cubicBezTo>
                  <a:cubicBezTo>
                    <a:pt x="162" y="206"/>
                    <a:pt x="176" y="202"/>
                    <a:pt x="188" y="194"/>
                  </a:cubicBezTo>
                  <a:cubicBezTo>
                    <a:pt x="232" y="158"/>
                    <a:pt x="224" y="96"/>
                    <a:pt x="188" y="51"/>
                  </a:cubicBezTo>
                  <a:cubicBezTo>
                    <a:pt x="159" y="17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2963430" y="1186082"/>
              <a:ext cx="36975" cy="36659"/>
            </a:xfrm>
            <a:custGeom>
              <a:rect b="b" l="l" r="r" t="t"/>
              <a:pathLst>
                <a:path extrusionOk="0" h="1160" w="1170">
                  <a:moveTo>
                    <a:pt x="590" y="0"/>
                  </a:moveTo>
                  <a:cubicBezTo>
                    <a:pt x="268" y="0"/>
                    <a:pt x="1" y="259"/>
                    <a:pt x="1" y="580"/>
                  </a:cubicBezTo>
                  <a:cubicBezTo>
                    <a:pt x="1" y="901"/>
                    <a:pt x="268" y="1160"/>
                    <a:pt x="590" y="1160"/>
                  </a:cubicBezTo>
                  <a:cubicBezTo>
                    <a:pt x="911" y="1160"/>
                    <a:pt x="1170" y="901"/>
                    <a:pt x="1170" y="580"/>
                  </a:cubicBezTo>
                  <a:cubicBezTo>
                    <a:pt x="1170" y="259"/>
                    <a:pt x="911" y="0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4410028" y="2216532"/>
              <a:ext cx="79543" cy="79828"/>
            </a:xfrm>
            <a:custGeom>
              <a:rect b="b" l="l" r="r" t="t"/>
              <a:pathLst>
                <a:path extrusionOk="0" h="2526" w="2517">
                  <a:moveTo>
                    <a:pt x="1259" y="0"/>
                  </a:moveTo>
                  <a:cubicBezTo>
                    <a:pt x="563" y="0"/>
                    <a:pt x="1" y="571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1"/>
                    <a:pt x="1954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3460767" y="1215409"/>
              <a:ext cx="29643" cy="29612"/>
            </a:xfrm>
            <a:custGeom>
              <a:rect b="b" l="l" r="r" t="t"/>
              <a:pathLst>
                <a:path extrusionOk="0" h="937" w="938">
                  <a:moveTo>
                    <a:pt x="473" y="0"/>
                  </a:moveTo>
                  <a:cubicBezTo>
                    <a:pt x="215" y="0"/>
                    <a:pt x="1" y="214"/>
                    <a:pt x="1" y="464"/>
                  </a:cubicBezTo>
                  <a:cubicBezTo>
                    <a:pt x="1" y="723"/>
                    <a:pt x="215" y="937"/>
                    <a:pt x="473" y="937"/>
                  </a:cubicBezTo>
                  <a:cubicBezTo>
                    <a:pt x="732" y="937"/>
                    <a:pt x="937" y="723"/>
                    <a:pt x="937" y="464"/>
                  </a:cubicBezTo>
                  <a:cubicBezTo>
                    <a:pt x="937" y="214"/>
                    <a:pt x="732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3630507" y="1661139"/>
              <a:ext cx="43991" cy="44275"/>
            </a:xfrm>
            <a:custGeom>
              <a:rect b="b" l="l" r="r" t="t"/>
              <a:pathLst>
                <a:path extrusionOk="0" h="1401" w="1392">
                  <a:moveTo>
                    <a:pt x="696" y="0"/>
                  </a:moveTo>
                  <a:cubicBezTo>
                    <a:pt x="312" y="0"/>
                    <a:pt x="0" y="312"/>
                    <a:pt x="0" y="705"/>
                  </a:cubicBezTo>
                  <a:cubicBezTo>
                    <a:pt x="0" y="1088"/>
                    <a:pt x="312" y="1401"/>
                    <a:pt x="696" y="1401"/>
                  </a:cubicBezTo>
                  <a:cubicBezTo>
                    <a:pt x="1079" y="1401"/>
                    <a:pt x="1392" y="1088"/>
                    <a:pt x="1392" y="705"/>
                  </a:cubicBezTo>
                  <a:cubicBezTo>
                    <a:pt x="1392" y="312"/>
                    <a:pt x="107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5364376" y="1165223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6" y="0"/>
                  </a:moveTo>
                  <a:cubicBezTo>
                    <a:pt x="313" y="0"/>
                    <a:pt x="0" y="312"/>
                    <a:pt x="0" y="705"/>
                  </a:cubicBezTo>
                  <a:cubicBezTo>
                    <a:pt x="0" y="1088"/>
                    <a:pt x="313" y="1401"/>
                    <a:pt x="696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4834330" y="1643378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6" y="0"/>
                  </a:moveTo>
                  <a:cubicBezTo>
                    <a:pt x="313" y="0"/>
                    <a:pt x="1" y="312"/>
                    <a:pt x="1" y="705"/>
                  </a:cubicBezTo>
                  <a:cubicBezTo>
                    <a:pt x="1" y="1088"/>
                    <a:pt x="313" y="1401"/>
                    <a:pt x="706" y="1401"/>
                  </a:cubicBezTo>
                  <a:cubicBezTo>
                    <a:pt x="1089" y="1401"/>
                    <a:pt x="1402" y="1088"/>
                    <a:pt x="1402" y="705"/>
                  </a:cubicBezTo>
                  <a:cubicBezTo>
                    <a:pt x="1402" y="312"/>
                    <a:pt x="108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4642057" y="4678351"/>
              <a:ext cx="64027" cy="64027"/>
            </a:xfrm>
            <a:custGeom>
              <a:rect b="b" l="l" r="r" t="t"/>
              <a:pathLst>
                <a:path extrusionOk="0" h="2026" w="2026">
                  <a:moveTo>
                    <a:pt x="1018" y="1"/>
                  </a:moveTo>
                  <a:cubicBezTo>
                    <a:pt x="456" y="1"/>
                    <a:pt x="1" y="456"/>
                    <a:pt x="1" y="1009"/>
                  </a:cubicBezTo>
                  <a:cubicBezTo>
                    <a:pt x="1" y="1571"/>
                    <a:pt x="456" y="2026"/>
                    <a:pt x="1018" y="2026"/>
                  </a:cubicBezTo>
                  <a:cubicBezTo>
                    <a:pt x="1571" y="2026"/>
                    <a:pt x="2026" y="1571"/>
                    <a:pt x="2026" y="1009"/>
                  </a:cubicBezTo>
                  <a:cubicBezTo>
                    <a:pt x="2026" y="456"/>
                    <a:pt x="1571" y="1"/>
                    <a:pt x="1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506987" y="3393021"/>
              <a:ext cx="78975" cy="79259"/>
            </a:xfrm>
            <a:custGeom>
              <a:rect b="b" l="l" r="r" t="t"/>
              <a:pathLst>
                <a:path extrusionOk="0" h="2508" w="2499">
                  <a:moveTo>
                    <a:pt x="1250" y="1"/>
                  </a:moveTo>
                  <a:cubicBezTo>
                    <a:pt x="563" y="1"/>
                    <a:pt x="1" y="563"/>
                    <a:pt x="1" y="1250"/>
                  </a:cubicBezTo>
                  <a:cubicBezTo>
                    <a:pt x="1" y="1946"/>
                    <a:pt x="563" y="2508"/>
                    <a:pt x="1250" y="2508"/>
                  </a:cubicBezTo>
                  <a:cubicBezTo>
                    <a:pt x="1945" y="2508"/>
                    <a:pt x="2499" y="1946"/>
                    <a:pt x="2499" y="1250"/>
                  </a:cubicBezTo>
                  <a:cubicBezTo>
                    <a:pt x="2499" y="563"/>
                    <a:pt x="1945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705754" y="1587536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4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4" y="955"/>
                  </a:cubicBezTo>
                  <a:cubicBezTo>
                    <a:pt x="741" y="955"/>
                    <a:pt x="956" y="741"/>
                    <a:pt x="956" y="474"/>
                  </a:cubicBezTo>
                  <a:cubicBezTo>
                    <a:pt x="956" y="215"/>
                    <a:pt x="741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5000120" y="1749091"/>
              <a:ext cx="30212" cy="30180"/>
            </a:xfrm>
            <a:custGeom>
              <a:rect b="b" l="l" r="r" t="t"/>
              <a:pathLst>
                <a:path extrusionOk="0" h="955" w="956">
                  <a:moveTo>
                    <a:pt x="482" y="0"/>
                  </a:moveTo>
                  <a:cubicBezTo>
                    <a:pt x="215" y="0"/>
                    <a:pt x="0" y="215"/>
                    <a:pt x="0" y="482"/>
                  </a:cubicBezTo>
                  <a:cubicBezTo>
                    <a:pt x="0" y="741"/>
                    <a:pt x="215" y="955"/>
                    <a:pt x="482" y="955"/>
                  </a:cubicBezTo>
                  <a:cubicBezTo>
                    <a:pt x="741" y="955"/>
                    <a:pt x="955" y="741"/>
                    <a:pt x="955" y="482"/>
                  </a:cubicBezTo>
                  <a:cubicBezTo>
                    <a:pt x="955" y="21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4821942" y="2705969"/>
              <a:ext cx="29896" cy="30180"/>
            </a:xfrm>
            <a:custGeom>
              <a:rect b="b" l="l" r="r" t="t"/>
              <a:pathLst>
                <a:path extrusionOk="0" h="955" w="946">
                  <a:moveTo>
                    <a:pt x="473" y="0"/>
                  </a:moveTo>
                  <a:cubicBezTo>
                    <a:pt x="206" y="0"/>
                    <a:pt x="0" y="214"/>
                    <a:pt x="0" y="473"/>
                  </a:cubicBezTo>
                  <a:cubicBezTo>
                    <a:pt x="0" y="741"/>
                    <a:pt x="206" y="955"/>
                    <a:pt x="473" y="955"/>
                  </a:cubicBezTo>
                  <a:cubicBezTo>
                    <a:pt x="741" y="955"/>
                    <a:pt x="946" y="741"/>
                    <a:pt x="946" y="473"/>
                  </a:cubicBezTo>
                  <a:cubicBezTo>
                    <a:pt x="946" y="214"/>
                    <a:pt x="741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2146965" y="2137019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3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3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152068" y="1567815"/>
              <a:ext cx="32993" cy="33277"/>
            </a:xfrm>
            <a:custGeom>
              <a:rect b="b" l="l" r="r" t="t"/>
              <a:pathLst>
                <a:path extrusionOk="0" h="1053" w="1044">
                  <a:moveTo>
                    <a:pt x="517" y="0"/>
                  </a:moveTo>
                  <a:cubicBezTo>
                    <a:pt x="232" y="0"/>
                    <a:pt x="0" y="232"/>
                    <a:pt x="0" y="527"/>
                  </a:cubicBezTo>
                  <a:cubicBezTo>
                    <a:pt x="0" y="812"/>
                    <a:pt x="232" y="1053"/>
                    <a:pt x="517" y="1053"/>
                  </a:cubicBezTo>
                  <a:cubicBezTo>
                    <a:pt x="812" y="1053"/>
                    <a:pt x="1044" y="812"/>
                    <a:pt x="1044" y="527"/>
                  </a:cubicBezTo>
                  <a:cubicBezTo>
                    <a:pt x="1044" y="232"/>
                    <a:pt x="812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5132347" y="3418114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8"/>
                    <a:pt x="339" y="1517"/>
                    <a:pt x="759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928192" y="2261630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8"/>
                    <a:pt x="340" y="1517"/>
                    <a:pt x="759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5349712" y="3212030"/>
              <a:ext cx="33025" cy="33025"/>
            </a:xfrm>
            <a:custGeom>
              <a:rect b="b" l="l" r="r" t="t"/>
              <a:pathLst>
                <a:path extrusionOk="0" h="1045" w="1045">
                  <a:moveTo>
                    <a:pt x="527" y="1"/>
                  </a:moveTo>
                  <a:cubicBezTo>
                    <a:pt x="233" y="1"/>
                    <a:pt x="1" y="232"/>
                    <a:pt x="1" y="518"/>
                  </a:cubicBezTo>
                  <a:cubicBezTo>
                    <a:pt x="1" y="812"/>
                    <a:pt x="233" y="1044"/>
                    <a:pt x="527" y="1044"/>
                  </a:cubicBezTo>
                  <a:cubicBezTo>
                    <a:pt x="812" y="1044"/>
                    <a:pt x="1044" y="812"/>
                    <a:pt x="1044" y="518"/>
                  </a:cubicBezTo>
                  <a:cubicBezTo>
                    <a:pt x="1044" y="232"/>
                    <a:pt x="812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4930751" y="3230075"/>
              <a:ext cx="44307" cy="44307"/>
            </a:xfrm>
            <a:custGeom>
              <a:rect b="b" l="l" r="r" t="t"/>
              <a:pathLst>
                <a:path extrusionOk="0" h="1402" w="1402">
                  <a:moveTo>
                    <a:pt x="706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0"/>
                    <a:pt x="313" y="1401"/>
                    <a:pt x="706" y="1401"/>
                  </a:cubicBezTo>
                  <a:cubicBezTo>
                    <a:pt x="1089" y="1401"/>
                    <a:pt x="1402" y="1080"/>
                    <a:pt x="1402" y="696"/>
                  </a:cubicBezTo>
                  <a:cubicBezTo>
                    <a:pt x="1402" y="313"/>
                    <a:pt x="108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4423301" y="4736437"/>
              <a:ext cx="43991" cy="44275"/>
            </a:xfrm>
            <a:custGeom>
              <a:rect b="b" l="l" r="r" t="t"/>
              <a:pathLst>
                <a:path extrusionOk="0" h="1401" w="1392">
                  <a:moveTo>
                    <a:pt x="696" y="0"/>
                  </a:moveTo>
                  <a:cubicBezTo>
                    <a:pt x="312" y="0"/>
                    <a:pt x="0" y="313"/>
                    <a:pt x="0" y="696"/>
                  </a:cubicBezTo>
                  <a:cubicBezTo>
                    <a:pt x="0" y="1089"/>
                    <a:pt x="312" y="1401"/>
                    <a:pt x="696" y="1401"/>
                  </a:cubicBezTo>
                  <a:cubicBezTo>
                    <a:pt x="1079" y="1401"/>
                    <a:pt x="1392" y="1089"/>
                    <a:pt x="1392" y="696"/>
                  </a:cubicBezTo>
                  <a:cubicBezTo>
                    <a:pt x="1392" y="313"/>
                    <a:pt x="107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5414277" y="3551479"/>
              <a:ext cx="18077" cy="17792"/>
            </a:xfrm>
            <a:custGeom>
              <a:rect b="b" l="l" r="r" t="t"/>
              <a:pathLst>
                <a:path extrusionOk="0" h="563" w="572">
                  <a:moveTo>
                    <a:pt x="286" y="0"/>
                  </a:moveTo>
                  <a:cubicBezTo>
                    <a:pt x="134" y="0"/>
                    <a:pt x="0" y="125"/>
                    <a:pt x="0" y="277"/>
                  </a:cubicBezTo>
                  <a:cubicBezTo>
                    <a:pt x="0" y="438"/>
                    <a:pt x="134" y="562"/>
                    <a:pt x="286" y="562"/>
                  </a:cubicBezTo>
                  <a:cubicBezTo>
                    <a:pt x="447" y="562"/>
                    <a:pt x="571" y="438"/>
                    <a:pt x="571" y="277"/>
                  </a:cubicBezTo>
                  <a:cubicBezTo>
                    <a:pt x="571" y="125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4884231" y="3819884"/>
              <a:ext cx="24840" cy="25124"/>
            </a:xfrm>
            <a:custGeom>
              <a:rect b="b" l="l" r="r" t="t"/>
              <a:pathLst>
                <a:path extrusionOk="0" h="795" w="786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86" y="616"/>
                    <a:pt x="786" y="393"/>
                  </a:cubicBezTo>
                  <a:cubicBezTo>
                    <a:pt x="786" y="179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2861953" y="2846635"/>
              <a:ext cx="29612" cy="29359"/>
            </a:xfrm>
            <a:custGeom>
              <a:rect b="b" l="l" r="r" t="t"/>
              <a:pathLst>
                <a:path extrusionOk="0" h="929" w="937">
                  <a:moveTo>
                    <a:pt x="473" y="1"/>
                  </a:moveTo>
                  <a:cubicBezTo>
                    <a:pt x="214" y="1"/>
                    <a:pt x="0" y="206"/>
                    <a:pt x="0" y="465"/>
                  </a:cubicBezTo>
                  <a:cubicBezTo>
                    <a:pt x="0" y="723"/>
                    <a:pt x="214" y="929"/>
                    <a:pt x="473" y="929"/>
                  </a:cubicBezTo>
                  <a:cubicBezTo>
                    <a:pt x="723" y="929"/>
                    <a:pt x="937" y="723"/>
                    <a:pt x="937" y="465"/>
                  </a:cubicBezTo>
                  <a:cubicBezTo>
                    <a:pt x="937" y="206"/>
                    <a:pt x="723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2864481" y="4602219"/>
              <a:ext cx="40925" cy="40925"/>
            </a:xfrm>
            <a:custGeom>
              <a:rect b="b" l="l" r="r" t="t"/>
              <a:pathLst>
                <a:path extrusionOk="0" h="1295" w="1295">
                  <a:moveTo>
                    <a:pt x="643" y="1"/>
                  </a:moveTo>
                  <a:cubicBezTo>
                    <a:pt x="286" y="1"/>
                    <a:pt x="1" y="295"/>
                    <a:pt x="1" y="652"/>
                  </a:cubicBezTo>
                  <a:cubicBezTo>
                    <a:pt x="1" y="1009"/>
                    <a:pt x="286" y="1294"/>
                    <a:pt x="643" y="1294"/>
                  </a:cubicBezTo>
                  <a:cubicBezTo>
                    <a:pt x="1000" y="1294"/>
                    <a:pt x="1294" y="1009"/>
                    <a:pt x="1294" y="652"/>
                  </a:cubicBezTo>
                  <a:cubicBezTo>
                    <a:pt x="1294" y="295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2482179" y="3725422"/>
              <a:ext cx="29928" cy="29928"/>
            </a:xfrm>
            <a:custGeom>
              <a:rect b="b" l="l" r="r" t="t"/>
              <a:pathLst>
                <a:path extrusionOk="0" h="947" w="947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2"/>
                    <a:pt x="215" y="946"/>
                    <a:pt x="473" y="946"/>
                  </a:cubicBezTo>
                  <a:cubicBezTo>
                    <a:pt x="732" y="946"/>
                    <a:pt x="946" y="732"/>
                    <a:pt x="946" y="473"/>
                  </a:cubicBezTo>
                  <a:cubicBezTo>
                    <a:pt x="946" y="215"/>
                    <a:pt x="73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6670277" y="1356643"/>
              <a:ext cx="79543" cy="79828"/>
            </a:xfrm>
            <a:custGeom>
              <a:rect b="b" l="l" r="r" t="t"/>
              <a:pathLst>
                <a:path extrusionOk="0" h="2526" w="2517">
                  <a:moveTo>
                    <a:pt x="1259" y="0"/>
                  </a:moveTo>
                  <a:cubicBezTo>
                    <a:pt x="563" y="0"/>
                    <a:pt x="1" y="571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1"/>
                    <a:pt x="1954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7669439" y="355489"/>
              <a:ext cx="29359" cy="29643"/>
            </a:xfrm>
            <a:custGeom>
              <a:rect b="b" l="l" r="r" t="t"/>
              <a:pathLst>
                <a:path extrusionOk="0" h="938" w="929">
                  <a:moveTo>
                    <a:pt x="465" y="1"/>
                  </a:moveTo>
                  <a:cubicBezTo>
                    <a:pt x="206" y="1"/>
                    <a:pt x="1" y="215"/>
                    <a:pt x="1" y="465"/>
                  </a:cubicBezTo>
                  <a:cubicBezTo>
                    <a:pt x="1" y="724"/>
                    <a:pt x="206" y="938"/>
                    <a:pt x="465" y="938"/>
                  </a:cubicBezTo>
                  <a:cubicBezTo>
                    <a:pt x="724" y="938"/>
                    <a:pt x="929" y="724"/>
                    <a:pt x="929" y="465"/>
                  </a:cubicBezTo>
                  <a:cubicBezTo>
                    <a:pt x="929" y="215"/>
                    <a:pt x="724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7485067" y="801251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2"/>
                    <a:pt x="1" y="705"/>
                  </a:cubicBezTo>
                  <a:cubicBezTo>
                    <a:pt x="1" y="1088"/>
                    <a:pt x="322" y="1401"/>
                    <a:pt x="705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5751197" y="305335"/>
              <a:ext cx="44275" cy="44275"/>
            </a:xfrm>
            <a:custGeom>
              <a:rect b="b" l="l" r="r" t="t"/>
              <a:pathLst>
                <a:path extrusionOk="0" h="1401" w="1401">
                  <a:moveTo>
                    <a:pt x="696" y="0"/>
                  </a:moveTo>
                  <a:cubicBezTo>
                    <a:pt x="312" y="0"/>
                    <a:pt x="0" y="312"/>
                    <a:pt x="0" y="705"/>
                  </a:cubicBezTo>
                  <a:cubicBezTo>
                    <a:pt x="0" y="1088"/>
                    <a:pt x="312" y="1401"/>
                    <a:pt x="696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6281212" y="783490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7" y="0"/>
                  </a:moveTo>
                  <a:cubicBezTo>
                    <a:pt x="313" y="0"/>
                    <a:pt x="1" y="312"/>
                    <a:pt x="1" y="705"/>
                  </a:cubicBezTo>
                  <a:cubicBezTo>
                    <a:pt x="1" y="1088"/>
                    <a:pt x="313" y="1401"/>
                    <a:pt x="697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6453765" y="3818462"/>
              <a:ext cx="64027" cy="64027"/>
            </a:xfrm>
            <a:custGeom>
              <a:rect b="b" l="l" r="r" t="t"/>
              <a:pathLst>
                <a:path extrusionOk="0" h="2026" w="2026">
                  <a:moveTo>
                    <a:pt x="1008" y="1"/>
                  </a:moveTo>
                  <a:cubicBezTo>
                    <a:pt x="455" y="1"/>
                    <a:pt x="0" y="456"/>
                    <a:pt x="0" y="1009"/>
                  </a:cubicBezTo>
                  <a:cubicBezTo>
                    <a:pt x="0" y="1571"/>
                    <a:pt x="455" y="2026"/>
                    <a:pt x="1008" y="2026"/>
                  </a:cubicBezTo>
                  <a:cubicBezTo>
                    <a:pt x="1570" y="2026"/>
                    <a:pt x="2025" y="1571"/>
                    <a:pt x="2025" y="1009"/>
                  </a:cubicBezTo>
                  <a:cubicBezTo>
                    <a:pt x="2025" y="456"/>
                    <a:pt x="1570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8573886" y="2533132"/>
              <a:ext cx="78975" cy="79259"/>
            </a:xfrm>
            <a:custGeom>
              <a:rect b="b" l="l" r="r" t="t"/>
              <a:pathLst>
                <a:path extrusionOk="0" h="2508" w="2499">
                  <a:moveTo>
                    <a:pt x="1250" y="1"/>
                  </a:moveTo>
                  <a:cubicBezTo>
                    <a:pt x="554" y="1"/>
                    <a:pt x="1" y="563"/>
                    <a:pt x="1" y="1250"/>
                  </a:cubicBezTo>
                  <a:cubicBezTo>
                    <a:pt x="1" y="1946"/>
                    <a:pt x="554" y="2508"/>
                    <a:pt x="1250" y="2508"/>
                  </a:cubicBezTo>
                  <a:cubicBezTo>
                    <a:pt x="1937" y="2508"/>
                    <a:pt x="2499" y="1946"/>
                    <a:pt x="2499" y="1250"/>
                  </a:cubicBezTo>
                  <a:cubicBezTo>
                    <a:pt x="2499" y="563"/>
                    <a:pt x="1937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7423883" y="727647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4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4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6129265" y="889202"/>
              <a:ext cx="30180" cy="30180"/>
            </a:xfrm>
            <a:custGeom>
              <a:rect b="b" l="l" r="r" t="t"/>
              <a:pathLst>
                <a:path extrusionOk="0" h="955" w="955">
                  <a:moveTo>
                    <a:pt x="482" y="0"/>
                  </a:moveTo>
                  <a:cubicBezTo>
                    <a:pt x="214" y="0"/>
                    <a:pt x="0" y="215"/>
                    <a:pt x="0" y="482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82"/>
                  </a:cubicBezTo>
                  <a:cubicBezTo>
                    <a:pt x="955" y="21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6307727" y="1846081"/>
              <a:ext cx="30180" cy="30180"/>
            </a:xfrm>
            <a:custGeom>
              <a:rect b="b" l="l" r="r" t="t"/>
              <a:pathLst>
                <a:path extrusionOk="0" h="955" w="955">
                  <a:moveTo>
                    <a:pt x="482" y="0"/>
                  </a:moveTo>
                  <a:cubicBezTo>
                    <a:pt x="214" y="0"/>
                    <a:pt x="0" y="214"/>
                    <a:pt x="0" y="473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73"/>
                  </a:cubicBezTo>
                  <a:cubicBezTo>
                    <a:pt x="955" y="214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8982703" y="1277130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82" y="1"/>
                  </a:moveTo>
                  <a:cubicBezTo>
                    <a:pt x="214" y="1"/>
                    <a:pt x="0" y="215"/>
                    <a:pt x="0" y="474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5979561" y="2558225"/>
              <a:ext cx="47941" cy="47973"/>
            </a:xfrm>
            <a:custGeom>
              <a:rect b="b" l="l" r="r" t="t"/>
              <a:pathLst>
                <a:path extrusionOk="0" h="1518" w="1517">
                  <a:moveTo>
                    <a:pt x="758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8"/>
                    <a:pt x="339" y="1517"/>
                    <a:pt x="758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8183684" y="1401741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8"/>
                    <a:pt x="340" y="1517"/>
                    <a:pt x="759" y="1517"/>
                  </a:cubicBezTo>
                  <a:cubicBezTo>
                    <a:pt x="1179" y="1517"/>
                    <a:pt x="1518" y="1178"/>
                    <a:pt x="1518" y="759"/>
                  </a:cubicBezTo>
                  <a:cubicBezTo>
                    <a:pt x="1518" y="340"/>
                    <a:pt x="1179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5776827" y="2352141"/>
              <a:ext cx="33309" cy="33025"/>
            </a:xfrm>
            <a:custGeom>
              <a:rect b="b" l="l" r="r" t="t"/>
              <a:pathLst>
                <a:path extrusionOk="0" h="1045" w="1054">
                  <a:moveTo>
                    <a:pt x="527" y="0"/>
                  </a:moveTo>
                  <a:cubicBezTo>
                    <a:pt x="242" y="0"/>
                    <a:pt x="1" y="232"/>
                    <a:pt x="1" y="518"/>
                  </a:cubicBezTo>
                  <a:cubicBezTo>
                    <a:pt x="1" y="812"/>
                    <a:pt x="242" y="1044"/>
                    <a:pt x="527" y="1044"/>
                  </a:cubicBezTo>
                  <a:cubicBezTo>
                    <a:pt x="822" y="1044"/>
                    <a:pt x="1054" y="812"/>
                    <a:pt x="1054" y="518"/>
                  </a:cubicBezTo>
                  <a:cubicBezTo>
                    <a:pt x="1054" y="232"/>
                    <a:pt x="822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6184791" y="2370187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7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0"/>
                    <a:pt x="313" y="1401"/>
                    <a:pt x="697" y="1401"/>
                  </a:cubicBezTo>
                  <a:cubicBezTo>
                    <a:pt x="1089" y="1401"/>
                    <a:pt x="1401" y="1080"/>
                    <a:pt x="1401" y="696"/>
                  </a:cubicBezTo>
                  <a:cubicBezTo>
                    <a:pt x="1401" y="313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6692273" y="3876548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3"/>
                    <a:pt x="1" y="696"/>
                  </a:cubicBezTo>
                  <a:cubicBezTo>
                    <a:pt x="1" y="1089"/>
                    <a:pt x="32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5727495" y="2691590"/>
              <a:ext cx="18077" cy="17792"/>
            </a:xfrm>
            <a:custGeom>
              <a:rect b="b" l="l" r="r" t="t"/>
              <a:pathLst>
                <a:path extrusionOk="0" h="563" w="572"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37"/>
                    <a:pt x="126" y="562"/>
                    <a:pt x="286" y="562"/>
                  </a:cubicBezTo>
                  <a:cubicBezTo>
                    <a:pt x="438" y="562"/>
                    <a:pt x="572" y="437"/>
                    <a:pt x="572" y="277"/>
                  </a:cubicBezTo>
                  <a:cubicBezTo>
                    <a:pt x="572" y="125"/>
                    <a:pt x="438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6250494" y="2959995"/>
              <a:ext cx="25124" cy="25124"/>
            </a:xfrm>
            <a:custGeom>
              <a:rect b="b" l="l" r="r" t="t"/>
              <a:pathLst>
                <a:path extrusionOk="0" h="795" w="795"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7819711" y="4101531"/>
              <a:ext cx="24018" cy="24271"/>
            </a:xfrm>
            <a:custGeom>
              <a:rect b="b" l="l" r="r" t="t"/>
              <a:pathLst>
                <a:path extrusionOk="0" h="768" w="760">
                  <a:moveTo>
                    <a:pt x="376" y="0"/>
                  </a:moveTo>
                  <a:cubicBezTo>
                    <a:pt x="170" y="0"/>
                    <a:pt x="1" y="179"/>
                    <a:pt x="1" y="384"/>
                  </a:cubicBezTo>
                  <a:cubicBezTo>
                    <a:pt x="1" y="598"/>
                    <a:pt x="170" y="767"/>
                    <a:pt x="376" y="767"/>
                  </a:cubicBezTo>
                  <a:cubicBezTo>
                    <a:pt x="590" y="767"/>
                    <a:pt x="759" y="598"/>
                    <a:pt x="759" y="384"/>
                  </a:cubicBezTo>
                  <a:cubicBezTo>
                    <a:pt x="759" y="179"/>
                    <a:pt x="590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8254474" y="3742330"/>
              <a:ext cx="40894" cy="40925"/>
            </a:xfrm>
            <a:custGeom>
              <a:rect b="b" l="l" r="r" t="t"/>
              <a:pathLst>
                <a:path extrusionOk="0" h="1295" w="1294">
                  <a:moveTo>
                    <a:pt x="651" y="1"/>
                  </a:moveTo>
                  <a:cubicBezTo>
                    <a:pt x="295" y="1"/>
                    <a:pt x="0" y="295"/>
                    <a:pt x="0" y="652"/>
                  </a:cubicBezTo>
                  <a:cubicBezTo>
                    <a:pt x="0" y="1009"/>
                    <a:pt x="295" y="1294"/>
                    <a:pt x="651" y="1294"/>
                  </a:cubicBezTo>
                  <a:cubicBezTo>
                    <a:pt x="1008" y="1294"/>
                    <a:pt x="1294" y="1009"/>
                    <a:pt x="1294" y="652"/>
                  </a:cubicBezTo>
                  <a:cubicBezTo>
                    <a:pt x="1294" y="295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8647743" y="2865533"/>
              <a:ext cx="29928" cy="29928"/>
            </a:xfrm>
            <a:custGeom>
              <a:rect b="b" l="l" r="r" t="t"/>
              <a:pathLst>
                <a:path extrusionOk="0" h="947" w="947">
                  <a:moveTo>
                    <a:pt x="474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2"/>
                    <a:pt x="215" y="946"/>
                    <a:pt x="474" y="946"/>
                  </a:cubicBezTo>
                  <a:cubicBezTo>
                    <a:pt x="732" y="946"/>
                    <a:pt x="947" y="732"/>
                    <a:pt x="947" y="473"/>
                  </a:cubicBezTo>
                  <a:cubicBezTo>
                    <a:pt x="947" y="215"/>
                    <a:pt x="732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1436497" y="246111"/>
              <a:ext cx="36691" cy="36975"/>
            </a:xfrm>
            <a:custGeom>
              <a:rect b="b" l="l" r="r" t="t"/>
              <a:pathLst>
                <a:path extrusionOk="0" h="1170" w="1161">
                  <a:moveTo>
                    <a:pt x="580" y="1"/>
                  </a:moveTo>
                  <a:cubicBezTo>
                    <a:pt x="259" y="1"/>
                    <a:pt x="0" y="268"/>
                    <a:pt x="0" y="589"/>
                  </a:cubicBezTo>
                  <a:cubicBezTo>
                    <a:pt x="0" y="911"/>
                    <a:pt x="259" y="1169"/>
                    <a:pt x="580" y="1169"/>
                  </a:cubicBezTo>
                  <a:cubicBezTo>
                    <a:pt x="901" y="1169"/>
                    <a:pt x="1160" y="911"/>
                    <a:pt x="1160" y="589"/>
                  </a:cubicBezTo>
                  <a:cubicBezTo>
                    <a:pt x="1160" y="268"/>
                    <a:pt x="901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2882811" y="1276846"/>
              <a:ext cx="79543" cy="79543"/>
            </a:xfrm>
            <a:custGeom>
              <a:rect b="b" l="l" r="r" t="t"/>
              <a:pathLst>
                <a:path extrusionOk="0" h="2517" w="2517">
                  <a:moveTo>
                    <a:pt x="1258" y="1"/>
                  </a:moveTo>
                  <a:cubicBezTo>
                    <a:pt x="562" y="1"/>
                    <a:pt x="0" y="563"/>
                    <a:pt x="0" y="1259"/>
                  </a:cubicBezTo>
                  <a:cubicBezTo>
                    <a:pt x="0" y="1954"/>
                    <a:pt x="562" y="2517"/>
                    <a:pt x="1258" y="2517"/>
                  </a:cubicBezTo>
                  <a:cubicBezTo>
                    <a:pt x="1954" y="2517"/>
                    <a:pt x="2516" y="1954"/>
                    <a:pt x="2516" y="1259"/>
                  </a:cubicBezTo>
                  <a:cubicBezTo>
                    <a:pt x="2516" y="563"/>
                    <a:pt x="1954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1933834" y="275723"/>
              <a:ext cx="29327" cy="29359"/>
            </a:xfrm>
            <a:custGeom>
              <a:rect b="b" l="l" r="r" t="t"/>
              <a:pathLst>
                <a:path extrusionOk="0" h="929" w="928">
                  <a:moveTo>
                    <a:pt x="464" y="0"/>
                  </a:moveTo>
                  <a:cubicBezTo>
                    <a:pt x="205" y="0"/>
                    <a:pt x="0" y="206"/>
                    <a:pt x="0" y="464"/>
                  </a:cubicBezTo>
                  <a:cubicBezTo>
                    <a:pt x="0" y="723"/>
                    <a:pt x="205" y="928"/>
                    <a:pt x="464" y="928"/>
                  </a:cubicBezTo>
                  <a:cubicBezTo>
                    <a:pt x="723" y="928"/>
                    <a:pt x="928" y="723"/>
                    <a:pt x="928" y="464"/>
                  </a:cubicBezTo>
                  <a:cubicBezTo>
                    <a:pt x="928" y="206"/>
                    <a:pt x="723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2103258" y="721453"/>
              <a:ext cx="44307" cy="44307"/>
            </a:xfrm>
            <a:custGeom>
              <a:rect b="b" l="l" r="r" t="t"/>
              <a:pathLst>
                <a:path extrusionOk="0" h="1402" w="1402">
                  <a:moveTo>
                    <a:pt x="697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9"/>
                    <a:pt x="313" y="1401"/>
                    <a:pt x="697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3837159" y="225537"/>
              <a:ext cx="44275" cy="44275"/>
            </a:xfrm>
            <a:custGeom>
              <a:rect b="b" l="l" r="r" t="t"/>
              <a:pathLst>
                <a:path extrusionOk="0" h="1401" w="1401">
                  <a:moveTo>
                    <a:pt x="705" y="0"/>
                  </a:moveTo>
                  <a:cubicBezTo>
                    <a:pt x="312" y="0"/>
                    <a:pt x="0" y="313"/>
                    <a:pt x="0" y="696"/>
                  </a:cubicBezTo>
                  <a:cubicBezTo>
                    <a:pt x="0" y="1089"/>
                    <a:pt x="31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3307113" y="703692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3"/>
                    <a:pt x="1" y="696"/>
                  </a:cubicBezTo>
                  <a:cubicBezTo>
                    <a:pt x="1" y="1089"/>
                    <a:pt x="32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3115124" y="3738664"/>
              <a:ext cx="63742" cy="63774"/>
            </a:xfrm>
            <a:custGeom>
              <a:rect b="b" l="l" r="r" t="t"/>
              <a:pathLst>
                <a:path extrusionOk="0" h="2018" w="2017">
                  <a:moveTo>
                    <a:pt x="1008" y="1"/>
                  </a:moveTo>
                  <a:cubicBezTo>
                    <a:pt x="446" y="1"/>
                    <a:pt x="0" y="456"/>
                    <a:pt x="0" y="1009"/>
                  </a:cubicBezTo>
                  <a:cubicBezTo>
                    <a:pt x="0" y="1571"/>
                    <a:pt x="446" y="2017"/>
                    <a:pt x="1008" y="2017"/>
                  </a:cubicBezTo>
                  <a:cubicBezTo>
                    <a:pt x="1562" y="2017"/>
                    <a:pt x="2017" y="1571"/>
                    <a:pt x="2017" y="1009"/>
                  </a:cubicBezTo>
                  <a:cubicBezTo>
                    <a:pt x="2017" y="456"/>
                    <a:pt x="1562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979770" y="2453366"/>
              <a:ext cx="79259" cy="78943"/>
            </a:xfrm>
            <a:custGeom>
              <a:rect b="b" l="l" r="r" t="t"/>
              <a:pathLst>
                <a:path extrusionOk="0" h="2498" w="2508">
                  <a:moveTo>
                    <a:pt x="1258" y="0"/>
                  </a:moveTo>
                  <a:cubicBezTo>
                    <a:pt x="562" y="0"/>
                    <a:pt x="0" y="562"/>
                    <a:pt x="0" y="1249"/>
                  </a:cubicBezTo>
                  <a:cubicBezTo>
                    <a:pt x="0" y="1945"/>
                    <a:pt x="562" y="2498"/>
                    <a:pt x="1258" y="2498"/>
                  </a:cubicBezTo>
                  <a:cubicBezTo>
                    <a:pt x="1945" y="2498"/>
                    <a:pt x="2507" y="1945"/>
                    <a:pt x="2507" y="1249"/>
                  </a:cubicBezTo>
                  <a:cubicBezTo>
                    <a:pt x="2507" y="562"/>
                    <a:pt x="1945" y="0"/>
                    <a:pt x="1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2178537" y="647881"/>
              <a:ext cx="30212" cy="29896"/>
            </a:xfrm>
            <a:custGeom>
              <a:rect b="b" l="l" r="r" t="t"/>
              <a:pathLst>
                <a:path extrusionOk="0" h="946" w="956">
                  <a:moveTo>
                    <a:pt x="482" y="0"/>
                  </a:moveTo>
                  <a:cubicBezTo>
                    <a:pt x="215" y="0"/>
                    <a:pt x="1" y="205"/>
                    <a:pt x="1" y="473"/>
                  </a:cubicBezTo>
                  <a:cubicBezTo>
                    <a:pt x="1" y="740"/>
                    <a:pt x="215" y="946"/>
                    <a:pt x="482" y="946"/>
                  </a:cubicBezTo>
                  <a:cubicBezTo>
                    <a:pt x="741" y="946"/>
                    <a:pt x="955" y="740"/>
                    <a:pt x="955" y="473"/>
                  </a:cubicBezTo>
                  <a:cubicBezTo>
                    <a:pt x="955" y="20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3473187" y="809404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73" y="1"/>
                  </a:moveTo>
                  <a:cubicBezTo>
                    <a:pt x="214" y="1"/>
                    <a:pt x="0" y="215"/>
                    <a:pt x="0" y="474"/>
                  </a:cubicBezTo>
                  <a:cubicBezTo>
                    <a:pt x="0" y="741"/>
                    <a:pt x="214" y="955"/>
                    <a:pt x="473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3294725" y="1766283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73" y="1"/>
                  </a:moveTo>
                  <a:cubicBezTo>
                    <a:pt x="214" y="1"/>
                    <a:pt x="0" y="215"/>
                    <a:pt x="0" y="473"/>
                  </a:cubicBezTo>
                  <a:cubicBezTo>
                    <a:pt x="0" y="741"/>
                    <a:pt x="214" y="955"/>
                    <a:pt x="473" y="955"/>
                  </a:cubicBezTo>
                  <a:cubicBezTo>
                    <a:pt x="741" y="955"/>
                    <a:pt x="955" y="741"/>
                    <a:pt x="955" y="473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619748" y="1197364"/>
              <a:ext cx="30180" cy="29896"/>
            </a:xfrm>
            <a:custGeom>
              <a:rect b="b" l="l" r="r" t="t"/>
              <a:pathLst>
                <a:path extrusionOk="0" h="946" w="955">
                  <a:moveTo>
                    <a:pt x="482" y="0"/>
                  </a:moveTo>
                  <a:cubicBezTo>
                    <a:pt x="214" y="0"/>
                    <a:pt x="0" y="205"/>
                    <a:pt x="0" y="473"/>
                  </a:cubicBezTo>
                  <a:cubicBezTo>
                    <a:pt x="0" y="732"/>
                    <a:pt x="214" y="946"/>
                    <a:pt x="482" y="946"/>
                  </a:cubicBezTo>
                  <a:cubicBezTo>
                    <a:pt x="741" y="946"/>
                    <a:pt x="955" y="732"/>
                    <a:pt x="955" y="473"/>
                  </a:cubicBezTo>
                  <a:cubicBezTo>
                    <a:pt x="955" y="20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1624820" y="628129"/>
              <a:ext cx="33309" cy="33025"/>
            </a:xfrm>
            <a:custGeom>
              <a:rect b="b" l="l" r="r" t="t"/>
              <a:pathLst>
                <a:path extrusionOk="0" h="1045" w="1054">
                  <a:moveTo>
                    <a:pt x="527" y="1"/>
                  </a:moveTo>
                  <a:cubicBezTo>
                    <a:pt x="233" y="1"/>
                    <a:pt x="1" y="233"/>
                    <a:pt x="1" y="527"/>
                  </a:cubicBezTo>
                  <a:cubicBezTo>
                    <a:pt x="1" y="812"/>
                    <a:pt x="233" y="1044"/>
                    <a:pt x="527" y="1044"/>
                  </a:cubicBezTo>
                  <a:cubicBezTo>
                    <a:pt x="813" y="1044"/>
                    <a:pt x="1053" y="812"/>
                    <a:pt x="1053" y="527"/>
                  </a:cubicBezTo>
                  <a:cubicBezTo>
                    <a:pt x="1053" y="233"/>
                    <a:pt x="813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3605130" y="2478459"/>
              <a:ext cx="47941" cy="47941"/>
            </a:xfrm>
            <a:custGeom>
              <a:rect b="b" l="l" r="r" t="t"/>
              <a:pathLst>
                <a:path extrusionOk="0" h="1517" w="1517">
                  <a:moveTo>
                    <a:pt x="758" y="0"/>
                  </a:moveTo>
                  <a:cubicBezTo>
                    <a:pt x="339" y="0"/>
                    <a:pt x="0" y="339"/>
                    <a:pt x="0" y="758"/>
                  </a:cubicBezTo>
                  <a:cubicBezTo>
                    <a:pt x="0" y="1178"/>
                    <a:pt x="339" y="1517"/>
                    <a:pt x="758" y="1517"/>
                  </a:cubicBezTo>
                  <a:cubicBezTo>
                    <a:pt x="1178" y="1517"/>
                    <a:pt x="1517" y="1178"/>
                    <a:pt x="1517" y="758"/>
                  </a:cubicBezTo>
                  <a:cubicBezTo>
                    <a:pt x="1517" y="339"/>
                    <a:pt x="1178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1400975" y="1321975"/>
              <a:ext cx="47941" cy="47941"/>
            </a:xfrm>
            <a:custGeom>
              <a:rect b="b" l="l" r="r" t="t"/>
              <a:pathLst>
                <a:path extrusionOk="0" h="1517" w="1517">
                  <a:moveTo>
                    <a:pt x="759" y="0"/>
                  </a:moveTo>
                  <a:cubicBezTo>
                    <a:pt x="339" y="0"/>
                    <a:pt x="0" y="339"/>
                    <a:pt x="0" y="758"/>
                  </a:cubicBezTo>
                  <a:cubicBezTo>
                    <a:pt x="0" y="1178"/>
                    <a:pt x="339" y="1517"/>
                    <a:pt x="759" y="1517"/>
                  </a:cubicBezTo>
                  <a:cubicBezTo>
                    <a:pt x="1178" y="1517"/>
                    <a:pt x="1517" y="1178"/>
                    <a:pt x="1517" y="758"/>
                  </a:cubicBezTo>
                  <a:cubicBezTo>
                    <a:pt x="1517" y="339"/>
                    <a:pt x="1178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3822495" y="2272059"/>
              <a:ext cx="33277" cy="33309"/>
            </a:xfrm>
            <a:custGeom>
              <a:rect b="b" l="l" r="r" t="t"/>
              <a:pathLst>
                <a:path extrusionOk="0" h="1054" w="1053">
                  <a:moveTo>
                    <a:pt x="527" y="1"/>
                  </a:moveTo>
                  <a:cubicBezTo>
                    <a:pt x="241" y="1"/>
                    <a:pt x="0" y="242"/>
                    <a:pt x="0" y="527"/>
                  </a:cubicBezTo>
                  <a:cubicBezTo>
                    <a:pt x="0" y="822"/>
                    <a:pt x="241" y="1054"/>
                    <a:pt x="527" y="1054"/>
                  </a:cubicBezTo>
                  <a:cubicBezTo>
                    <a:pt x="821" y="1054"/>
                    <a:pt x="1053" y="822"/>
                    <a:pt x="1053" y="527"/>
                  </a:cubicBezTo>
                  <a:cubicBezTo>
                    <a:pt x="1053" y="242"/>
                    <a:pt x="821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3403818" y="2290104"/>
              <a:ext cx="44022" cy="44307"/>
            </a:xfrm>
            <a:custGeom>
              <a:rect b="b" l="l" r="r" t="t"/>
              <a:pathLst>
                <a:path extrusionOk="0" h="1402" w="1393">
                  <a:moveTo>
                    <a:pt x="696" y="1"/>
                  </a:moveTo>
                  <a:cubicBezTo>
                    <a:pt x="313" y="1"/>
                    <a:pt x="1" y="322"/>
                    <a:pt x="1" y="706"/>
                  </a:cubicBezTo>
                  <a:cubicBezTo>
                    <a:pt x="1" y="1089"/>
                    <a:pt x="313" y="1401"/>
                    <a:pt x="696" y="1401"/>
                  </a:cubicBezTo>
                  <a:cubicBezTo>
                    <a:pt x="1080" y="1401"/>
                    <a:pt x="1392" y="1089"/>
                    <a:pt x="1392" y="706"/>
                  </a:cubicBezTo>
                  <a:cubicBezTo>
                    <a:pt x="1392" y="322"/>
                    <a:pt x="1080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2896052" y="3796750"/>
              <a:ext cx="44307" cy="44022"/>
            </a:xfrm>
            <a:custGeom>
              <a:rect b="b" l="l" r="r" t="t"/>
              <a:pathLst>
                <a:path extrusionOk="0" h="1393" w="1402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cubicBezTo>
                    <a:pt x="1" y="1080"/>
                    <a:pt x="313" y="1392"/>
                    <a:pt x="697" y="1392"/>
                  </a:cubicBezTo>
                  <a:cubicBezTo>
                    <a:pt x="1089" y="1392"/>
                    <a:pt x="1401" y="1080"/>
                    <a:pt x="1401" y="696"/>
                  </a:cubicBezTo>
                  <a:cubicBezTo>
                    <a:pt x="1401" y="313"/>
                    <a:pt x="108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3887345" y="2611508"/>
              <a:ext cx="17792" cy="18077"/>
            </a:xfrm>
            <a:custGeom>
              <a:rect b="b" l="l" r="r" t="t"/>
              <a:pathLst>
                <a:path extrusionOk="0" h="572" w="563">
                  <a:moveTo>
                    <a:pt x="277" y="1"/>
                  </a:moveTo>
                  <a:cubicBezTo>
                    <a:pt x="125" y="1"/>
                    <a:pt x="0" y="126"/>
                    <a:pt x="0" y="286"/>
                  </a:cubicBezTo>
                  <a:cubicBezTo>
                    <a:pt x="0" y="447"/>
                    <a:pt x="125" y="572"/>
                    <a:pt x="277" y="572"/>
                  </a:cubicBezTo>
                  <a:cubicBezTo>
                    <a:pt x="437" y="572"/>
                    <a:pt x="562" y="447"/>
                    <a:pt x="562" y="286"/>
                  </a:cubicBezTo>
                  <a:cubicBezTo>
                    <a:pt x="562" y="126"/>
                    <a:pt x="437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357014" y="2880197"/>
              <a:ext cx="25124" cy="24840"/>
            </a:xfrm>
            <a:custGeom>
              <a:rect b="b" l="l" r="r" t="t"/>
              <a:pathLst>
                <a:path extrusionOk="0" h="786" w="795">
                  <a:moveTo>
                    <a:pt x="40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6"/>
                    <a:pt x="179" y="786"/>
                    <a:pt x="402" y="786"/>
                  </a:cubicBezTo>
                  <a:cubicBezTo>
                    <a:pt x="616" y="786"/>
                    <a:pt x="795" y="616"/>
                    <a:pt x="795" y="393"/>
                  </a:cubicBezTo>
                  <a:cubicBezTo>
                    <a:pt x="795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1334988" y="1906695"/>
              <a:ext cx="29359" cy="29612"/>
            </a:xfrm>
            <a:custGeom>
              <a:rect b="b" l="l" r="r" t="t"/>
              <a:pathLst>
                <a:path extrusionOk="0" h="937" w="929">
                  <a:moveTo>
                    <a:pt x="465" y="0"/>
                  </a:moveTo>
                  <a:cubicBezTo>
                    <a:pt x="206" y="0"/>
                    <a:pt x="1" y="214"/>
                    <a:pt x="1" y="464"/>
                  </a:cubicBezTo>
                  <a:cubicBezTo>
                    <a:pt x="1" y="723"/>
                    <a:pt x="206" y="937"/>
                    <a:pt x="465" y="937"/>
                  </a:cubicBezTo>
                  <a:cubicBezTo>
                    <a:pt x="723" y="937"/>
                    <a:pt x="929" y="723"/>
                    <a:pt x="929" y="464"/>
                  </a:cubicBezTo>
                  <a:cubicBezTo>
                    <a:pt x="929" y="214"/>
                    <a:pt x="723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1788903" y="4021733"/>
              <a:ext cx="24018" cy="23986"/>
            </a:xfrm>
            <a:custGeom>
              <a:rect b="b" l="l" r="r" t="t"/>
              <a:pathLst>
                <a:path extrusionOk="0" h="759" w="760">
                  <a:moveTo>
                    <a:pt x="384" y="1"/>
                  </a:moveTo>
                  <a:cubicBezTo>
                    <a:pt x="170" y="1"/>
                    <a:pt x="1" y="170"/>
                    <a:pt x="1" y="384"/>
                  </a:cubicBezTo>
                  <a:cubicBezTo>
                    <a:pt x="1" y="589"/>
                    <a:pt x="170" y="759"/>
                    <a:pt x="384" y="759"/>
                  </a:cubicBezTo>
                  <a:cubicBezTo>
                    <a:pt x="590" y="759"/>
                    <a:pt x="759" y="589"/>
                    <a:pt x="759" y="384"/>
                  </a:cubicBezTo>
                  <a:cubicBezTo>
                    <a:pt x="759" y="170"/>
                    <a:pt x="590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1337264" y="3662564"/>
              <a:ext cx="40894" cy="40894"/>
            </a:xfrm>
            <a:custGeom>
              <a:rect b="b" l="l" r="r" t="t"/>
              <a:pathLst>
                <a:path extrusionOk="0" h="1294" w="1294">
                  <a:moveTo>
                    <a:pt x="651" y="0"/>
                  </a:moveTo>
                  <a:cubicBezTo>
                    <a:pt x="286" y="0"/>
                    <a:pt x="0" y="286"/>
                    <a:pt x="0" y="651"/>
                  </a:cubicBezTo>
                  <a:cubicBezTo>
                    <a:pt x="0" y="1008"/>
                    <a:pt x="286" y="1294"/>
                    <a:pt x="651" y="1294"/>
                  </a:cubicBezTo>
                  <a:cubicBezTo>
                    <a:pt x="1008" y="1294"/>
                    <a:pt x="1294" y="1008"/>
                    <a:pt x="1294" y="651"/>
                  </a:cubicBezTo>
                  <a:cubicBezTo>
                    <a:pt x="1294" y="286"/>
                    <a:pt x="1008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954962" y="2785736"/>
              <a:ext cx="29896" cy="29643"/>
            </a:xfrm>
            <a:custGeom>
              <a:rect b="b" l="l" r="r" t="t"/>
              <a:pathLst>
                <a:path extrusionOk="0" h="938" w="946">
                  <a:moveTo>
                    <a:pt x="473" y="1"/>
                  </a:moveTo>
                  <a:cubicBezTo>
                    <a:pt x="214" y="1"/>
                    <a:pt x="0" y="206"/>
                    <a:pt x="0" y="465"/>
                  </a:cubicBezTo>
                  <a:cubicBezTo>
                    <a:pt x="0" y="732"/>
                    <a:pt x="214" y="938"/>
                    <a:pt x="473" y="938"/>
                  </a:cubicBezTo>
                  <a:cubicBezTo>
                    <a:pt x="732" y="938"/>
                    <a:pt x="946" y="732"/>
                    <a:pt x="946" y="465"/>
                  </a:cubicBezTo>
                  <a:cubicBezTo>
                    <a:pt x="946" y="206"/>
                    <a:pt x="73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0" name="Google Shape;380;p14"/>
            <p:cNvGrpSpPr/>
            <p:nvPr/>
          </p:nvGrpSpPr>
          <p:grpSpPr>
            <a:xfrm>
              <a:off x="126862" y="1156945"/>
              <a:ext cx="423196" cy="1796763"/>
              <a:chOff x="954962" y="1954320"/>
              <a:chExt cx="423196" cy="1796763"/>
            </a:xfrm>
          </p:grpSpPr>
          <p:sp>
            <p:nvSpPr>
              <p:cNvPr id="381" name="Google Shape;381;p14"/>
              <p:cNvSpPr/>
              <p:nvPr/>
            </p:nvSpPr>
            <p:spPr>
              <a:xfrm>
                <a:off x="979770" y="2500991"/>
                <a:ext cx="79259" cy="78943"/>
              </a:xfrm>
              <a:custGeom>
                <a:rect b="b" l="l" r="r" t="t"/>
                <a:pathLst>
                  <a:path extrusionOk="0" h="2498" w="2508">
                    <a:moveTo>
                      <a:pt x="1258" y="0"/>
                    </a:moveTo>
                    <a:cubicBezTo>
                      <a:pt x="562" y="0"/>
                      <a:pt x="0" y="562"/>
                      <a:pt x="0" y="1249"/>
                    </a:cubicBezTo>
                    <a:cubicBezTo>
                      <a:pt x="0" y="1945"/>
                      <a:pt x="562" y="2498"/>
                      <a:pt x="1258" y="2498"/>
                    </a:cubicBezTo>
                    <a:cubicBezTo>
                      <a:pt x="1945" y="2498"/>
                      <a:pt x="2507" y="1945"/>
                      <a:pt x="2507" y="1249"/>
                    </a:cubicBezTo>
                    <a:cubicBezTo>
                      <a:pt x="2507" y="562"/>
                      <a:pt x="1945" y="0"/>
                      <a:pt x="1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1334988" y="1954320"/>
                <a:ext cx="29359" cy="29612"/>
              </a:xfrm>
              <a:custGeom>
                <a:rect b="b" l="l" r="r" t="t"/>
                <a:pathLst>
                  <a:path extrusionOk="0" h="937" w="929">
                    <a:moveTo>
                      <a:pt x="465" y="0"/>
                    </a:moveTo>
                    <a:cubicBezTo>
                      <a:pt x="206" y="0"/>
                      <a:pt x="1" y="214"/>
                      <a:pt x="1" y="464"/>
                    </a:cubicBezTo>
                    <a:cubicBezTo>
                      <a:pt x="1" y="723"/>
                      <a:pt x="206" y="937"/>
                      <a:pt x="465" y="937"/>
                    </a:cubicBezTo>
                    <a:cubicBezTo>
                      <a:pt x="723" y="937"/>
                      <a:pt x="929" y="723"/>
                      <a:pt x="929" y="464"/>
                    </a:cubicBezTo>
                    <a:cubicBezTo>
                      <a:pt x="929" y="214"/>
                      <a:pt x="723" y="0"/>
                      <a:pt x="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1337264" y="3710189"/>
                <a:ext cx="40894" cy="40894"/>
              </a:xfrm>
              <a:custGeom>
                <a:rect b="b" l="l" r="r" t="t"/>
                <a:pathLst>
                  <a:path extrusionOk="0" h="1294" w="1294">
                    <a:moveTo>
                      <a:pt x="651" y="0"/>
                    </a:moveTo>
                    <a:cubicBezTo>
                      <a:pt x="286" y="0"/>
                      <a:pt x="0" y="286"/>
                      <a:pt x="0" y="651"/>
                    </a:cubicBezTo>
                    <a:cubicBezTo>
                      <a:pt x="0" y="1008"/>
                      <a:pt x="286" y="1294"/>
                      <a:pt x="651" y="1294"/>
                    </a:cubicBezTo>
                    <a:cubicBezTo>
                      <a:pt x="1008" y="1294"/>
                      <a:pt x="1294" y="1008"/>
                      <a:pt x="1294" y="651"/>
                    </a:cubicBezTo>
                    <a:cubicBezTo>
                      <a:pt x="1294" y="286"/>
                      <a:pt x="1008" y="0"/>
                      <a:pt x="6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>
                <a:off x="954962" y="2833361"/>
                <a:ext cx="29896" cy="29643"/>
              </a:xfrm>
              <a:custGeom>
                <a:rect b="b" l="l" r="r" t="t"/>
                <a:pathLst>
                  <a:path extrusionOk="0" h="938" w="946">
                    <a:moveTo>
                      <a:pt x="473" y="1"/>
                    </a:moveTo>
                    <a:cubicBezTo>
                      <a:pt x="214" y="1"/>
                      <a:pt x="0" y="206"/>
                      <a:pt x="0" y="465"/>
                    </a:cubicBezTo>
                    <a:cubicBezTo>
                      <a:pt x="0" y="732"/>
                      <a:pt x="214" y="938"/>
                      <a:pt x="473" y="938"/>
                    </a:cubicBezTo>
                    <a:cubicBezTo>
                      <a:pt x="732" y="938"/>
                      <a:pt x="946" y="732"/>
                      <a:pt x="946" y="465"/>
                    </a:cubicBezTo>
                    <a:cubicBezTo>
                      <a:pt x="946" y="206"/>
                      <a:pt x="732" y="1"/>
                      <a:pt x="4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5" name="Google Shape;385;p14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15"/>
          <p:cNvGrpSpPr/>
          <p:nvPr/>
        </p:nvGrpSpPr>
        <p:grpSpPr>
          <a:xfrm>
            <a:off x="-1044009" y="-615450"/>
            <a:ext cx="11541260" cy="6438150"/>
            <a:chOff x="-1044009" y="-615450"/>
            <a:chExt cx="11541260" cy="6438150"/>
          </a:xfrm>
        </p:grpSpPr>
        <p:sp>
          <p:nvSpPr>
            <p:cNvPr id="388" name="Google Shape;388;p15"/>
            <p:cNvSpPr/>
            <p:nvPr/>
          </p:nvSpPr>
          <p:spPr>
            <a:xfrm>
              <a:off x="-678876" y="-439426"/>
              <a:ext cx="10488315" cy="5899636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-888698" y="-615450"/>
              <a:ext cx="10907962" cy="4605842"/>
            </a:xfrm>
            <a:custGeom>
              <a:rect b="b" l="l" r="r" t="t"/>
              <a:pathLst>
                <a:path extrusionOk="0" h="140970" w="285474">
                  <a:moveTo>
                    <a:pt x="17155" y="0"/>
                  </a:moveTo>
                  <a:lnTo>
                    <a:pt x="1954" y="24613"/>
                  </a:lnTo>
                  <a:lnTo>
                    <a:pt x="23079" y="35952"/>
                  </a:lnTo>
                  <a:lnTo>
                    <a:pt x="0" y="35952"/>
                  </a:lnTo>
                  <a:lnTo>
                    <a:pt x="0" y="136099"/>
                  </a:lnTo>
                  <a:lnTo>
                    <a:pt x="1410" y="136099"/>
                  </a:lnTo>
                  <a:cubicBezTo>
                    <a:pt x="2096" y="136099"/>
                    <a:pt x="3122" y="122878"/>
                    <a:pt x="3791" y="113091"/>
                  </a:cubicBezTo>
                  <a:cubicBezTo>
                    <a:pt x="3952" y="110723"/>
                    <a:pt x="5134" y="109539"/>
                    <a:pt x="6305" y="109539"/>
                  </a:cubicBezTo>
                  <a:cubicBezTo>
                    <a:pt x="7480" y="109539"/>
                    <a:pt x="8644" y="110732"/>
                    <a:pt x="8752" y="113118"/>
                  </a:cubicBezTo>
                  <a:cubicBezTo>
                    <a:pt x="8752" y="113243"/>
                    <a:pt x="8752" y="113359"/>
                    <a:pt x="8752" y="113475"/>
                  </a:cubicBezTo>
                  <a:lnTo>
                    <a:pt x="8752" y="124180"/>
                  </a:lnTo>
                  <a:cubicBezTo>
                    <a:pt x="8752" y="125492"/>
                    <a:pt x="9403" y="126625"/>
                    <a:pt x="10224" y="126651"/>
                  </a:cubicBezTo>
                  <a:cubicBezTo>
                    <a:pt x="10607" y="126651"/>
                    <a:pt x="10964" y="126428"/>
                    <a:pt x="11232" y="126045"/>
                  </a:cubicBezTo>
                  <a:cubicBezTo>
                    <a:pt x="11499" y="125670"/>
                    <a:pt x="11669" y="125144"/>
                    <a:pt x="11713" y="124546"/>
                  </a:cubicBezTo>
                  <a:lnTo>
                    <a:pt x="13721" y="95704"/>
                  </a:lnTo>
                  <a:cubicBezTo>
                    <a:pt x="13808" y="94479"/>
                    <a:pt x="14419" y="93845"/>
                    <a:pt x="15029" y="93845"/>
                  </a:cubicBezTo>
                  <a:cubicBezTo>
                    <a:pt x="15596" y="93845"/>
                    <a:pt x="16162" y="94392"/>
                    <a:pt x="16308" y="95517"/>
                  </a:cubicBezTo>
                  <a:lnTo>
                    <a:pt x="17931" y="108105"/>
                  </a:lnTo>
                  <a:cubicBezTo>
                    <a:pt x="18082" y="109287"/>
                    <a:pt x="18738" y="110131"/>
                    <a:pt x="19491" y="110131"/>
                  </a:cubicBezTo>
                  <a:cubicBezTo>
                    <a:pt x="19539" y="110131"/>
                    <a:pt x="19587" y="110128"/>
                    <a:pt x="19635" y="110121"/>
                  </a:cubicBezTo>
                  <a:cubicBezTo>
                    <a:pt x="20028" y="110058"/>
                    <a:pt x="20385" y="109764"/>
                    <a:pt x="20643" y="109327"/>
                  </a:cubicBezTo>
                  <a:cubicBezTo>
                    <a:pt x="20902" y="108899"/>
                    <a:pt x="21063" y="108310"/>
                    <a:pt x="21080" y="107668"/>
                  </a:cubicBezTo>
                  <a:lnTo>
                    <a:pt x="21660" y="76738"/>
                  </a:lnTo>
                  <a:cubicBezTo>
                    <a:pt x="21741" y="72706"/>
                    <a:pt x="23801" y="69503"/>
                    <a:pt x="26335" y="69503"/>
                  </a:cubicBezTo>
                  <a:cubicBezTo>
                    <a:pt x="27620" y="69503"/>
                    <a:pt x="28788" y="68665"/>
                    <a:pt x="29636" y="67318"/>
                  </a:cubicBezTo>
                  <a:cubicBezTo>
                    <a:pt x="30483" y="65971"/>
                    <a:pt x="31010" y="64106"/>
                    <a:pt x="31010" y="62046"/>
                  </a:cubicBezTo>
                  <a:cubicBezTo>
                    <a:pt x="31010" y="60288"/>
                    <a:pt x="31384" y="58638"/>
                    <a:pt x="32035" y="57326"/>
                  </a:cubicBezTo>
                  <a:cubicBezTo>
                    <a:pt x="32678" y="56024"/>
                    <a:pt x="33597" y="55051"/>
                    <a:pt x="34667" y="54632"/>
                  </a:cubicBezTo>
                  <a:cubicBezTo>
                    <a:pt x="34846" y="54481"/>
                    <a:pt x="35024" y="54409"/>
                    <a:pt x="35202" y="54409"/>
                  </a:cubicBezTo>
                  <a:cubicBezTo>
                    <a:pt x="35773" y="54409"/>
                    <a:pt x="36300" y="55123"/>
                    <a:pt x="36309" y="56140"/>
                  </a:cubicBezTo>
                  <a:lnTo>
                    <a:pt x="36442" y="66096"/>
                  </a:lnTo>
                  <a:cubicBezTo>
                    <a:pt x="36451" y="66848"/>
                    <a:pt x="36733" y="67434"/>
                    <a:pt x="37094" y="67434"/>
                  </a:cubicBezTo>
                  <a:cubicBezTo>
                    <a:pt x="37097" y="67434"/>
                    <a:pt x="37100" y="67434"/>
                    <a:pt x="37103" y="67434"/>
                  </a:cubicBezTo>
                  <a:lnTo>
                    <a:pt x="37415" y="67425"/>
                  </a:lnTo>
                  <a:cubicBezTo>
                    <a:pt x="37798" y="67425"/>
                    <a:pt x="38129" y="66774"/>
                    <a:pt x="38155" y="65980"/>
                  </a:cubicBezTo>
                  <a:lnTo>
                    <a:pt x="38646" y="52393"/>
                  </a:lnTo>
                  <a:cubicBezTo>
                    <a:pt x="38682" y="51546"/>
                    <a:pt x="38985" y="50778"/>
                    <a:pt x="39449" y="50359"/>
                  </a:cubicBezTo>
                  <a:cubicBezTo>
                    <a:pt x="39493" y="50323"/>
                    <a:pt x="39547" y="50279"/>
                    <a:pt x="39592" y="50243"/>
                  </a:cubicBezTo>
                  <a:cubicBezTo>
                    <a:pt x="39764" y="50090"/>
                    <a:pt x="39947" y="50020"/>
                    <a:pt x="40125" y="50020"/>
                  </a:cubicBezTo>
                  <a:cubicBezTo>
                    <a:pt x="40684" y="50020"/>
                    <a:pt x="41201" y="50708"/>
                    <a:pt x="41242" y="51688"/>
                  </a:cubicBezTo>
                  <a:lnTo>
                    <a:pt x="42152" y="72831"/>
                  </a:lnTo>
                  <a:cubicBezTo>
                    <a:pt x="42214" y="74178"/>
                    <a:pt x="42910" y="75240"/>
                    <a:pt x="43758" y="75249"/>
                  </a:cubicBezTo>
                  <a:lnTo>
                    <a:pt x="44489" y="75266"/>
                  </a:lnTo>
                  <a:cubicBezTo>
                    <a:pt x="44500" y="75267"/>
                    <a:pt x="44510" y="75267"/>
                    <a:pt x="44520" y="75267"/>
                  </a:cubicBezTo>
                  <a:cubicBezTo>
                    <a:pt x="45390" y="75267"/>
                    <a:pt x="46104" y="74161"/>
                    <a:pt x="46140" y="72751"/>
                  </a:cubicBezTo>
                  <a:lnTo>
                    <a:pt x="46612" y="50698"/>
                  </a:lnTo>
                  <a:cubicBezTo>
                    <a:pt x="46657" y="48887"/>
                    <a:pt x="47576" y="47478"/>
                    <a:pt x="48709" y="47433"/>
                  </a:cubicBezTo>
                  <a:lnTo>
                    <a:pt x="48745" y="47433"/>
                  </a:lnTo>
                  <a:cubicBezTo>
                    <a:pt x="48755" y="47433"/>
                    <a:pt x="48766" y="47432"/>
                    <a:pt x="48777" y="47432"/>
                  </a:cubicBezTo>
                  <a:cubicBezTo>
                    <a:pt x="49619" y="47432"/>
                    <a:pt x="50325" y="48458"/>
                    <a:pt x="50422" y="49797"/>
                  </a:cubicBezTo>
                  <a:lnTo>
                    <a:pt x="51135" y="59557"/>
                  </a:lnTo>
                  <a:cubicBezTo>
                    <a:pt x="51225" y="60797"/>
                    <a:pt x="51822" y="61831"/>
                    <a:pt x="52598" y="61956"/>
                  </a:cubicBezTo>
                  <a:cubicBezTo>
                    <a:pt x="52656" y="61966"/>
                    <a:pt x="52714" y="61971"/>
                    <a:pt x="52771" y="61971"/>
                  </a:cubicBezTo>
                  <a:cubicBezTo>
                    <a:pt x="53615" y="61971"/>
                    <a:pt x="54316" y="60939"/>
                    <a:pt x="54392" y="59601"/>
                  </a:cubicBezTo>
                  <a:lnTo>
                    <a:pt x="54802" y="52473"/>
                  </a:lnTo>
                  <a:cubicBezTo>
                    <a:pt x="55016" y="48798"/>
                    <a:pt x="56506" y="45613"/>
                    <a:pt x="58656" y="44266"/>
                  </a:cubicBezTo>
                  <a:cubicBezTo>
                    <a:pt x="62626" y="41759"/>
                    <a:pt x="66257" y="37834"/>
                    <a:pt x="69227" y="32669"/>
                  </a:cubicBezTo>
                  <a:cubicBezTo>
                    <a:pt x="72591" y="27289"/>
                    <a:pt x="77122" y="24381"/>
                    <a:pt x="81761" y="24381"/>
                  </a:cubicBezTo>
                  <a:cubicBezTo>
                    <a:pt x="83331" y="24381"/>
                    <a:pt x="84911" y="24720"/>
                    <a:pt x="86472" y="25398"/>
                  </a:cubicBezTo>
                  <a:lnTo>
                    <a:pt x="87123" y="25692"/>
                  </a:lnTo>
                  <a:cubicBezTo>
                    <a:pt x="89838" y="26887"/>
                    <a:pt x="92624" y="27479"/>
                    <a:pt x="95403" y="27479"/>
                  </a:cubicBezTo>
                  <a:cubicBezTo>
                    <a:pt x="99845" y="27479"/>
                    <a:pt x="104270" y="25966"/>
                    <a:pt x="108364" y="22980"/>
                  </a:cubicBezTo>
                  <a:lnTo>
                    <a:pt x="114073" y="18814"/>
                  </a:lnTo>
                  <a:cubicBezTo>
                    <a:pt x="119179" y="15085"/>
                    <a:pt x="124701" y="13183"/>
                    <a:pt x="130265" y="13183"/>
                  </a:cubicBezTo>
                  <a:cubicBezTo>
                    <a:pt x="132207" y="13183"/>
                    <a:pt x="134154" y="13415"/>
                    <a:pt x="136091" y="13881"/>
                  </a:cubicBezTo>
                  <a:lnTo>
                    <a:pt x="143780" y="15746"/>
                  </a:lnTo>
                  <a:cubicBezTo>
                    <a:pt x="144219" y="15850"/>
                    <a:pt x="144659" y="15902"/>
                    <a:pt x="145098" y="15902"/>
                  </a:cubicBezTo>
                  <a:cubicBezTo>
                    <a:pt x="146338" y="15902"/>
                    <a:pt x="147567" y="15488"/>
                    <a:pt x="148714" y="14684"/>
                  </a:cubicBezTo>
                  <a:lnTo>
                    <a:pt x="154200" y="10777"/>
                  </a:lnTo>
                  <a:cubicBezTo>
                    <a:pt x="155132" y="10118"/>
                    <a:pt x="156118" y="9798"/>
                    <a:pt x="157096" y="9798"/>
                  </a:cubicBezTo>
                  <a:cubicBezTo>
                    <a:pt x="158954" y="9798"/>
                    <a:pt x="160781" y="10954"/>
                    <a:pt x="162149" y="13141"/>
                  </a:cubicBezTo>
                  <a:cubicBezTo>
                    <a:pt x="166797" y="18752"/>
                    <a:pt x="172390" y="21651"/>
                    <a:pt x="178046" y="21651"/>
                  </a:cubicBezTo>
                  <a:cubicBezTo>
                    <a:pt x="181293" y="21651"/>
                    <a:pt x="184559" y="20697"/>
                    <a:pt x="187681" y="18743"/>
                  </a:cubicBezTo>
                  <a:lnTo>
                    <a:pt x="192445" y="15754"/>
                  </a:lnTo>
                  <a:cubicBezTo>
                    <a:pt x="193617" y="15022"/>
                    <a:pt x="194842" y="14664"/>
                    <a:pt x="196058" y="14664"/>
                  </a:cubicBezTo>
                  <a:cubicBezTo>
                    <a:pt x="198424" y="14664"/>
                    <a:pt x="200755" y="16019"/>
                    <a:pt x="202588" y="18600"/>
                  </a:cubicBezTo>
                  <a:cubicBezTo>
                    <a:pt x="203498" y="19876"/>
                    <a:pt x="204524" y="20857"/>
                    <a:pt x="205639" y="21535"/>
                  </a:cubicBezTo>
                  <a:cubicBezTo>
                    <a:pt x="206745" y="22204"/>
                    <a:pt x="207923" y="22552"/>
                    <a:pt x="209127" y="22552"/>
                  </a:cubicBezTo>
                  <a:cubicBezTo>
                    <a:pt x="209903" y="22552"/>
                    <a:pt x="210599" y="23025"/>
                    <a:pt x="211125" y="23810"/>
                  </a:cubicBezTo>
                  <a:cubicBezTo>
                    <a:pt x="211643" y="24595"/>
                    <a:pt x="211991" y="25684"/>
                    <a:pt x="212035" y="26915"/>
                  </a:cubicBezTo>
                  <a:lnTo>
                    <a:pt x="212981" y="51099"/>
                  </a:lnTo>
                  <a:cubicBezTo>
                    <a:pt x="213035" y="52455"/>
                    <a:pt x="213730" y="53517"/>
                    <a:pt x="214578" y="53544"/>
                  </a:cubicBezTo>
                  <a:lnTo>
                    <a:pt x="215301" y="53571"/>
                  </a:lnTo>
                  <a:cubicBezTo>
                    <a:pt x="215311" y="53571"/>
                    <a:pt x="215321" y="53571"/>
                    <a:pt x="215332" y="53571"/>
                  </a:cubicBezTo>
                  <a:cubicBezTo>
                    <a:pt x="216210" y="53571"/>
                    <a:pt x="216933" y="52466"/>
                    <a:pt x="216969" y="51073"/>
                  </a:cubicBezTo>
                  <a:lnTo>
                    <a:pt x="217174" y="43124"/>
                  </a:lnTo>
                  <a:cubicBezTo>
                    <a:pt x="217196" y="42161"/>
                    <a:pt x="217689" y="41586"/>
                    <a:pt x="218188" y="41586"/>
                  </a:cubicBezTo>
                  <a:cubicBezTo>
                    <a:pt x="218512" y="41586"/>
                    <a:pt x="218838" y="41828"/>
                    <a:pt x="219038" y="42366"/>
                  </a:cubicBezTo>
                  <a:cubicBezTo>
                    <a:pt x="220109" y="45265"/>
                    <a:pt x="221510" y="47843"/>
                    <a:pt x="223169" y="49993"/>
                  </a:cubicBezTo>
                  <a:cubicBezTo>
                    <a:pt x="224391" y="51572"/>
                    <a:pt x="225720" y="52857"/>
                    <a:pt x="227130" y="53856"/>
                  </a:cubicBezTo>
                  <a:cubicBezTo>
                    <a:pt x="228530" y="54855"/>
                    <a:pt x="230011" y="55560"/>
                    <a:pt x="231528" y="55944"/>
                  </a:cubicBezTo>
                  <a:cubicBezTo>
                    <a:pt x="233838" y="56550"/>
                    <a:pt x="235533" y="59797"/>
                    <a:pt x="235578" y="63535"/>
                  </a:cubicBezTo>
                  <a:lnTo>
                    <a:pt x="235855" y="84892"/>
                  </a:lnTo>
                  <a:cubicBezTo>
                    <a:pt x="235881" y="86671"/>
                    <a:pt x="236546" y="88024"/>
                    <a:pt x="237398" y="88024"/>
                  </a:cubicBezTo>
                  <a:cubicBezTo>
                    <a:pt x="237401" y="88024"/>
                    <a:pt x="237404" y="88023"/>
                    <a:pt x="237407" y="88023"/>
                  </a:cubicBezTo>
                  <a:lnTo>
                    <a:pt x="238129" y="88015"/>
                  </a:lnTo>
                  <a:cubicBezTo>
                    <a:pt x="239022" y="87997"/>
                    <a:pt x="239789" y="86498"/>
                    <a:pt x="239851" y="84625"/>
                  </a:cubicBezTo>
                  <a:lnTo>
                    <a:pt x="240797" y="58682"/>
                  </a:lnTo>
                  <a:cubicBezTo>
                    <a:pt x="240838" y="57609"/>
                    <a:pt x="241403" y="56855"/>
                    <a:pt x="242015" y="56855"/>
                  </a:cubicBezTo>
                  <a:cubicBezTo>
                    <a:pt x="242201" y="56855"/>
                    <a:pt x="242391" y="56925"/>
                    <a:pt x="242572" y="57077"/>
                  </a:cubicBezTo>
                  <a:lnTo>
                    <a:pt x="242688" y="57166"/>
                  </a:lnTo>
                  <a:cubicBezTo>
                    <a:pt x="243125" y="57532"/>
                    <a:pt x="243402" y="58245"/>
                    <a:pt x="243411" y="59039"/>
                  </a:cubicBezTo>
                  <a:lnTo>
                    <a:pt x="243580" y="71707"/>
                  </a:lnTo>
                  <a:cubicBezTo>
                    <a:pt x="243589" y="72460"/>
                    <a:pt x="243870" y="73045"/>
                    <a:pt x="244232" y="73045"/>
                  </a:cubicBezTo>
                  <a:cubicBezTo>
                    <a:pt x="244235" y="73045"/>
                    <a:pt x="244238" y="73045"/>
                    <a:pt x="244240" y="73045"/>
                  </a:cubicBezTo>
                  <a:lnTo>
                    <a:pt x="244553" y="73045"/>
                  </a:lnTo>
                  <a:cubicBezTo>
                    <a:pt x="244936" y="73036"/>
                    <a:pt x="245266" y="72394"/>
                    <a:pt x="245293" y="71591"/>
                  </a:cubicBezTo>
                  <a:lnTo>
                    <a:pt x="245605" y="62982"/>
                  </a:lnTo>
                  <a:cubicBezTo>
                    <a:pt x="245653" y="61796"/>
                    <a:pt x="246275" y="60969"/>
                    <a:pt x="246950" y="60969"/>
                  </a:cubicBezTo>
                  <a:cubicBezTo>
                    <a:pt x="247153" y="60969"/>
                    <a:pt x="247361" y="61044"/>
                    <a:pt x="247559" y="61207"/>
                  </a:cubicBezTo>
                  <a:lnTo>
                    <a:pt x="250164" y="63375"/>
                  </a:lnTo>
                  <a:cubicBezTo>
                    <a:pt x="252341" y="65186"/>
                    <a:pt x="254758" y="66131"/>
                    <a:pt x="257212" y="66131"/>
                  </a:cubicBezTo>
                  <a:cubicBezTo>
                    <a:pt x="258514" y="66131"/>
                    <a:pt x="259692" y="66970"/>
                    <a:pt x="260539" y="68326"/>
                  </a:cubicBezTo>
                  <a:cubicBezTo>
                    <a:pt x="261396" y="69682"/>
                    <a:pt x="261922" y="71555"/>
                    <a:pt x="261922" y="73634"/>
                  </a:cubicBezTo>
                  <a:lnTo>
                    <a:pt x="261922" y="88728"/>
                  </a:lnTo>
                  <a:cubicBezTo>
                    <a:pt x="261922" y="89977"/>
                    <a:pt x="262484" y="91066"/>
                    <a:pt x="263260" y="91217"/>
                  </a:cubicBezTo>
                  <a:cubicBezTo>
                    <a:pt x="263314" y="91226"/>
                    <a:pt x="263367" y="91235"/>
                    <a:pt x="263430" y="91235"/>
                  </a:cubicBezTo>
                  <a:cubicBezTo>
                    <a:pt x="264170" y="91235"/>
                    <a:pt x="264821" y="90343"/>
                    <a:pt x="264919" y="89130"/>
                  </a:cubicBezTo>
                  <a:lnTo>
                    <a:pt x="265508" y="81707"/>
                  </a:lnTo>
                  <a:cubicBezTo>
                    <a:pt x="265566" y="80973"/>
                    <a:pt x="265931" y="80605"/>
                    <a:pt x="266295" y="80605"/>
                  </a:cubicBezTo>
                  <a:cubicBezTo>
                    <a:pt x="266656" y="80605"/>
                    <a:pt x="267016" y="80966"/>
                    <a:pt x="267078" y="81690"/>
                  </a:cubicBezTo>
                  <a:lnTo>
                    <a:pt x="269460" y="109461"/>
                  </a:lnTo>
                  <a:cubicBezTo>
                    <a:pt x="269525" y="110249"/>
                    <a:pt x="269938" y="110815"/>
                    <a:pt x="270423" y="110815"/>
                  </a:cubicBezTo>
                  <a:cubicBezTo>
                    <a:pt x="270470" y="110815"/>
                    <a:pt x="270518" y="110810"/>
                    <a:pt x="270566" y="110799"/>
                  </a:cubicBezTo>
                  <a:cubicBezTo>
                    <a:pt x="270807" y="110745"/>
                    <a:pt x="271012" y="110558"/>
                    <a:pt x="271155" y="110299"/>
                  </a:cubicBezTo>
                  <a:cubicBezTo>
                    <a:pt x="271307" y="110032"/>
                    <a:pt x="271405" y="109693"/>
                    <a:pt x="271414" y="109309"/>
                  </a:cubicBezTo>
                  <a:lnTo>
                    <a:pt x="271717" y="95660"/>
                  </a:lnTo>
                  <a:cubicBezTo>
                    <a:pt x="271737" y="94751"/>
                    <a:pt x="272191" y="94244"/>
                    <a:pt x="272646" y="94244"/>
                  </a:cubicBezTo>
                  <a:cubicBezTo>
                    <a:pt x="273003" y="94244"/>
                    <a:pt x="273361" y="94557"/>
                    <a:pt x="273510" y="95232"/>
                  </a:cubicBezTo>
                  <a:lnTo>
                    <a:pt x="273787" y="96543"/>
                  </a:lnTo>
                  <a:cubicBezTo>
                    <a:pt x="274295" y="101985"/>
                    <a:pt x="276097" y="105723"/>
                    <a:pt x="277801" y="108105"/>
                  </a:cubicBezTo>
                  <a:cubicBezTo>
                    <a:pt x="279951" y="111120"/>
                    <a:pt x="281191" y="115429"/>
                    <a:pt x="281272" y="119987"/>
                  </a:cubicBezTo>
                  <a:cubicBezTo>
                    <a:pt x="281352" y="124421"/>
                    <a:pt x="281504" y="129729"/>
                    <a:pt x="281807" y="133610"/>
                  </a:cubicBezTo>
                  <a:cubicBezTo>
                    <a:pt x="282066" y="136937"/>
                    <a:pt x="283466" y="139783"/>
                    <a:pt x="285438" y="140943"/>
                  </a:cubicBezTo>
                  <a:cubicBezTo>
                    <a:pt x="285447" y="140961"/>
                    <a:pt x="285465" y="140961"/>
                    <a:pt x="285473" y="140970"/>
                  </a:cubicBezTo>
                  <a:lnTo>
                    <a:pt x="285473" y="39101"/>
                  </a:lnTo>
                  <a:lnTo>
                    <a:pt x="256079" y="39101"/>
                  </a:lnTo>
                  <a:lnTo>
                    <a:pt x="27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-962900" y="-589450"/>
              <a:ext cx="1174500" cy="12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8843274" y="-563325"/>
              <a:ext cx="1174500" cy="12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4123667" y="204174"/>
              <a:ext cx="100337" cy="100337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5648996" y="4468705"/>
              <a:ext cx="100337" cy="100300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1863604" y="1032723"/>
              <a:ext cx="77374" cy="7704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-391782" y="4111436"/>
              <a:ext cx="77081" cy="77044"/>
            </a:xfrm>
            <a:custGeom>
              <a:rect b="b" l="l" r="r" t="t"/>
              <a:pathLst>
                <a:path extrusionOk="0" h="2097" w="2098">
                  <a:moveTo>
                    <a:pt x="1054" y="0"/>
                  </a:moveTo>
                  <a:cubicBezTo>
                    <a:pt x="474" y="0"/>
                    <a:pt x="1" y="464"/>
                    <a:pt x="1" y="1044"/>
                  </a:cubicBezTo>
                  <a:cubicBezTo>
                    <a:pt x="1" y="1624"/>
                    <a:pt x="474" y="2097"/>
                    <a:pt x="1054" y="2097"/>
                  </a:cubicBezTo>
                  <a:cubicBezTo>
                    <a:pt x="1633" y="2097"/>
                    <a:pt x="2097" y="1624"/>
                    <a:pt x="2097" y="1044"/>
                  </a:cubicBezTo>
                  <a:cubicBezTo>
                    <a:pt x="2097" y="464"/>
                    <a:pt x="1633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9393423" y="2600094"/>
              <a:ext cx="61650" cy="61650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3438876" y="916364"/>
              <a:ext cx="63266" cy="63303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895227" y="2567090"/>
              <a:ext cx="69549" cy="69512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-524197" y="2936385"/>
              <a:ext cx="69218" cy="69181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3471979" y="4574225"/>
              <a:ext cx="50481" cy="50187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6871261" y="4517534"/>
              <a:ext cx="37401" cy="37732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8571379" y="2603952"/>
              <a:ext cx="780762" cy="666427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8371434" y="2992194"/>
              <a:ext cx="1174394" cy="993707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8222963" y="3532655"/>
              <a:ext cx="1471033" cy="1244788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8950289" y="3105834"/>
              <a:ext cx="401862" cy="164558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8371434" y="3703023"/>
              <a:ext cx="814195" cy="28289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8941429" y="3384102"/>
              <a:ext cx="314048" cy="337641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8413418" y="3990493"/>
              <a:ext cx="411327" cy="349103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9021420" y="3989492"/>
              <a:ext cx="617195" cy="549704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8869642" y="3390320"/>
              <a:ext cx="242594" cy="131492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-324913" y="2604026"/>
              <a:ext cx="824372" cy="697178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-527136" y="3010308"/>
              <a:ext cx="1228806" cy="1039815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-682514" y="3575678"/>
              <a:ext cx="1539553" cy="1302727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-89881" y="3050760"/>
              <a:ext cx="589346" cy="250457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-527136" y="3754166"/>
              <a:ext cx="851890" cy="295977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47724" y="3465382"/>
              <a:ext cx="275366" cy="190791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-23012" y="2713183"/>
              <a:ext cx="351381" cy="234695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-1739" y="3314964"/>
              <a:ext cx="125577" cy="346128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317835" y="3666649"/>
              <a:ext cx="290760" cy="111139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8438" y="4064224"/>
              <a:ext cx="678184" cy="395984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-678876" y="4346431"/>
              <a:ext cx="3985886" cy="973794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5797173" y="4374575"/>
              <a:ext cx="4012449" cy="94565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1788542" y="4941011"/>
              <a:ext cx="158349" cy="357590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1848209" y="4836115"/>
              <a:ext cx="188476" cy="18880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1780018" y="5090473"/>
              <a:ext cx="55441" cy="159635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1730197" y="5023935"/>
              <a:ext cx="97398" cy="97030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1943920" y="4870872"/>
              <a:ext cx="28547" cy="21640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1884914" y="5106199"/>
              <a:ext cx="120654" cy="74105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1982241" y="5060934"/>
              <a:ext cx="97398" cy="89241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2038969" y="5078018"/>
              <a:ext cx="15431" cy="15394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1767232" y="5067914"/>
              <a:ext cx="16092" cy="1465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9005033" y="4717148"/>
              <a:ext cx="112130" cy="385476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8918177" y="4609901"/>
              <a:ext cx="213055" cy="188917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935556" y="4906254"/>
              <a:ext cx="97030" cy="13505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8864095" y="4844639"/>
              <a:ext cx="109816" cy="97361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9007311" y="4641645"/>
              <a:ext cx="30862" cy="22779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9055515" y="4848240"/>
              <a:ext cx="88176" cy="110477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9119739" y="4794414"/>
              <a:ext cx="95083" cy="89094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9166951" y="4807751"/>
              <a:ext cx="17084" cy="14145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8908992" y="4889500"/>
              <a:ext cx="15100" cy="1554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-165604" y="4728611"/>
              <a:ext cx="205854" cy="47659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-141686" y="4602700"/>
              <a:ext cx="229478" cy="201372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-33189" y="4643556"/>
              <a:ext cx="35748" cy="2656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-229533" y="4789895"/>
              <a:ext cx="177675" cy="220954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-309813" y="4722622"/>
              <a:ext cx="130133" cy="116209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-271492" y="4750509"/>
              <a:ext cx="18737" cy="17305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524687" y="4898649"/>
              <a:ext cx="625829" cy="912254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698398" y="5039330"/>
              <a:ext cx="324524" cy="783370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698398" y="5039330"/>
              <a:ext cx="324524" cy="783370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733119" y="5260254"/>
              <a:ext cx="166542" cy="256666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1148072" y="4919224"/>
              <a:ext cx="411378" cy="588501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1208401" y="5009827"/>
              <a:ext cx="235356" cy="501170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1208401" y="5009827"/>
              <a:ext cx="235356" cy="501170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1300180" y="5157342"/>
              <a:ext cx="125247" cy="157688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7290476" y="4896885"/>
              <a:ext cx="592616" cy="647873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7418959" y="5010819"/>
              <a:ext cx="427764" cy="515903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7418959" y="5010819"/>
              <a:ext cx="427764" cy="515903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7514339" y="5130778"/>
              <a:ext cx="164889" cy="194722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8249711" y="4725231"/>
              <a:ext cx="464614" cy="728738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8352108" y="4834793"/>
              <a:ext cx="220624" cy="632957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8352108" y="4834793"/>
              <a:ext cx="220624" cy="632957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8437017" y="5028197"/>
              <a:ext cx="137995" cy="192077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8340645" y="5257278"/>
              <a:ext cx="148172" cy="191121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6701811" y="5023568"/>
              <a:ext cx="324377" cy="439263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6788997" y="5146834"/>
              <a:ext cx="146519" cy="316001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6788997" y="5146834"/>
              <a:ext cx="146519" cy="316662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6518767" y="5144740"/>
              <a:ext cx="259752" cy="318426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6605439" y="5230751"/>
              <a:ext cx="133109" cy="232417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6605439" y="5230751"/>
              <a:ext cx="133109" cy="232417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8047268" y="4987525"/>
              <a:ext cx="183920" cy="483829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7951888" y="4856764"/>
              <a:ext cx="201298" cy="201262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8027611" y="4897730"/>
              <a:ext cx="32809" cy="24946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7904713" y="5120270"/>
              <a:ext cx="253726" cy="133770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7822119" y="5060309"/>
              <a:ext cx="129509" cy="116356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7853569" y="5096719"/>
              <a:ext cx="17084" cy="1866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8491100" y="4643592"/>
              <a:ext cx="2006151" cy="676641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8491100" y="4643592"/>
              <a:ext cx="2006151" cy="676641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9547478" y="4944281"/>
              <a:ext cx="117715" cy="60312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9547478" y="4944281"/>
              <a:ext cx="117715" cy="60312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8859171" y="5142241"/>
              <a:ext cx="160297" cy="400576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8859171" y="5142241"/>
              <a:ext cx="160297" cy="400576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9446220" y="5027205"/>
              <a:ext cx="282237" cy="19244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8920125" y="5166821"/>
              <a:ext cx="68226" cy="117715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-1044009" y="4860989"/>
              <a:ext cx="1361842" cy="459250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-479299" y="5064902"/>
              <a:ext cx="80020" cy="409724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-479299" y="5064902"/>
              <a:ext cx="80020" cy="409724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-41052" y="5199263"/>
              <a:ext cx="108861" cy="272096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-41052" y="5199263"/>
              <a:ext cx="108861" cy="272096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-522212" y="5121262"/>
              <a:ext cx="191783" cy="130831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-19742" y="5215981"/>
              <a:ext cx="46256" cy="80020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8647429" y="2781053"/>
              <a:ext cx="427759" cy="234679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15"/>
          <p:cNvSpPr txBox="1"/>
          <p:nvPr>
            <p:ph idx="1" type="subTitle"/>
          </p:nvPr>
        </p:nvSpPr>
        <p:spPr>
          <a:xfrm>
            <a:off x="722315" y="2340002"/>
            <a:ext cx="2398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15"/>
          <p:cNvSpPr txBox="1"/>
          <p:nvPr>
            <p:ph idx="2" type="subTitle"/>
          </p:nvPr>
        </p:nvSpPr>
        <p:spPr>
          <a:xfrm>
            <a:off x="722315" y="2005426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4" name="Google Shape;494;p15"/>
          <p:cNvSpPr txBox="1"/>
          <p:nvPr>
            <p:ph idx="3" type="subTitle"/>
          </p:nvPr>
        </p:nvSpPr>
        <p:spPr>
          <a:xfrm>
            <a:off x="3372900" y="2340177"/>
            <a:ext cx="2398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15"/>
          <p:cNvSpPr txBox="1"/>
          <p:nvPr>
            <p:ph idx="4" type="subTitle"/>
          </p:nvPr>
        </p:nvSpPr>
        <p:spPr>
          <a:xfrm>
            <a:off x="3372900" y="2005426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6" name="Google Shape;496;p15"/>
          <p:cNvSpPr txBox="1"/>
          <p:nvPr>
            <p:ph idx="5" type="subTitle"/>
          </p:nvPr>
        </p:nvSpPr>
        <p:spPr>
          <a:xfrm>
            <a:off x="6023485" y="2340177"/>
            <a:ext cx="2398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5"/>
          <p:cNvSpPr txBox="1"/>
          <p:nvPr>
            <p:ph idx="6" type="subTitle"/>
          </p:nvPr>
        </p:nvSpPr>
        <p:spPr>
          <a:xfrm>
            <a:off x="6023485" y="2005426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8" name="Google Shape;498;p15"/>
          <p:cNvSpPr txBox="1"/>
          <p:nvPr>
            <p:ph idx="7" type="subTitle"/>
          </p:nvPr>
        </p:nvSpPr>
        <p:spPr>
          <a:xfrm>
            <a:off x="722315" y="4027501"/>
            <a:ext cx="2398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5"/>
          <p:cNvSpPr txBox="1"/>
          <p:nvPr>
            <p:ph idx="8" type="subTitle"/>
          </p:nvPr>
        </p:nvSpPr>
        <p:spPr>
          <a:xfrm>
            <a:off x="722315" y="3694575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0" name="Google Shape;500;p15"/>
          <p:cNvSpPr txBox="1"/>
          <p:nvPr>
            <p:ph idx="9" type="subTitle"/>
          </p:nvPr>
        </p:nvSpPr>
        <p:spPr>
          <a:xfrm>
            <a:off x="3372900" y="4027501"/>
            <a:ext cx="2398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15"/>
          <p:cNvSpPr txBox="1"/>
          <p:nvPr>
            <p:ph idx="13" type="subTitle"/>
          </p:nvPr>
        </p:nvSpPr>
        <p:spPr>
          <a:xfrm>
            <a:off x="3372900" y="3695300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2" name="Google Shape;502;p15"/>
          <p:cNvSpPr txBox="1"/>
          <p:nvPr>
            <p:ph idx="14" type="subTitle"/>
          </p:nvPr>
        </p:nvSpPr>
        <p:spPr>
          <a:xfrm>
            <a:off x="6023485" y="4028226"/>
            <a:ext cx="2398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15"/>
          <p:cNvSpPr txBox="1"/>
          <p:nvPr>
            <p:ph idx="15" type="subTitle"/>
          </p:nvPr>
        </p:nvSpPr>
        <p:spPr>
          <a:xfrm>
            <a:off x="6023485" y="3695302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4" name="Google Shape;504;p15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>
            <a:off x="-817382" y="-20175"/>
            <a:ext cx="10816603" cy="6215594"/>
            <a:chOff x="-817382" y="-20175"/>
            <a:chExt cx="10816603" cy="6215594"/>
          </a:xfrm>
        </p:grpSpPr>
        <p:sp>
          <p:nvSpPr>
            <p:cNvPr id="507" name="Google Shape;507;p16"/>
            <p:cNvSpPr/>
            <p:nvPr/>
          </p:nvSpPr>
          <p:spPr>
            <a:xfrm flipH="1">
              <a:off x="-415180" y="-20170"/>
              <a:ext cx="9914913" cy="5569530"/>
            </a:xfrm>
            <a:custGeom>
              <a:rect b="b" l="l" r="r" t="t"/>
              <a:pathLst>
                <a:path extrusionOk="0" h="160355" w="285465">
                  <a:moveTo>
                    <a:pt x="0" y="0"/>
                  </a:moveTo>
                  <a:lnTo>
                    <a:pt x="0" y="160355"/>
                  </a:lnTo>
                  <a:lnTo>
                    <a:pt x="285465" y="160355"/>
                  </a:lnTo>
                  <a:lnTo>
                    <a:pt x="2854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 flipH="1">
              <a:off x="-529206" y="2659303"/>
              <a:ext cx="664363" cy="613932"/>
            </a:xfrm>
            <a:custGeom>
              <a:rect b="b" l="l" r="r" t="t"/>
              <a:pathLst>
                <a:path extrusionOk="0" h="17676" w="19128">
                  <a:moveTo>
                    <a:pt x="9563" y="1"/>
                  </a:moveTo>
                  <a:cubicBezTo>
                    <a:pt x="8795" y="1"/>
                    <a:pt x="8025" y="418"/>
                    <a:pt x="7584" y="1252"/>
                  </a:cubicBezTo>
                  <a:lnTo>
                    <a:pt x="6442" y="3411"/>
                  </a:lnTo>
                  <a:lnTo>
                    <a:pt x="884" y="13937"/>
                  </a:lnTo>
                  <a:cubicBezTo>
                    <a:pt x="1" y="15597"/>
                    <a:pt x="1107" y="17675"/>
                    <a:pt x="2856" y="17675"/>
                  </a:cubicBezTo>
                  <a:lnTo>
                    <a:pt x="16264" y="17675"/>
                  </a:lnTo>
                  <a:cubicBezTo>
                    <a:pt x="18021" y="17675"/>
                    <a:pt x="19127" y="15597"/>
                    <a:pt x="18244" y="13937"/>
                  </a:cubicBezTo>
                  <a:lnTo>
                    <a:pt x="16870" y="11332"/>
                  </a:lnTo>
                  <a:lnTo>
                    <a:pt x="14890" y="7595"/>
                  </a:lnTo>
                  <a:lnTo>
                    <a:pt x="12294" y="2670"/>
                  </a:lnTo>
                  <a:lnTo>
                    <a:pt x="11536" y="1252"/>
                  </a:lnTo>
                  <a:cubicBezTo>
                    <a:pt x="11099" y="418"/>
                    <a:pt x="10331" y="1"/>
                    <a:pt x="9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 flipH="1">
              <a:off x="-692171" y="3017118"/>
              <a:ext cx="990293" cy="915479"/>
            </a:xfrm>
            <a:custGeom>
              <a:rect b="b" l="l" r="r" t="t"/>
              <a:pathLst>
                <a:path extrusionOk="0" h="26358" w="28512">
                  <a:moveTo>
                    <a:pt x="14253" y="0"/>
                  </a:moveTo>
                  <a:cubicBezTo>
                    <a:pt x="13108" y="0"/>
                    <a:pt x="11963" y="620"/>
                    <a:pt x="11312" y="1860"/>
                  </a:cubicBezTo>
                  <a:lnTo>
                    <a:pt x="8395" y="7373"/>
                  </a:lnTo>
                  <a:lnTo>
                    <a:pt x="6307" y="11316"/>
                  </a:lnTo>
                  <a:lnTo>
                    <a:pt x="4720" y="14323"/>
                  </a:lnTo>
                  <a:lnTo>
                    <a:pt x="2329" y="18855"/>
                  </a:lnTo>
                  <a:lnTo>
                    <a:pt x="1472" y="20469"/>
                  </a:lnTo>
                  <a:lnTo>
                    <a:pt x="1312" y="20773"/>
                  </a:lnTo>
                  <a:cubicBezTo>
                    <a:pt x="0" y="23253"/>
                    <a:pt x="1642" y="26357"/>
                    <a:pt x="4256" y="26357"/>
                  </a:cubicBezTo>
                  <a:lnTo>
                    <a:pt x="24257" y="26357"/>
                  </a:lnTo>
                  <a:cubicBezTo>
                    <a:pt x="26870" y="26357"/>
                    <a:pt x="28512" y="23253"/>
                    <a:pt x="27201" y="20773"/>
                  </a:cubicBezTo>
                  <a:lnTo>
                    <a:pt x="26942" y="20282"/>
                  </a:lnTo>
                  <a:lnTo>
                    <a:pt x="22205" y="11316"/>
                  </a:lnTo>
                  <a:lnTo>
                    <a:pt x="20117" y="7373"/>
                  </a:lnTo>
                  <a:lnTo>
                    <a:pt x="17833" y="3056"/>
                  </a:lnTo>
                  <a:lnTo>
                    <a:pt x="17200" y="1860"/>
                  </a:lnTo>
                  <a:cubicBezTo>
                    <a:pt x="16544" y="620"/>
                    <a:pt x="15398" y="0"/>
                    <a:pt x="14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 flipH="1">
              <a:off x="-817382" y="3514869"/>
              <a:ext cx="1240680" cy="1146798"/>
            </a:xfrm>
            <a:custGeom>
              <a:rect b="b" l="l" r="r" t="t"/>
              <a:pathLst>
                <a:path extrusionOk="0" h="33018" w="35721">
                  <a:moveTo>
                    <a:pt x="17860" y="1"/>
                  </a:moveTo>
                  <a:cubicBezTo>
                    <a:pt x="16424" y="1"/>
                    <a:pt x="14988" y="777"/>
                    <a:pt x="14167" y="2329"/>
                  </a:cubicBezTo>
                  <a:lnTo>
                    <a:pt x="7904" y="14185"/>
                  </a:lnTo>
                  <a:lnTo>
                    <a:pt x="1642" y="26032"/>
                  </a:lnTo>
                  <a:cubicBezTo>
                    <a:pt x="0" y="29137"/>
                    <a:pt x="2052" y="33017"/>
                    <a:pt x="5335" y="33017"/>
                  </a:cubicBezTo>
                  <a:lnTo>
                    <a:pt x="30385" y="33017"/>
                  </a:lnTo>
                  <a:cubicBezTo>
                    <a:pt x="33668" y="33017"/>
                    <a:pt x="35720" y="29137"/>
                    <a:pt x="34079" y="26032"/>
                  </a:cubicBezTo>
                  <a:lnTo>
                    <a:pt x="27816" y="14185"/>
                  </a:lnTo>
                  <a:lnTo>
                    <a:pt x="21553" y="2329"/>
                  </a:lnTo>
                  <a:cubicBezTo>
                    <a:pt x="20733" y="777"/>
                    <a:pt x="19296" y="1"/>
                    <a:pt x="17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6"/>
            <p:cNvSpPr/>
            <p:nvPr/>
          </p:nvSpPr>
          <p:spPr>
            <a:xfrm flipH="1">
              <a:off x="-528894" y="3052892"/>
              <a:ext cx="474724" cy="220343"/>
            </a:xfrm>
            <a:custGeom>
              <a:rect b="b" l="l" r="r" t="t"/>
              <a:pathLst>
                <a:path extrusionOk="0" h="6344" w="13668">
                  <a:moveTo>
                    <a:pt x="11419" y="0"/>
                  </a:moveTo>
                  <a:lnTo>
                    <a:pt x="10572" y="910"/>
                  </a:lnTo>
                  <a:cubicBezTo>
                    <a:pt x="9939" y="1615"/>
                    <a:pt x="9073" y="1999"/>
                    <a:pt x="8172" y="1999"/>
                  </a:cubicBezTo>
                  <a:lnTo>
                    <a:pt x="8038" y="1999"/>
                  </a:lnTo>
                  <a:cubicBezTo>
                    <a:pt x="7137" y="1999"/>
                    <a:pt x="6272" y="2391"/>
                    <a:pt x="5639" y="3087"/>
                  </a:cubicBezTo>
                  <a:lnTo>
                    <a:pt x="5353" y="3399"/>
                  </a:lnTo>
                  <a:cubicBezTo>
                    <a:pt x="5032" y="3747"/>
                    <a:pt x="4657" y="4024"/>
                    <a:pt x="4247" y="4211"/>
                  </a:cubicBezTo>
                  <a:cubicBezTo>
                    <a:pt x="3837" y="4390"/>
                    <a:pt x="3399" y="4488"/>
                    <a:pt x="2944" y="4488"/>
                  </a:cubicBezTo>
                  <a:cubicBezTo>
                    <a:pt x="1713" y="4488"/>
                    <a:pt x="598" y="5210"/>
                    <a:pt x="1" y="6343"/>
                  </a:cubicBezTo>
                  <a:lnTo>
                    <a:pt x="10813" y="6343"/>
                  </a:lnTo>
                  <a:cubicBezTo>
                    <a:pt x="12570" y="6343"/>
                    <a:pt x="13668" y="4265"/>
                    <a:pt x="12793" y="2605"/>
                  </a:cubicBezTo>
                  <a:lnTo>
                    <a:pt x="11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6"/>
            <p:cNvSpPr/>
            <p:nvPr/>
          </p:nvSpPr>
          <p:spPr>
            <a:xfrm flipH="1">
              <a:off x="-388540" y="3671964"/>
              <a:ext cx="686662" cy="260633"/>
            </a:xfrm>
            <a:custGeom>
              <a:rect b="b" l="l" r="r" t="t"/>
              <a:pathLst>
                <a:path extrusionOk="0" h="7504" w="19770">
                  <a:moveTo>
                    <a:pt x="2329" y="1"/>
                  </a:moveTo>
                  <a:lnTo>
                    <a:pt x="1472" y="1615"/>
                  </a:lnTo>
                  <a:lnTo>
                    <a:pt x="1312" y="1919"/>
                  </a:lnTo>
                  <a:cubicBezTo>
                    <a:pt x="0" y="4399"/>
                    <a:pt x="1633" y="7503"/>
                    <a:pt x="4256" y="7503"/>
                  </a:cubicBezTo>
                  <a:lnTo>
                    <a:pt x="19769" y="7503"/>
                  </a:lnTo>
                  <a:lnTo>
                    <a:pt x="18110" y="5692"/>
                  </a:lnTo>
                  <a:cubicBezTo>
                    <a:pt x="17093" y="4577"/>
                    <a:pt x="15719" y="3953"/>
                    <a:pt x="14274" y="3953"/>
                  </a:cubicBezTo>
                  <a:lnTo>
                    <a:pt x="13587" y="3953"/>
                  </a:lnTo>
                  <a:cubicBezTo>
                    <a:pt x="12151" y="3953"/>
                    <a:pt x="10768" y="3328"/>
                    <a:pt x="9751" y="2222"/>
                  </a:cubicBezTo>
                  <a:lnTo>
                    <a:pt x="9305" y="1731"/>
                  </a:lnTo>
                  <a:cubicBezTo>
                    <a:pt x="9135" y="1544"/>
                    <a:pt x="8957" y="1374"/>
                    <a:pt x="8761" y="1214"/>
                  </a:cubicBezTo>
                  <a:cubicBezTo>
                    <a:pt x="7904" y="500"/>
                    <a:pt x="6878" y="81"/>
                    <a:pt x="5799" y="10"/>
                  </a:cubicBezTo>
                  <a:cubicBezTo>
                    <a:pt x="5692" y="1"/>
                    <a:pt x="5585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6"/>
            <p:cNvSpPr/>
            <p:nvPr/>
          </p:nvSpPr>
          <p:spPr>
            <a:xfrm flipH="1">
              <a:off x="-467556" y="3417896"/>
              <a:ext cx="221906" cy="167966"/>
            </a:xfrm>
            <a:custGeom>
              <a:rect b="b" l="l" r="r" t="t"/>
              <a:pathLst>
                <a:path extrusionOk="0" h="4836" w="6389">
                  <a:moveTo>
                    <a:pt x="2293" y="0"/>
                  </a:moveTo>
                  <a:cubicBezTo>
                    <a:pt x="1740" y="0"/>
                    <a:pt x="1250" y="366"/>
                    <a:pt x="1044" y="919"/>
                  </a:cubicBezTo>
                  <a:cubicBezTo>
                    <a:pt x="848" y="1455"/>
                    <a:pt x="590" y="2159"/>
                    <a:pt x="349" y="2819"/>
                  </a:cubicBezTo>
                  <a:cubicBezTo>
                    <a:pt x="1" y="3783"/>
                    <a:pt x="652" y="4836"/>
                    <a:pt x="1598" y="4836"/>
                  </a:cubicBezTo>
                  <a:lnTo>
                    <a:pt x="4693" y="4836"/>
                  </a:lnTo>
                  <a:cubicBezTo>
                    <a:pt x="5746" y="4836"/>
                    <a:pt x="6388" y="3569"/>
                    <a:pt x="5835" y="2587"/>
                  </a:cubicBezTo>
                  <a:lnTo>
                    <a:pt x="5380" y="1776"/>
                  </a:lnTo>
                  <a:cubicBezTo>
                    <a:pt x="4756" y="669"/>
                    <a:pt x="3649" y="0"/>
                    <a:pt x="2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6"/>
            <p:cNvSpPr/>
            <p:nvPr/>
          </p:nvSpPr>
          <p:spPr>
            <a:xfrm flipH="1">
              <a:off x="-391318" y="2755443"/>
              <a:ext cx="283244" cy="206693"/>
            </a:xfrm>
            <a:custGeom>
              <a:rect b="b" l="l" r="r" t="t"/>
              <a:pathLst>
                <a:path extrusionOk="0" fill="none" h="5951" w="8155">
                  <a:moveTo>
                    <a:pt x="1" y="0"/>
                  </a:moveTo>
                  <a:lnTo>
                    <a:pt x="1339" y="0"/>
                  </a:lnTo>
                  <a:cubicBezTo>
                    <a:pt x="1999" y="0"/>
                    <a:pt x="2615" y="393"/>
                    <a:pt x="2945" y="1026"/>
                  </a:cubicBezTo>
                  <a:lnTo>
                    <a:pt x="4970" y="4934"/>
                  </a:lnTo>
                  <a:cubicBezTo>
                    <a:pt x="5300" y="5567"/>
                    <a:pt x="5915" y="5951"/>
                    <a:pt x="6576" y="5951"/>
                  </a:cubicBezTo>
                  <a:lnTo>
                    <a:pt x="8155" y="5951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6"/>
            <p:cNvSpPr/>
            <p:nvPr/>
          </p:nvSpPr>
          <p:spPr>
            <a:xfrm flipH="1">
              <a:off x="-226478" y="3285287"/>
              <a:ext cx="101037" cy="304917"/>
            </a:xfrm>
            <a:custGeom>
              <a:rect b="b" l="l" r="r" t="t"/>
              <a:pathLst>
                <a:path extrusionOk="0" fill="none" h="8779" w="2909">
                  <a:moveTo>
                    <a:pt x="2909" y="8778"/>
                  </a:moveTo>
                  <a:lnTo>
                    <a:pt x="1098" y="8778"/>
                  </a:lnTo>
                  <a:cubicBezTo>
                    <a:pt x="429" y="8778"/>
                    <a:pt x="0" y="8002"/>
                    <a:pt x="304" y="7360"/>
                  </a:cubicBezTo>
                  <a:lnTo>
                    <a:pt x="2177" y="3399"/>
                  </a:lnTo>
                  <a:cubicBezTo>
                    <a:pt x="2480" y="2748"/>
                    <a:pt x="2052" y="1972"/>
                    <a:pt x="1383" y="1972"/>
                  </a:cubicBezTo>
                  <a:cubicBezTo>
                    <a:pt x="678" y="1972"/>
                    <a:pt x="250" y="1133"/>
                    <a:pt x="625" y="482"/>
                  </a:cubicBezTo>
                  <a:lnTo>
                    <a:pt x="90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6"/>
            <p:cNvSpPr/>
            <p:nvPr/>
          </p:nvSpPr>
          <p:spPr>
            <a:xfrm flipH="1">
              <a:off x="-617219" y="3595136"/>
              <a:ext cx="234618" cy="97633"/>
            </a:xfrm>
            <a:custGeom>
              <a:rect b="b" l="l" r="r" t="t"/>
              <a:pathLst>
                <a:path extrusionOk="0" fill="none" h="2811" w="6755">
                  <a:moveTo>
                    <a:pt x="6754" y="2810"/>
                  </a:moveTo>
                  <a:lnTo>
                    <a:pt x="2749" y="2810"/>
                  </a:lnTo>
                  <a:cubicBezTo>
                    <a:pt x="2008" y="2810"/>
                    <a:pt x="1312" y="2382"/>
                    <a:pt x="929" y="1677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6"/>
            <p:cNvSpPr/>
            <p:nvPr/>
          </p:nvSpPr>
          <p:spPr>
            <a:xfrm flipH="1">
              <a:off x="-679807" y="3944962"/>
              <a:ext cx="546307" cy="348610"/>
            </a:xfrm>
            <a:custGeom>
              <a:rect b="b" l="l" r="r" t="t"/>
              <a:pathLst>
                <a:path extrusionOk="0" fill="none" h="10037" w="15729">
                  <a:moveTo>
                    <a:pt x="0" y="0"/>
                  </a:moveTo>
                  <a:lnTo>
                    <a:pt x="1927" y="4782"/>
                  </a:lnTo>
                  <a:cubicBezTo>
                    <a:pt x="2436" y="6040"/>
                    <a:pt x="3587" y="6860"/>
                    <a:pt x="4853" y="6860"/>
                  </a:cubicBezTo>
                  <a:lnTo>
                    <a:pt x="6165" y="6860"/>
                  </a:lnTo>
                  <a:cubicBezTo>
                    <a:pt x="7244" y="6860"/>
                    <a:pt x="8252" y="7458"/>
                    <a:pt x="8841" y="8448"/>
                  </a:cubicBezTo>
                  <a:cubicBezTo>
                    <a:pt x="9430" y="9438"/>
                    <a:pt x="10438" y="10036"/>
                    <a:pt x="11517" y="10036"/>
                  </a:cubicBezTo>
                  <a:lnTo>
                    <a:pt x="15728" y="1003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6"/>
            <p:cNvSpPr/>
            <p:nvPr/>
          </p:nvSpPr>
          <p:spPr>
            <a:xfrm flipH="1">
              <a:off x="82120" y="3514556"/>
              <a:ext cx="164875" cy="221593"/>
            </a:xfrm>
            <a:custGeom>
              <a:rect b="b" l="l" r="r" t="t"/>
              <a:pathLst>
                <a:path extrusionOk="0" h="6380" w="4747">
                  <a:moveTo>
                    <a:pt x="3248" y="1"/>
                  </a:moveTo>
                  <a:lnTo>
                    <a:pt x="857" y="4533"/>
                  </a:lnTo>
                  <a:lnTo>
                    <a:pt x="0" y="6147"/>
                  </a:lnTo>
                  <a:cubicBezTo>
                    <a:pt x="384" y="6299"/>
                    <a:pt x="803" y="6379"/>
                    <a:pt x="1240" y="6379"/>
                  </a:cubicBezTo>
                  <a:cubicBezTo>
                    <a:pt x="2570" y="6379"/>
                    <a:pt x="3729" y="5639"/>
                    <a:pt x="4327" y="4542"/>
                  </a:cubicBezTo>
                  <a:cubicBezTo>
                    <a:pt x="4595" y="4051"/>
                    <a:pt x="4746" y="3480"/>
                    <a:pt x="4746" y="2873"/>
                  </a:cubicBezTo>
                  <a:cubicBezTo>
                    <a:pt x="4746" y="1687"/>
                    <a:pt x="4157" y="634"/>
                    <a:pt x="3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6"/>
            <p:cNvSpPr/>
            <p:nvPr/>
          </p:nvSpPr>
          <p:spPr>
            <a:xfrm flipH="1">
              <a:off x="-291845" y="2659303"/>
              <a:ext cx="203289" cy="150079"/>
            </a:xfrm>
            <a:custGeom>
              <a:rect b="b" l="l" r="r" t="t"/>
              <a:pathLst>
                <a:path extrusionOk="0" h="4321" w="5853">
                  <a:moveTo>
                    <a:pt x="3122" y="1"/>
                  </a:moveTo>
                  <a:cubicBezTo>
                    <a:pt x="2354" y="1"/>
                    <a:pt x="1584" y="418"/>
                    <a:pt x="1143" y="1252"/>
                  </a:cubicBezTo>
                  <a:lnTo>
                    <a:pt x="1" y="3411"/>
                  </a:lnTo>
                  <a:cubicBezTo>
                    <a:pt x="706" y="3982"/>
                    <a:pt x="1598" y="4321"/>
                    <a:pt x="2570" y="4321"/>
                  </a:cubicBezTo>
                  <a:cubicBezTo>
                    <a:pt x="3917" y="4321"/>
                    <a:pt x="5104" y="3669"/>
                    <a:pt x="5853" y="2670"/>
                  </a:cubicBezTo>
                  <a:lnTo>
                    <a:pt x="5095" y="1252"/>
                  </a:lnTo>
                  <a:cubicBezTo>
                    <a:pt x="4658" y="418"/>
                    <a:pt x="3890" y="1"/>
                    <a:pt x="3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6"/>
            <p:cNvSpPr/>
            <p:nvPr/>
          </p:nvSpPr>
          <p:spPr>
            <a:xfrm flipH="1">
              <a:off x="-419521" y="2597827"/>
              <a:ext cx="455517" cy="337357"/>
            </a:xfrm>
            <a:custGeom>
              <a:rect b="b" l="l" r="r" t="t"/>
              <a:pathLst>
                <a:path extrusionOk="0" h="9713" w="13115">
                  <a:moveTo>
                    <a:pt x="6787" y="0"/>
                  </a:moveTo>
                  <a:cubicBezTo>
                    <a:pt x="6095" y="0"/>
                    <a:pt x="5401" y="331"/>
                    <a:pt x="4978" y="997"/>
                  </a:cubicBezTo>
                  <a:lnTo>
                    <a:pt x="1954" y="5743"/>
                  </a:lnTo>
                  <a:lnTo>
                    <a:pt x="1490" y="6474"/>
                  </a:lnTo>
                  <a:lnTo>
                    <a:pt x="928" y="7357"/>
                  </a:lnTo>
                  <a:lnTo>
                    <a:pt x="464" y="8089"/>
                  </a:lnTo>
                  <a:lnTo>
                    <a:pt x="393" y="8187"/>
                  </a:lnTo>
                  <a:cubicBezTo>
                    <a:pt x="1" y="8811"/>
                    <a:pt x="447" y="9623"/>
                    <a:pt x="1178" y="9623"/>
                  </a:cubicBezTo>
                  <a:lnTo>
                    <a:pt x="11937" y="9712"/>
                  </a:lnTo>
                  <a:cubicBezTo>
                    <a:pt x="12659" y="9712"/>
                    <a:pt x="13114" y="8936"/>
                    <a:pt x="12758" y="8312"/>
                  </a:cubicBezTo>
                  <a:lnTo>
                    <a:pt x="12624" y="8089"/>
                  </a:lnTo>
                  <a:lnTo>
                    <a:pt x="12213" y="7357"/>
                  </a:lnTo>
                  <a:lnTo>
                    <a:pt x="11705" y="6474"/>
                  </a:lnTo>
                  <a:lnTo>
                    <a:pt x="11295" y="5743"/>
                  </a:lnTo>
                  <a:lnTo>
                    <a:pt x="8645" y="1086"/>
                  </a:lnTo>
                  <a:cubicBezTo>
                    <a:pt x="8238" y="364"/>
                    <a:pt x="7514" y="0"/>
                    <a:pt x="6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6"/>
            <p:cNvSpPr/>
            <p:nvPr/>
          </p:nvSpPr>
          <p:spPr>
            <a:xfrm flipH="1">
              <a:off x="-267393" y="2461710"/>
              <a:ext cx="136395" cy="136047"/>
            </a:xfrm>
            <a:custGeom>
              <a:rect b="b" l="l" r="r" t="t"/>
              <a:pathLst>
                <a:path extrusionOk="0" h="3917" w="3927">
                  <a:moveTo>
                    <a:pt x="1964" y="0"/>
                  </a:moveTo>
                  <a:cubicBezTo>
                    <a:pt x="884" y="0"/>
                    <a:pt x="1" y="874"/>
                    <a:pt x="1" y="1963"/>
                  </a:cubicBezTo>
                  <a:cubicBezTo>
                    <a:pt x="1" y="3042"/>
                    <a:pt x="884" y="3917"/>
                    <a:pt x="1964" y="3917"/>
                  </a:cubicBezTo>
                  <a:cubicBezTo>
                    <a:pt x="3043" y="3917"/>
                    <a:pt x="3926" y="3042"/>
                    <a:pt x="3926" y="1963"/>
                  </a:cubicBezTo>
                  <a:cubicBezTo>
                    <a:pt x="3926" y="874"/>
                    <a:pt x="3043" y="0"/>
                    <a:pt x="1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 flipH="1">
              <a:off x="-402468" y="2853354"/>
              <a:ext cx="422347" cy="25424"/>
            </a:xfrm>
            <a:custGeom>
              <a:rect b="b" l="l" r="r" t="t"/>
              <a:pathLst>
                <a:path extrusionOk="0" h="732" w="12160">
                  <a:moveTo>
                    <a:pt x="464" y="0"/>
                  </a:moveTo>
                  <a:lnTo>
                    <a:pt x="0" y="732"/>
                  </a:lnTo>
                  <a:lnTo>
                    <a:pt x="12160" y="732"/>
                  </a:lnTo>
                  <a:lnTo>
                    <a:pt x="11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 flipH="1">
              <a:off x="-370548" y="2797261"/>
              <a:ext cx="354792" cy="25459"/>
            </a:xfrm>
            <a:custGeom>
              <a:rect b="b" l="l" r="r" t="t"/>
              <a:pathLst>
                <a:path extrusionOk="0" h="733" w="10215">
                  <a:moveTo>
                    <a:pt x="464" y="1"/>
                  </a:moveTo>
                  <a:lnTo>
                    <a:pt x="0" y="732"/>
                  </a:lnTo>
                  <a:lnTo>
                    <a:pt x="10215" y="732"/>
                  </a:lnTo>
                  <a:lnTo>
                    <a:pt x="9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 flipH="1">
              <a:off x="-363428" y="2828242"/>
              <a:ext cx="344269" cy="35"/>
            </a:xfrm>
            <a:custGeom>
              <a:rect b="b" l="l" r="r" t="t"/>
              <a:pathLst>
                <a:path extrusionOk="0" fill="none" h="1" w="9912">
                  <a:moveTo>
                    <a:pt x="0" y="1"/>
                  </a:moveTo>
                  <a:lnTo>
                    <a:pt x="99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 flipH="1">
              <a:off x="-393507" y="2891143"/>
              <a:ext cx="410295" cy="35"/>
            </a:xfrm>
            <a:custGeom>
              <a:rect b="b" l="l" r="r" t="t"/>
              <a:pathLst>
                <a:path extrusionOk="0" fill="none" h="1" w="11813">
                  <a:moveTo>
                    <a:pt x="1" y="1"/>
                  </a:moveTo>
                  <a:lnTo>
                    <a:pt x="118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 flipH="1">
              <a:off x="8742739" y="3553457"/>
              <a:ext cx="875988" cy="810136"/>
            </a:xfrm>
            <a:custGeom>
              <a:rect b="b" l="l" r="r" t="t"/>
              <a:pathLst>
                <a:path extrusionOk="0" h="23325" w="25221">
                  <a:moveTo>
                    <a:pt x="12610" y="0"/>
                  </a:moveTo>
                  <a:cubicBezTo>
                    <a:pt x="11595" y="0"/>
                    <a:pt x="10581" y="549"/>
                    <a:pt x="10001" y="1646"/>
                  </a:cubicBezTo>
                  <a:lnTo>
                    <a:pt x="8493" y="4492"/>
                  </a:lnTo>
                  <a:lnTo>
                    <a:pt x="1160" y="18382"/>
                  </a:lnTo>
                  <a:cubicBezTo>
                    <a:pt x="0" y="20586"/>
                    <a:pt x="1446" y="23324"/>
                    <a:pt x="3765" y="23324"/>
                  </a:cubicBezTo>
                  <a:lnTo>
                    <a:pt x="21455" y="23324"/>
                  </a:lnTo>
                  <a:cubicBezTo>
                    <a:pt x="23775" y="23324"/>
                    <a:pt x="25220" y="20586"/>
                    <a:pt x="24069" y="18382"/>
                  </a:cubicBezTo>
                  <a:lnTo>
                    <a:pt x="22249" y="14947"/>
                  </a:lnTo>
                  <a:lnTo>
                    <a:pt x="19644" y="10014"/>
                  </a:lnTo>
                  <a:lnTo>
                    <a:pt x="16210" y="3529"/>
                  </a:lnTo>
                  <a:lnTo>
                    <a:pt x="15220" y="1646"/>
                  </a:lnTo>
                  <a:cubicBezTo>
                    <a:pt x="14640" y="549"/>
                    <a:pt x="13625" y="0"/>
                    <a:pt x="12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 flipH="1">
              <a:off x="8527397" y="4025437"/>
              <a:ext cx="1306671" cy="1207892"/>
            </a:xfrm>
            <a:custGeom>
              <a:rect b="b" l="l" r="r" t="t"/>
              <a:pathLst>
                <a:path extrusionOk="0" h="34777" w="37621">
                  <a:moveTo>
                    <a:pt x="18811" y="0"/>
                  </a:moveTo>
                  <a:cubicBezTo>
                    <a:pt x="17298" y="0"/>
                    <a:pt x="15786" y="819"/>
                    <a:pt x="14925" y="2456"/>
                  </a:cubicBezTo>
                  <a:lnTo>
                    <a:pt x="11071" y="9735"/>
                  </a:lnTo>
                  <a:lnTo>
                    <a:pt x="8324" y="14936"/>
                  </a:lnTo>
                  <a:lnTo>
                    <a:pt x="6227" y="18897"/>
                  </a:lnTo>
                  <a:lnTo>
                    <a:pt x="3069" y="24883"/>
                  </a:lnTo>
                  <a:lnTo>
                    <a:pt x="1945" y="27015"/>
                  </a:lnTo>
                  <a:lnTo>
                    <a:pt x="1731" y="27417"/>
                  </a:lnTo>
                  <a:cubicBezTo>
                    <a:pt x="0" y="30691"/>
                    <a:pt x="2159" y="34777"/>
                    <a:pt x="5620" y="34777"/>
                  </a:cubicBezTo>
                  <a:lnTo>
                    <a:pt x="32000" y="34777"/>
                  </a:lnTo>
                  <a:cubicBezTo>
                    <a:pt x="35461" y="34777"/>
                    <a:pt x="37620" y="30691"/>
                    <a:pt x="35890" y="27417"/>
                  </a:cubicBezTo>
                  <a:lnTo>
                    <a:pt x="35551" y="26765"/>
                  </a:lnTo>
                  <a:lnTo>
                    <a:pt x="29297" y="14936"/>
                  </a:lnTo>
                  <a:lnTo>
                    <a:pt x="26549" y="9735"/>
                  </a:lnTo>
                  <a:lnTo>
                    <a:pt x="23534" y="4035"/>
                  </a:lnTo>
                  <a:lnTo>
                    <a:pt x="22704" y="2456"/>
                  </a:lnTo>
                  <a:cubicBezTo>
                    <a:pt x="21839" y="819"/>
                    <a:pt x="20325" y="0"/>
                    <a:pt x="18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 flipH="1">
              <a:off x="8362244" y="4682298"/>
              <a:ext cx="1636977" cy="1513121"/>
            </a:xfrm>
            <a:custGeom>
              <a:rect b="b" l="l" r="r" t="t"/>
              <a:pathLst>
                <a:path extrusionOk="0" h="43565" w="47131">
                  <a:moveTo>
                    <a:pt x="23565" y="1"/>
                  </a:moveTo>
                  <a:cubicBezTo>
                    <a:pt x="21669" y="1"/>
                    <a:pt x="19774" y="1024"/>
                    <a:pt x="18690" y="3072"/>
                  </a:cubicBezTo>
                  <a:lnTo>
                    <a:pt x="10429" y="18710"/>
                  </a:lnTo>
                  <a:lnTo>
                    <a:pt x="2168" y="34349"/>
                  </a:lnTo>
                  <a:cubicBezTo>
                    <a:pt x="0" y="38444"/>
                    <a:pt x="2712" y="43564"/>
                    <a:pt x="7039" y="43564"/>
                  </a:cubicBezTo>
                  <a:lnTo>
                    <a:pt x="40091" y="43564"/>
                  </a:lnTo>
                  <a:cubicBezTo>
                    <a:pt x="44418" y="43564"/>
                    <a:pt x="47130" y="38444"/>
                    <a:pt x="44962" y="34349"/>
                  </a:cubicBezTo>
                  <a:lnTo>
                    <a:pt x="36701" y="18710"/>
                  </a:lnTo>
                  <a:lnTo>
                    <a:pt x="28441" y="3072"/>
                  </a:lnTo>
                  <a:cubicBezTo>
                    <a:pt x="27357" y="1024"/>
                    <a:pt x="25461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 flipH="1">
              <a:off x="8742739" y="4072603"/>
              <a:ext cx="626262" cy="290989"/>
            </a:xfrm>
            <a:custGeom>
              <a:rect b="b" l="l" r="r" t="t"/>
              <a:pathLst>
                <a:path extrusionOk="0" h="8378" w="18031">
                  <a:moveTo>
                    <a:pt x="15059" y="0"/>
                  </a:moveTo>
                  <a:lnTo>
                    <a:pt x="13953" y="1214"/>
                  </a:lnTo>
                  <a:cubicBezTo>
                    <a:pt x="13106" y="2133"/>
                    <a:pt x="11964" y="2650"/>
                    <a:pt x="10777" y="2650"/>
                  </a:cubicBezTo>
                  <a:lnTo>
                    <a:pt x="10599" y="2650"/>
                  </a:lnTo>
                  <a:cubicBezTo>
                    <a:pt x="9412" y="2650"/>
                    <a:pt x="8270" y="3158"/>
                    <a:pt x="7432" y="4077"/>
                  </a:cubicBezTo>
                  <a:lnTo>
                    <a:pt x="7057" y="4497"/>
                  </a:lnTo>
                  <a:cubicBezTo>
                    <a:pt x="6638" y="4952"/>
                    <a:pt x="6138" y="5308"/>
                    <a:pt x="5603" y="5558"/>
                  </a:cubicBezTo>
                  <a:cubicBezTo>
                    <a:pt x="5059" y="5799"/>
                    <a:pt x="4479" y="5933"/>
                    <a:pt x="3881" y="5933"/>
                  </a:cubicBezTo>
                  <a:cubicBezTo>
                    <a:pt x="2258" y="5933"/>
                    <a:pt x="786" y="6887"/>
                    <a:pt x="1" y="8377"/>
                  </a:cubicBezTo>
                  <a:lnTo>
                    <a:pt x="14265" y="8377"/>
                  </a:lnTo>
                  <a:cubicBezTo>
                    <a:pt x="16585" y="8377"/>
                    <a:pt x="18030" y="5630"/>
                    <a:pt x="16870" y="3444"/>
                  </a:cubicBezTo>
                  <a:lnTo>
                    <a:pt x="15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 flipH="1">
              <a:off x="8928037" y="4889686"/>
              <a:ext cx="906032" cy="343643"/>
            </a:xfrm>
            <a:custGeom>
              <a:rect b="b" l="l" r="r" t="t"/>
              <a:pathLst>
                <a:path extrusionOk="0" h="9894" w="26086">
                  <a:moveTo>
                    <a:pt x="3069" y="0"/>
                  </a:moveTo>
                  <a:lnTo>
                    <a:pt x="1945" y="2132"/>
                  </a:lnTo>
                  <a:lnTo>
                    <a:pt x="1731" y="2534"/>
                  </a:lnTo>
                  <a:cubicBezTo>
                    <a:pt x="0" y="5808"/>
                    <a:pt x="2159" y="9894"/>
                    <a:pt x="5620" y="9894"/>
                  </a:cubicBezTo>
                  <a:lnTo>
                    <a:pt x="26085" y="9894"/>
                  </a:lnTo>
                  <a:lnTo>
                    <a:pt x="23900" y="7503"/>
                  </a:lnTo>
                  <a:cubicBezTo>
                    <a:pt x="22562" y="6040"/>
                    <a:pt x="20742" y="5219"/>
                    <a:pt x="18841" y="5219"/>
                  </a:cubicBezTo>
                  <a:lnTo>
                    <a:pt x="17931" y="5219"/>
                  </a:lnTo>
                  <a:cubicBezTo>
                    <a:pt x="16031" y="5219"/>
                    <a:pt x="14211" y="4389"/>
                    <a:pt x="12873" y="2926"/>
                  </a:cubicBezTo>
                  <a:lnTo>
                    <a:pt x="12284" y="2284"/>
                  </a:lnTo>
                  <a:cubicBezTo>
                    <a:pt x="12053" y="2034"/>
                    <a:pt x="11812" y="1802"/>
                    <a:pt x="11562" y="1597"/>
                  </a:cubicBezTo>
                  <a:cubicBezTo>
                    <a:pt x="10438" y="660"/>
                    <a:pt x="9073" y="107"/>
                    <a:pt x="7654" y="9"/>
                  </a:cubicBezTo>
                  <a:cubicBezTo>
                    <a:pt x="7512" y="0"/>
                    <a:pt x="7369" y="0"/>
                    <a:pt x="7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 flipH="1">
              <a:off x="8823631" y="4554413"/>
              <a:ext cx="292830" cy="221281"/>
            </a:xfrm>
            <a:custGeom>
              <a:rect b="b" l="l" r="r" t="t"/>
              <a:pathLst>
                <a:path extrusionOk="0" h="6371" w="8431">
                  <a:moveTo>
                    <a:pt x="3025" y="1"/>
                  </a:moveTo>
                  <a:cubicBezTo>
                    <a:pt x="2293" y="1"/>
                    <a:pt x="1642" y="473"/>
                    <a:pt x="1374" y="1214"/>
                  </a:cubicBezTo>
                  <a:cubicBezTo>
                    <a:pt x="1115" y="1919"/>
                    <a:pt x="776" y="2846"/>
                    <a:pt x="464" y="3721"/>
                  </a:cubicBezTo>
                  <a:cubicBezTo>
                    <a:pt x="0" y="4996"/>
                    <a:pt x="857" y="6370"/>
                    <a:pt x="2115" y="6370"/>
                  </a:cubicBezTo>
                  <a:lnTo>
                    <a:pt x="6192" y="6370"/>
                  </a:lnTo>
                  <a:cubicBezTo>
                    <a:pt x="7583" y="6370"/>
                    <a:pt x="8431" y="4711"/>
                    <a:pt x="7699" y="3417"/>
                  </a:cubicBezTo>
                  <a:lnTo>
                    <a:pt x="7093" y="2347"/>
                  </a:lnTo>
                  <a:cubicBezTo>
                    <a:pt x="6272" y="884"/>
                    <a:pt x="4809" y="1"/>
                    <a:pt x="3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 flipH="1">
              <a:off x="8924633" y="3680335"/>
              <a:ext cx="373409" cy="272685"/>
            </a:xfrm>
            <a:custGeom>
              <a:rect b="b" l="l" r="r" t="t"/>
              <a:pathLst>
                <a:path extrusionOk="0" fill="none" h="7851" w="10751">
                  <a:moveTo>
                    <a:pt x="1" y="0"/>
                  </a:moveTo>
                  <a:lnTo>
                    <a:pt x="1758" y="0"/>
                  </a:lnTo>
                  <a:cubicBezTo>
                    <a:pt x="2641" y="0"/>
                    <a:pt x="3444" y="518"/>
                    <a:pt x="3881" y="1348"/>
                  </a:cubicBezTo>
                  <a:lnTo>
                    <a:pt x="6558" y="6504"/>
                  </a:lnTo>
                  <a:cubicBezTo>
                    <a:pt x="6995" y="7342"/>
                    <a:pt x="7798" y="7851"/>
                    <a:pt x="8681" y="7851"/>
                  </a:cubicBezTo>
                  <a:lnTo>
                    <a:pt x="10750" y="785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 flipH="1">
              <a:off x="9141850" y="4379361"/>
              <a:ext cx="133581" cy="402202"/>
            </a:xfrm>
            <a:custGeom>
              <a:rect b="b" l="l" r="r" t="t"/>
              <a:pathLst>
                <a:path extrusionOk="0" fill="none" h="11580" w="3846">
                  <a:moveTo>
                    <a:pt x="3846" y="11580"/>
                  </a:moveTo>
                  <a:lnTo>
                    <a:pt x="1455" y="11580"/>
                  </a:lnTo>
                  <a:cubicBezTo>
                    <a:pt x="572" y="11580"/>
                    <a:pt x="1" y="10563"/>
                    <a:pt x="411" y="9706"/>
                  </a:cubicBezTo>
                  <a:lnTo>
                    <a:pt x="2873" y="4479"/>
                  </a:lnTo>
                  <a:cubicBezTo>
                    <a:pt x="3284" y="3631"/>
                    <a:pt x="2713" y="2605"/>
                    <a:pt x="1830" y="2605"/>
                  </a:cubicBezTo>
                  <a:cubicBezTo>
                    <a:pt x="902" y="2605"/>
                    <a:pt x="340" y="1490"/>
                    <a:pt x="830" y="634"/>
                  </a:cubicBezTo>
                  <a:lnTo>
                    <a:pt x="1196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 flipH="1">
              <a:off x="8626558" y="4788058"/>
              <a:ext cx="309258" cy="128927"/>
            </a:xfrm>
            <a:custGeom>
              <a:rect b="b" l="l" r="r" t="t"/>
              <a:pathLst>
                <a:path extrusionOk="0" fill="none" h="3712" w="8904">
                  <a:moveTo>
                    <a:pt x="8904" y="3711"/>
                  </a:moveTo>
                  <a:lnTo>
                    <a:pt x="3631" y="3711"/>
                  </a:lnTo>
                  <a:cubicBezTo>
                    <a:pt x="2641" y="3711"/>
                    <a:pt x="1731" y="3140"/>
                    <a:pt x="1222" y="2221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 flipH="1">
              <a:off x="8543513" y="5249723"/>
              <a:ext cx="721047" cy="459858"/>
            </a:xfrm>
            <a:custGeom>
              <a:rect b="b" l="l" r="r" t="t"/>
              <a:pathLst>
                <a:path extrusionOk="0" fill="none" h="13240" w="20760">
                  <a:moveTo>
                    <a:pt x="0" y="0"/>
                  </a:moveTo>
                  <a:lnTo>
                    <a:pt x="2543" y="6307"/>
                  </a:lnTo>
                  <a:cubicBezTo>
                    <a:pt x="3212" y="7976"/>
                    <a:pt x="4728" y="9055"/>
                    <a:pt x="6396" y="9055"/>
                  </a:cubicBezTo>
                  <a:lnTo>
                    <a:pt x="8136" y="9055"/>
                  </a:lnTo>
                  <a:cubicBezTo>
                    <a:pt x="9563" y="9055"/>
                    <a:pt x="10893" y="9840"/>
                    <a:pt x="11669" y="11143"/>
                  </a:cubicBezTo>
                  <a:cubicBezTo>
                    <a:pt x="12445" y="12454"/>
                    <a:pt x="13774" y="13239"/>
                    <a:pt x="15202" y="13239"/>
                  </a:cubicBezTo>
                  <a:lnTo>
                    <a:pt x="20759" y="13239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 flipH="1">
              <a:off x="8527397" y="4954740"/>
              <a:ext cx="247608" cy="278589"/>
            </a:xfrm>
            <a:custGeom>
              <a:rect b="b" l="l" r="r" t="t"/>
              <a:pathLst>
                <a:path extrusionOk="0" h="8021" w="7129">
                  <a:moveTo>
                    <a:pt x="4898" y="1"/>
                  </a:moveTo>
                  <a:cubicBezTo>
                    <a:pt x="2195" y="1"/>
                    <a:pt x="0" y="2204"/>
                    <a:pt x="0" y="4916"/>
                  </a:cubicBezTo>
                  <a:cubicBezTo>
                    <a:pt x="0" y="6094"/>
                    <a:pt x="411" y="7173"/>
                    <a:pt x="1107" y="8021"/>
                  </a:cubicBezTo>
                  <a:lnTo>
                    <a:pt x="1508" y="8021"/>
                  </a:lnTo>
                  <a:cubicBezTo>
                    <a:pt x="4969" y="8021"/>
                    <a:pt x="7128" y="3935"/>
                    <a:pt x="5398" y="661"/>
                  </a:cubicBezTo>
                  <a:lnTo>
                    <a:pt x="5059" y="9"/>
                  </a:lnTo>
                  <a:cubicBezTo>
                    <a:pt x="5005" y="1"/>
                    <a:pt x="4952" y="1"/>
                    <a:pt x="4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 flipH="1">
              <a:off x="9055713" y="3553457"/>
              <a:ext cx="268031" cy="197871"/>
            </a:xfrm>
            <a:custGeom>
              <a:rect b="b" l="l" r="r" t="t"/>
              <a:pathLst>
                <a:path extrusionOk="0" h="5697" w="7717">
                  <a:moveTo>
                    <a:pt x="4117" y="0"/>
                  </a:moveTo>
                  <a:cubicBezTo>
                    <a:pt x="3102" y="0"/>
                    <a:pt x="2088" y="549"/>
                    <a:pt x="1508" y="1646"/>
                  </a:cubicBezTo>
                  <a:lnTo>
                    <a:pt x="0" y="4492"/>
                  </a:lnTo>
                  <a:cubicBezTo>
                    <a:pt x="928" y="5250"/>
                    <a:pt x="2106" y="5696"/>
                    <a:pt x="3390" y="5696"/>
                  </a:cubicBezTo>
                  <a:cubicBezTo>
                    <a:pt x="5165" y="5696"/>
                    <a:pt x="6736" y="4840"/>
                    <a:pt x="7717" y="3529"/>
                  </a:cubicBezTo>
                  <a:lnTo>
                    <a:pt x="6727" y="1646"/>
                  </a:lnTo>
                  <a:cubicBezTo>
                    <a:pt x="6147" y="549"/>
                    <a:pt x="5132" y="0"/>
                    <a:pt x="4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 flipH="1">
              <a:off x="1215268" y="4756139"/>
              <a:ext cx="141604" cy="174461"/>
            </a:xfrm>
            <a:custGeom>
              <a:rect b="b" l="l" r="r" t="t"/>
              <a:pathLst>
                <a:path extrusionOk="0" fill="none" h="5023" w="4077">
                  <a:moveTo>
                    <a:pt x="0" y="1811"/>
                  </a:moveTo>
                  <a:lnTo>
                    <a:pt x="4077" y="5023"/>
                  </a:lnTo>
                  <a:lnTo>
                    <a:pt x="3907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 flipH="1">
              <a:off x="4076115" y="4856342"/>
              <a:ext cx="505080" cy="643767"/>
            </a:xfrm>
            <a:custGeom>
              <a:rect b="b" l="l" r="r" t="t"/>
              <a:pathLst>
                <a:path extrusionOk="0" h="18535" w="14542">
                  <a:moveTo>
                    <a:pt x="10755" y="1"/>
                  </a:moveTo>
                  <a:cubicBezTo>
                    <a:pt x="9497" y="1"/>
                    <a:pt x="8279" y="746"/>
                    <a:pt x="7780" y="2031"/>
                  </a:cubicBezTo>
                  <a:lnTo>
                    <a:pt x="6897" y="4279"/>
                  </a:lnTo>
                  <a:cubicBezTo>
                    <a:pt x="6596" y="4140"/>
                    <a:pt x="6284" y="4076"/>
                    <a:pt x="5981" y="4076"/>
                  </a:cubicBezTo>
                  <a:cubicBezTo>
                    <a:pt x="4897" y="4076"/>
                    <a:pt x="3906" y="4893"/>
                    <a:pt x="3801" y="6063"/>
                  </a:cubicBezTo>
                  <a:lnTo>
                    <a:pt x="3337" y="9997"/>
                  </a:lnTo>
                  <a:cubicBezTo>
                    <a:pt x="3025" y="9854"/>
                    <a:pt x="2705" y="9787"/>
                    <a:pt x="2392" y="9787"/>
                  </a:cubicBezTo>
                  <a:cubicBezTo>
                    <a:pt x="1228" y="9787"/>
                    <a:pt x="177" y="10707"/>
                    <a:pt x="134" y="11986"/>
                  </a:cubicBezTo>
                  <a:lnTo>
                    <a:pt x="1" y="16179"/>
                  </a:lnTo>
                  <a:lnTo>
                    <a:pt x="3748" y="18534"/>
                  </a:lnTo>
                  <a:lnTo>
                    <a:pt x="7753" y="16715"/>
                  </a:lnTo>
                  <a:cubicBezTo>
                    <a:pt x="9154" y="16081"/>
                    <a:pt x="9519" y="14261"/>
                    <a:pt x="8485" y="13128"/>
                  </a:cubicBezTo>
                  <a:lnTo>
                    <a:pt x="8395" y="13030"/>
                  </a:lnTo>
                  <a:lnTo>
                    <a:pt x="11393" y="10934"/>
                  </a:lnTo>
                  <a:cubicBezTo>
                    <a:pt x="12553" y="10122"/>
                    <a:pt x="12651" y="8436"/>
                    <a:pt x="11598" y="7499"/>
                  </a:cubicBezTo>
                  <a:lnTo>
                    <a:pt x="11446" y="7365"/>
                  </a:lnTo>
                  <a:cubicBezTo>
                    <a:pt x="11446" y="7365"/>
                    <a:pt x="12240" y="6554"/>
                    <a:pt x="13150" y="5617"/>
                  </a:cubicBezTo>
                  <a:cubicBezTo>
                    <a:pt x="14542" y="4172"/>
                    <a:pt x="14328" y="1817"/>
                    <a:pt x="12669" y="648"/>
                  </a:cubicBezTo>
                  <a:lnTo>
                    <a:pt x="12588" y="585"/>
                  </a:lnTo>
                  <a:cubicBezTo>
                    <a:pt x="12023" y="187"/>
                    <a:pt x="11384" y="1"/>
                    <a:pt x="10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fill="none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 flipH="1">
              <a:off x="4251166" y="5108743"/>
              <a:ext cx="157130" cy="175712"/>
            </a:xfrm>
            <a:custGeom>
              <a:rect b="b" l="l" r="r" t="t"/>
              <a:pathLst>
                <a:path extrusionOk="0" fill="none" h="5059" w="4524">
                  <a:moveTo>
                    <a:pt x="1151" y="0"/>
                  </a:moveTo>
                  <a:lnTo>
                    <a:pt x="1" y="5058"/>
                  </a:lnTo>
                  <a:lnTo>
                    <a:pt x="4524" y="19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 flipH="1">
              <a:off x="4381622" y="5298070"/>
              <a:ext cx="147196" cy="178803"/>
            </a:xfrm>
            <a:custGeom>
              <a:rect b="b" l="l" r="r" t="t"/>
              <a:pathLst>
                <a:path extrusionOk="0" fill="none" h="5148" w="4238">
                  <a:moveTo>
                    <a:pt x="687" y="0"/>
                  </a:moveTo>
                  <a:lnTo>
                    <a:pt x="0" y="5147"/>
                  </a:lnTo>
                  <a:lnTo>
                    <a:pt x="4238" y="243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 flipH="1">
              <a:off x="677956" y="4355812"/>
              <a:ext cx="297866" cy="449612"/>
            </a:xfrm>
            <a:custGeom>
              <a:rect b="b" l="l" r="r" t="t"/>
              <a:pathLst>
                <a:path extrusionOk="0" h="12945" w="8576">
                  <a:moveTo>
                    <a:pt x="3945" y="0"/>
                  </a:moveTo>
                  <a:cubicBezTo>
                    <a:pt x="1800" y="0"/>
                    <a:pt x="1" y="1782"/>
                    <a:pt x="73" y="4015"/>
                  </a:cubicBezTo>
                  <a:lnTo>
                    <a:pt x="332" y="11785"/>
                  </a:lnTo>
                  <a:lnTo>
                    <a:pt x="3900" y="12945"/>
                  </a:lnTo>
                  <a:lnTo>
                    <a:pt x="7460" y="5576"/>
                  </a:lnTo>
                  <a:cubicBezTo>
                    <a:pt x="8575" y="3265"/>
                    <a:pt x="7174" y="518"/>
                    <a:pt x="4641" y="63"/>
                  </a:cubicBezTo>
                  <a:cubicBezTo>
                    <a:pt x="4406" y="21"/>
                    <a:pt x="4174" y="0"/>
                    <a:pt x="3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fill="none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 flipH="1">
              <a:off x="787954" y="4516624"/>
              <a:ext cx="115312" cy="72834"/>
            </a:xfrm>
            <a:custGeom>
              <a:rect b="b" l="l" r="r" t="t"/>
              <a:pathLst>
                <a:path extrusionOk="0" fill="none" h="2097" w="3320">
                  <a:moveTo>
                    <a:pt x="0" y="0"/>
                  </a:moveTo>
                  <a:lnTo>
                    <a:pt x="1276" y="2097"/>
                  </a:lnTo>
                  <a:lnTo>
                    <a:pt x="3319" y="7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 flipH="1">
              <a:off x="834148" y="4631866"/>
              <a:ext cx="75925" cy="48070"/>
            </a:xfrm>
            <a:custGeom>
              <a:rect b="b" l="l" r="r" t="t"/>
              <a:pathLst>
                <a:path extrusionOk="0" fill="none" h="1384" w="2186">
                  <a:moveTo>
                    <a:pt x="0" y="1"/>
                  </a:moveTo>
                  <a:lnTo>
                    <a:pt x="839" y="1384"/>
                  </a:lnTo>
                  <a:lnTo>
                    <a:pt x="2186" y="5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 flipH="1">
              <a:off x="4669346" y="4877703"/>
              <a:ext cx="302242" cy="437421"/>
            </a:xfrm>
            <a:custGeom>
              <a:rect b="b" l="l" r="r" t="t"/>
              <a:pathLst>
                <a:path extrusionOk="0" h="12594" w="8702">
                  <a:moveTo>
                    <a:pt x="4479" y="1"/>
                  </a:moveTo>
                  <a:cubicBezTo>
                    <a:pt x="4338" y="1"/>
                    <a:pt x="4195" y="8"/>
                    <a:pt x="4050" y="24"/>
                  </a:cubicBezTo>
                  <a:cubicBezTo>
                    <a:pt x="1588" y="292"/>
                    <a:pt x="0" y="2754"/>
                    <a:pt x="776" y="5109"/>
                  </a:cubicBezTo>
                  <a:lnTo>
                    <a:pt x="3212" y="12487"/>
                  </a:lnTo>
                  <a:lnTo>
                    <a:pt x="6967" y="12594"/>
                  </a:lnTo>
                  <a:lnTo>
                    <a:pt x="8306" y="4520"/>
                  </a:lnTo>
                  <a:cubicBezTo>
                    <a:pt x="8701" y="2129"/>
                    <a:pt x="6841" y="1"/>
                    <a:pt x="4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fill="none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 flipH="1">
              <a:off x="4753121" y="5049247"/>
              <a:ext cx="118403" cy="63873"/>
            </a:xfrm>
            <a:custGeom>
              <a:rect b="b" l="l" r="r" t="t"/>
              <a:pathLst>
                <a:path extrusionOk="0" fill="none" h="1839" w="3409">
                  <a:moveTo>
                    <a:pt x="1" y="188"/>
                  </a:moveTo>
                  <a:lnTo>
                    <a:pt x="1821" y="1838"/>
                  </a:lnTo>
                  <a:lnTo>
                    <a:pt x="340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 flipH="1">
              <a:off x="4767673" y="5163899"/>
              <a:ext cx="77801" cy="42165"/>
            </a:xfrm>
            <a:custGeom>
              <a:rect b="b" l="l" r="r" t="t"/>
              <a:pathLst>
                <a:path extrusionOk="0" fill="none" h="1214" w="2240">
                  <a:moveTo>
                    <a:pt x="0" y="134"/>
                  </a:moveTo>
                  <a:lnTo>
                    <a:pt x="1195" y="1213"/>
                  </a:lnTo>
                  <a:lnTo>
                    <a:pt x="2239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 flipH="1">
              <a:off x="3369030" y="4838351"/>
              <a:ext cx="401751" cy="399945"/>
            </a:xfrm>
            <a:custGeom>
              <a:rect b="b" l="l" r="r" t="t"/>
              <a:pathLst>
                <a:path extrusionOk="0" h="11515" w="11567">
                  <a:moveTo>
                    <a:pt x="2979" y="1"/>
                  </a:moveTo>
                  <a:cubicBezTo>
                    <a:pt x="1358" y="1"/>
                    <a:pt x="0" y="1575"/>
                    <a:pt x="478" y="3325"/>
                  </a:cubicBezTo>
                  <a:cubicBezTo>
                    <a:pt x="1450" y="6893"/>
                    <a:pt x="4144" y="11407"/>
                    <a:pt x="11567" y="11514"/>
                  </a:cubicBezTo>
                  <a:cubicBezTo>
                    <a:pt x="11567" y="11514"/>
                    <a:pt x="11540" y="3557"/>
                    <a:pt x="4037" y="229"/>
                  </a:cubicBezTo>
                  <a:cubicBezTo>
                    <a:pt x="3683" y="72"/>
                    <a:pt x="3325" y="1"/>
                    <a:pt x="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6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h="8173" w="7540">
                  <a:moveTo>
                    <a:pt x="1" y="1"/>
                  </a:moveTo>
                  <a:lnTo>
                    <a:pt x="7459" y="8172"/>
                  </a:lnTo>
                  <a:cubicBezTo>
                    <a:pt x="7539" y="8030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fill="none" h="8173" w="7540">
                  <a:moveTo>
                    <a:pt x="1" y="1"/>
                  </a:moveTo>
                  <a:cubicBezTo>
                    <a:pt x="1" y="1"/>
                    <a:pt x="7539" y="8030"/>
                    <a:pt x="7459" y="817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6"/>
            <p:cNvSpPr/>
            <p:nvPr/>
          </p:nvSpPr>
          <p:spPr>
            <a:xfrm flipH="1">
              <a:off x="3174737" y="4806223"/>
              <a:ext cx="308355" cy="429259"/>
            </a:xfrm>
            <a:custGeom>
              <a:rect b="b" l="l" r="r" t="t"/>
              <a:pathLst>
                <a:path extrusionOk="0" h="12359" w="8878">
                  <a:moveTo>
                    <a:pt x="4078" y="0"/>
                  </a:moveTo>
                  <a:cubicBezTo>
                    <a:pt x="3297" y="0"/>
                    <a:pt x="2513" y="413"/>
                    <a:pt x="2115" y="1234"/>
                  </a:cubicBezTo>
                  <a:cubicBezTo>
                    <a:pt x="777" y="3982"/>
                    <a:pt x="1" y="8255"/>
                    <a:pt x="4568" y="12359"/>
                  </a:cubicBezTo>
                  <a:cubicBezTo>
                    <a:pt x="4568" y="12359"/>
                    <a:pt x="8877" y="7390"/>
                    <a:pt x="6014" y="1234"/>
                  </a:cubicBezTo>
                  <a:cubicBezTo>
                    <a:pt x="5631" y="410"/>
                    <a:pt x="4856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6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h="9145" w="331">
                  <a:moveTo>
                    <a:pt x="0" y="1"/>
                  </a:moveTo>
                  <a:lnTo>
                    <a:pt x="205" y="9145"/>
                  </a:lnTo>
                  <a:cubicBezTo>
                    <a:pt x="330" y="9100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fill="none" h="9145" w="331">
                  <a:moveTo>
                    <a:pt x="0" y="1"/>
                  </a:moveTo>
                  <a:cubicBezTo>
                    <a:pt x="0" y="1"/>
                    <a:pt x="330" y="9100"/>
                    <a:pt x="205" y="91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 flipH="1">
              <a:off x="5292273" y="5215025"/>
              <a:ext cx="523037" cy="176649"/>
            </a:xfrm>
            <a:custGeom>
              <a:rect b="b" l="l" r="r" t="t"/>
              <a:pathLst>
                <a:path extrusionOk="0" fill="none" h="5086" w="15059">
                  <a:moveTo>
                    <a:pt x="0" y="5085"/>
                  </a:moveTo>
                  <a:cubicBezTo>
                    <a:pt x="0" y="5085"/>
                    <a:pt x="5835" y="0"/>
                    <a:pt x="15059" y="433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6"/>
            <p:cNvSpPr/>
            <p:nvPr/>
          </p:nvSpPr>
          <p:spPr>
            <a:xfrm flipH="1">
              <a:off x="5361669" y="5049872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6"/>
            <p:cNvSpPr/>
            <p:nvPr/>
          </p:nvSpPr>
          <p:spPr>
            <a:xfrm flipH="1">
              <a:off x="5583193" y="5080228"/>
              <a:ext cx="207040" cy="222496"/>
            </a:xfrm>
            <a:custGeom>
              <a:rect b="b" l="l" r="r" t="t"/>
              <a:pathLst>
                <a:path extrusionOk="0" fill="none" h="6406" w="5961">
                  <a:moveTo>
                    <a:pt x="1" y="1"/>
                  </a:moveTo>
                  <a:cubicBezTo>
                    <a:pt x="1" y="1"/>
                    <a:pt x="4649" y="1205"/>
                    <a:pt x="5960" y="640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6"/>
            <p:cNvSpPr/>
            <p:nvPr/>
          </p:nvSpPr>
          <p:spPr>
            <a:xfrm flipH="1">
              <a:off x="5726360" y="5000378"/>
              <a:ext cx="141952" cy="124412"/>
            </a:xfrm>
            <a:custGeom>
              <a:rect b="b" l="l" r="r" t="t"/>
              <a:pathLst>
                <a:path extrusionOk="0" h="3582" w="4087">
                  <a:moveTo>
                    <a:pt x="2044" y="1"/>
                  </a:moveTo>
                  <a:cubicBezTo>
                    <a:pt x="1714" y="1"/>
                    <a:pt x="1380" y="92"/>
                    <a:pt x="1080" y="283"/>
                  </a:cubicBezTo>
                  <a:cubicBezTo>
                    <a:pt x="250" y="819"/>
                    <a:pt x="1" y="1925"/>
                    <a:pt x="536" y="2755"/>
                  </a:cubicBezTo>
                  <a:cubicBezTo>
                    <a:pt x="880" y="3287"/>
                    <a:pt x="1459" y="3581"/>
                    <a:pt x="2050" y="3581"/>
                  </a:cubicBezTo>
                  <a:cubicBezTo>
                    <a:pt x="2378" y="3581"/>
                    <a:pt x="2710" y="3490"/>
                    <a:pt x="3007" y="3299"/>
                  </a:cubicBezTo>
                  <a:cubicBezTo>
                    <a:pt x="3846" y="2772"/>
                    <a:pt x="4086" y="1666"/>
                    <a:pt x="3551" y="828"/>
                  </a:cubicBezTo>
                  <a:cubicBezTo>
                    <a:pt x="3213" y="295"/>
                    <a:pt x="2636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 flipH="1">
              <a:off x="5387058" y="4973044"/>
              <a:ext cx="153101" cy="134484"/>
            </a:xfrm>
            <a:custGeom>
              <a:rect b="b" l="l" r="r" t="t"/>
              <a:pathLst>
                <a:path extrusionOk="0" h="3872" w="4408">
                  <a:moveTo>
                    <a:pt x="2209" y="0"/>
                  </a:moveTo>
                  <a:cubicBezTo>
                    <a:pt x="1853" y="0"/>
                    <a:pt x="1492" y="98"/>
                    <a:pt x="1169" y="303"/>
                  </a:cubicBezTo>
                  <a:cubicBezTo>
                    <a:pt x="268" y="883"/>
                    <a:pt x="0" y="2078"/>
                    <a:pt x="571" y="2979"/>
                  </a:cubicBezTo>
                  <a:cubicBezTo>
                    <a:pt x="943" y="3557"/>
                    <a:pt x="1568" y="3871"/>
                    <a:pt x="2206" y="3871"/>
                  </a:cubicBezTo>
                  <a:cubicBezTo>
                    <a:pt x="2563" y="3871"/>
                    <a:pt x="2924" y="3773"/>
                    <a:pt x="3247" y="3568"/>
                  </a:cubicBezTo>
                  <a:cubicBezTo>
                    <a:pt x="4148" y="2988"/>
                    <a:pt x="4407" y="1793"/>
                    <a:pt x="3836" y="892"/>
                  </a:cubicBezTo>
                  <a:cubicBezTo>
                    <a:pt x="3470" y="314"/>
                    <a:pt x="2847" y="0"/>
                    <a:pt x="2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 flipH="1">
              <a:off x="5759807" y="5361075"/>
              <a:ext cx="93951" cy="82490"/>
            </a:xfrm>
            <a:custGeom>
              <a:rect b="b" l="l" r="r" t="t"/>
              <a:pathLst>
                <a:path extrusionOk="0" h="2375" w="2705">
                  <a:moveTo>
                    <a:pt x="1349" y="1"/>
                  </a:moveTo>
                  <a:cubicBezTo>
                    <a:pt x="1132" y="1"/>
                    <a:pt x="912" y="60"/>
                    <a:pt x="715" y="184"/>
                  </a:cubicBezTo>
                  <a:cubicBezTo>
                    <a:pt x="162" y="541"/>
                    <a:pt x="1" y="1273"/>
                    <a:pt x="358" y="1826"/>
                  </a:cubicBezTo>
                  <a:cubicBezTo>
                    <a:pt x="582" y="2182"/>
                    <a:pt x="964" y="2375"/>
                    <a:pt x="1356" y="2375"/>
                  </a:cubicBezTo>
                  <a:cubicBezTo>
                    <a:pt x="1573" y="2375"/>
                    <a:pt x="1793" y="2316"/>
                    <a:pt x="1990" y="2192"/>
                  </a:cubicBezTo>
                  <a:cubicBezTo>
                    <a:pt x="2543" y="1835"/>
                    <a:pt x="2704" y="1103"/>
                    <a:pt x="2356" y="550"/>
                  </a:cubicBezTo>
                  <a:cubicBezTo>
                    <a:pt x="2127" y="194"/>
                    <a:pt x="1742" y="1"/>
                    <a:pt x="1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6"/>
            <p:cNvSpPr/>
            <p:nvPr/>
          </p:nvSpPr>
          <p:spPr>
            <a:xfrm flipH="1">
              <a:off x="5600871" y="5228015"/>
              <a:ext cx="98883" cy="26709"/>
            </a:xfrm>
            <a:custGeom>
              <a:rect b="b" l="l" r="r" t="t"/>
              <a:pathLst>
                <a:path extrusionOk="0" fill="none" h="769" w="2847">
                  <a:moveTo>
                    <a:pt x="1" y="1"/>
                  </a:moveTo>
                  <a:cubicBezTo>
                    <a:pt x="1" y="1"/>
                    <a:pt x="1223" y="768"/>
                    <a:pt x="2847" y="55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6"/>
            <p:cNvSpPr/>
            <p:nvPr/>
          </p:nvSpPr>
          <p:spPr>
            <a:xfrm flipH="1">
              <a:off x="5405362" y="5194567"/>
              <a:ext cx="88325" cy="78426"/>
            </a:xfrm>
            <a:custGeom>
              <a:rect b="b" l="l" r="r" t="t"/>
              <a:pathLst>
                <a:path extrusionOk="0" fill="none" h="2258" w="2543">
                  <a:moveTo>
                    <a:pt x="0" y="0"/>
                  </a:moveTo>
                  <a:cubicBezTo>
                    <a:pt x="0" y="0"/>
                    <a:pt x="883" y="1767"/>
                    <a:pt x="2543" y="2257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6"/>
            <p:cNvSpPr/>
            <p:nvPr/>
          </p:nvSpPr>
          <p:spPr>
            <a:xfrm flipH="1">
              <a:off x="5467950" y="5153514"/>
              <a:ext cx="79051" cy="69257"/>
            </a:xfrm>
            <a:custGeom>
              <a:rect b="b" l="l" r="r" t="t"/>
              <a:pathLst>
                <a:path extrusionOk="0" h="1994" w="2276">
                  <a:moveTo>
                    <a:pt x="1143" y="0"/>
                  </a:moveTo>
                  <a:cubicBezTo>
                    <a:pt x="959" y="0"/>
                    <a:pt x="774" y="51"/>
                    <a:pt x="607" y="156"/>
                  </a:cubicBezTo>
                  <a:cubicBezTo>
                    <a:pt x="135" y="451"/>
                    <a:pt x="1" y="1066"/>
                    <a:pt x="295" y="1530"/>
                  </a:cubicBezTo>
                  <a:cubicBezTo>
                    <a:pt x="490" y="1828"/>
                    <a:pt x="813" y="1994"/>
                    <a:pt x="1143" y="1994"/>
                  </a:cubicBezTo>
                  <a:cubicBezTo>
                    <a:pt x="1326" y="1994"/>
                    <a:pt x="1512" y="1942"/>
                    <a:pt x="1678" y="1834"/>
                  </a:cubicBezTo>
                  <a:cubicBezTo>
                    <a:pt x="2142" y="1539"/>
                    <a:pt x="2276" y="924"/>
                    <a:pt x="1981" y="460"/>
                  </a:cubicBezTo>
                  <a:cubicBezTo>
                    <a:pt x="1792" y="162"/>
                    <a:pt x="1471" y="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6"/>
            <p:cNvSpPr/>
            <p:nvPr/>
          </p:nvSpPr>
          <p:spPr>
            <a:xfrm flipH="1">
              <a:off x="5680513" y="5202070"/>
              <a:ext cx="72521" cy="63560"/>
            </a:xfrm>
            <a:custGeom>
              <a:rect b="b" l="l" r="r" t="t"/>
              <a:pathLst>
                <a:path extrusionOk="0" h="1830" w="2088">
                  <a:moveTo>
                    <a:pt x="1037" y="1"/>
                  </a:moveTo>
                  <a:cubicBezTo>
                    <a:pt x="870" y="1"/>
                    <a:pt x="702" y="46"/>
                    <a:pt x="553" y="141"/>
                  </a:cubicBezTo>
                  <a:cubicBezTo>
                    <a:pt x="125" y="418"/>
                    <a:pt x="0" y="980"/>
                    <a:pt x="268" y="1408"/>
                  </a:cubicBezTo>
                  <a:cubicBezTo>
                    <a:pt x="446" y="1678"/>
                    <a:pt x="742" y="1830"/>
                    <a:pt x="1045" y="1830"/>
                  </a:cubicBezTo>
                  <a:cubicBezTo>
                    <a:pt x="1213" y="1830"/>
                    <a:pt x="1382" y="1783"/>
                    <a:pt x="1535" y="1685"/>
                  </a:cubicBezTo>
                  <a:cubicBezTo>
                    <a:pt x="1963" y="1417"/>
                    <a:pt x="2088" y="846"/>
                    <a:pt x="1811" y="427"/>
                  </a:cubicBezTo>
                  <a:cubicBezTo>
                    <a:pt x="1639" y="151"/>
                    <a:pt x="1340" y="1"/>
                    <a:pt x="10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6"/>
            <p:cNvSpPr/>
            <p:nvPr/>
          </p:nvSpPr>
          <p:spPr>
            <a:xfrm flipH="1">
              <a:off x="5806627" y="5032401"/>
              <a:ext cx="21708" cy="17019"/>
            </a:xfrm>
            <a:custGeom>
              <a:rect b="b" l="l" r="r" t="t"/>
              <a:pathLst>
                <a:path extrusionOk="0" h="490" w="625">
                  <a:moveTo>
                    <a:pt x="376" y="0"/>
                  </a:moveTo>
                  <a:cubicBezTo>
                    <a:pt x="317" y="0"/>
                    <a:pt x="255" y="19"/>
                    <a:pt x="197" y="57"/>
                  </a:cubicBezTo>
                  <a:cubicBezTo>
                    <a:pt x="54" y="146"/>
                    <a:pt x="0" y="298"/>
                    <a:pt x="63" y="405"/>
                  </a:cubicBezTo>
                  <a:cubicBezTo>
                    <a:pt x="103" y="460"/>
                    <a:pt x="171" y="490"/>
                    <a:pt x="248" y="490"/>
                  </a:cubicBezTo>
                  <a:cubicBezTo>
                    <a:pt x="308" y="490"/>
                    <a:pt x="375" y="471"/>
                    <a:pt x="438" y="432"/>
                  </a:cubicBezTo>
                  <a:cubicBezTo>
                    <a:pt x="571" y="352"/>
                    <a:pt x="625" y="191"/>
                    <a:pt x="562" y="93"/>
                  </a:cubicBezTo>
                  <a:cubicBezTo>
                    <a:pt x="522" y="32"/>
                    <a:pt x="453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6"/>
            <p:cNvSpPr/>
            <p:nvPr/>
          </p:nvSpPr>
          <p:spPr>
            <a:xfrm flipH="1">
              <a:off x="5462046" y="4996314"/>
              <a:ext cx="21743" cy="17158"/>
            </a:xfrm>
            <a:custGeom>
              <a:rect b="b" l="l" r="r" t="t"/>
              <a:pathLst>
                <a:path extrusionOk="0" h="494" w="626">
                  <a:moveTo>
                    <a:pt x="385" y="1"/>
                  </a:moveTo>
                  <a:cubicBezTo>
                    <a:pt x="324" y="1"/>
                    <a:pt x="258" y="21"/>
                    <a:pt x="197" y="61"/>
                  </a:cubicBezTo>
                  <a:cubicBezTo>
                    <a:pt x="54" y="142"/>
                    <a:pt x="1" y="302"/>
                    <a:pt x="72" y="400"/>
                  </a:cubicBezTo>
                  <a:cubicBezTo>
                    <a:pt x="107" y="461"/>
                    <a:pt x="175" y="493"/>
                    <a:pt x="252" y="493"/>
                  </a:cubicBezTo>
                  <a:cubicBezTo>
                    <a:pt x="311" y="493"/>
                    <a:pt x="376" y="475"/>
                    <a:pt x="438" y="436"/>
                  </a:cubicBezTo>
                  <a:cubicBezTo>
                    <a:pt x="572" y="347"/>
                    <a:pt x="625" y="195"/>
                    <a:pt x="563" y="88"/>
                  </a:cubicBezTo>
                  <a:cubicBezTo>
                    <a:pt x="524" y="30"/>
                    <a:pt x="45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6"/>
            <p:cNvSpPr/>
            <p:nvPr/>
          </p:nvSpPr>
          <p:spPr>
            <a:xfrm flipH="1">
              <a:off x="5814685" y="5418349"/>
              <a:ext cx="12400" cy="9586"/>
            </a:xfrm>
            <a:custGeom>
              <a:rect b="b" l="l" r="r" t="t"/>
              <a:pathLst>
                <a:path extrusionOk="0" h="276" w="357">
                  <a:moveTo>
                    <a:pt x="143" y="0"/>
                  </a:moveTo>
                  <a:cubicBezTo>
                    <a:pt x="92" y="0"/>
                    <a:pt x="49" y="22"/>
                    <a:pt x="27" y="61"/>
                  </a:cubicBezTo>
                  <a:cubicBezTo>
                    <a:pt x="0" y="123"/>
                    <a:pt x="36" y="212"/>
                    <a:pt x="116" y="257"/>
                  </a:cubicBezTo>
                  <a:cubicBezTo>
                    <a:pt x="144" y="269"/>
                    <a:pt x="173" y="275"/>
                    <a:pt x="202" y="275"/>
                  </a:cubicBezTo>
                  <a:cubicBezTo>
                    <a:pt x="256" y="275"/>
                    <a:pt x="307" y="253"/>
                    <a:pt x="330" y="212"/>
                  </a:cubicBezTo>
                  <a:cubicBezTo>
                    <a:pt x="357" y="150"/>
                    <a:pt x="321" y="70"/>
                    <a:pt x="241" y="25"/>
                  </a:cubicBezTo>
                  <a:cubicBezTo>
                    <a:pt x="207" y="8"/>
                    <a:pt x="17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 flipH="1">
              <a:off x="5727298" y="5218707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0"/>
                  </a:moveTo>
                  <a:cubicBezTo>
                    <a:pt x="90" y="0"/>
                    <a:pt x="26" y="60"/>
                    <a:pt x="18" y="144"/>
                  </a:cubicBezTo>
                  <a:cubicBezTo>
                    <a:pt x="0" y="233"/>
                    <a:pt x="45" y="322"/>
                    <a:pt x="116" y="331"/>
                  </a:cubicBezTo>
                  <a:cubicBezTo>
                    <a:pt x="120" y="332"/>
                    <a:pt x="124" y="332"/>
                    <a:pt x="128" y="332"/>
                  </a:cubicBezTo>
                  <a:cubicBezTo>
                    <a:pt x="188" y="332"/>
                    <a:pt x="251" y="272"/>
                    <a:pt x="268" y="189"/>
                  </a:cubicBezTo>
                  <a:cubicBezTo>
                    <a:pt x="286" y="99"/>
                    <a:pt x="241" y="10"/>
                    <a:pt x="170" y="1"/>
                  </a:cubicBezTo>
                  <a:cubicBezTo>
                    <a:pt x="165" y="1"/>
                    <a:pt x="16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 flipH="1">
              <a:off x="5503586" y="5185468"/>
              <a:ext cx="9933" cy="11392"/>
            </a:xfrm>
            <a:custGeom>
              <a:rect b="b" l="l" r="r" t="t"/>
              <a:pathLst>
                <a:path extrusionOk="0" h="328" w="286">
                  <a:moveTo>
                    <a:pt x="146" y="1"/>
                  </a:moveTo>
                  <a:cubicBezTo>
                    <a:pt x="85" y="1"/>
                    <a:pt x="34" y="60"/>
                    <a:pt x="18" y="146"/>
                  </a:cubicBezTo>
                  <a:cubicBezTo>
                    <a:pt x="0" y="236"/>
                    <a:pt x="45" y="316"/>
                    <a:pt x="116" y="325"/>
                  </a:cubicBezTo>
                  <a:cubicBezTo>
                    <a:pt x="124" y="327"/>
                    <a:pt x="133" y="328"/>
                    <a:pt x="141" y="328"/>
                  </a:cubicBezTo>
                  <a:cubicBezTo>
                    <a:pt x="201" y="328"/>
                    <a:pt x="252" y="270"/>
                    <a:pt x="268" y="191"/>
                  </a:cubicBezTo>
                  <a:cubicBezTo>
                    <a:pt x="286" y="93"/>
                    <a:pt x="241" y="13"/>
                    <a:pt x="170" y="4"/>
                  </a:cubicBezTo>
                  <a:cubicBezTo>
                    <a:pt x="162" y="2"/>
                    <a:pt x="153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 flipH="1">
              <a:off x="3804055" y="5128263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 flipH="1">
              <a:off x="3829444" y="5051608"/>
              <a:ext cx="153101" cy="134450"/>
            </a:xfrm>
            <a:custGeom>
              <a:rect b="b" l="l" r="r" t="t"/>
              <a:pathLst>
                <a:path extrusionOk="0" h="3871" w="4408">
                  <a:moveTo>
                    <a:pt x="2200" y="0"/>
                  </a:moveTo>
                  <a:cubicBezTo>
                    <a:pt x="1843" y="0"/>
                    <a:pt x="1483" y="99"/>
                    <a:pt x="1160" y="307"/>
                  </a:cubicBezTo>
                  <a:cubicBezTo>
                    <a:pt x="259" y="878"/>
                    <a:pt x="0" y="2073"/>
                    <a:pt x="571" y="2975"/>
                  </a:cubicBezTo>
                  <a:cubicBezTo>
                    <a:pt x="937" y="3553"/>
                    <a:pt x="1565" y="3870"/>
                    <a:pt x="2203" y="3870"/>
                  </a:cubicBezTo>
                  <a:cubicBezTo>
                    <a:pt x="2559" y="3870"/>
                    <a:pt x="2919" y="3771"/>
                    <a:pt x="3238" y="3563"/>
                  </a:cubicBezTo>
                  <a:cubicBezTo>
                    <a:pt x="4140" y="2992"/>
                    <a:pt x="4407" y="1797"/>
                    <a:pt x="3836" y="896"/>
                  </a:cubicBezTo>
                  <a:cubicBezTo>
                    <a:pt x="3464" y="318"/>
                    <a:pt x="283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flipH="1">
              <a:off x="3847748" y="5272959"/>
              <a:ext cx="88637" cy="78739"/>
            </a:xfrm>
            <a:custGeom>
              <a:rect b="b" l="l" r="r" t="t"/>
              <a:pathLst>
                <a:path extrusionOk="0" fill="none" h="2267" w="2552">
                  <a:moveTo>
                    <a:pt x="0" y="0"/>
                  </a:moveTo>
                  <a:cubicBezTo>
                    <a:pt x="0" y="0"/>
                    <a:pt x="884" y="1776"/>
                    <a:pt x="2552" y="2266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flipH="1">
              <a:off x="3910336" y="5231905"/>
              <a:ext cx="79051" cy="69430"/>
            </a:xfrm>
            <a:custGeom>
              <a:rect b="b" l="l" r="r" t="t"/>
              <a:pathLst>
                <a:path extrusionOk="0" h="1999" w="2276">
                  <a:moveTo>
                    <a:pt x="1135" y="0"/>
                  </a:moveTo>
                  <a:cubicBezTo>
                    <a:pt x="951" y="0"/>
                    <a:pt x="765" y="51"/>
                    <a:pt x="599" y="156"/>
                  </a:cubicBezTo>
                  <a:cubicBezTo>
                    <a:pt x="135" y="460"/>
                    <a:pt x="1" y="1075"/>
                    <a:pt x="295" y="1539"/>
                  </a:cubicBezTo>
                  <a:cubicBezTo>
                    <a:pt x="484" y="1837"/>
                    <a:pt x="805" y="1999"/>
                    <a:pt x="1134" y="1999"/>
                  </a:cubicBezTo>
                  <a:cubicBezTo>
                    <a:pt x="1317" y="1999"/>
                    <a:pt x="1503" y="1948"/>
                    <a:pt x="1669" y="1843"/>
                  </a:cubicBezTo>
                  <a:cubicBezTo>
                    <a:pt x="2142" y="1548"/>
                    <a:pt x="2276" y="924"/>
                    <a:pt x="1981" y="460"/>
                  </a:cubicBezTo>
                  <a:cubicBezTo>
                    <a:pt x="1787" y="162"/>
                    <a:pt x="1464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flipH="1">
              <a:off x="3904432" y="5074844"/>
              <a:ext cx="21743" cy="17019"/>
            </a:xfrm>
            <a:custGeom>
              <a:rect b="b" l="l" r="r" t="t"/>
              <a:pathLst>
                <a:path extrusionOk="0" h="490" w="626">
                  <a:moveTo>
                    <a:pt x="374" y="0"/>
                  </a:moveTo>
                  <a:cubicBezTo>
                    <a:pt x="315" y="0"/>
                    <a:pt x="250" y="19"/>
                    <a:pt x="188" y="57"/>
                  </a:cubicBezTo>
                  <a:cubicBezTo>
                    <a:pt x="54" y="147"/>
                    <a:pt x="1" y="298"/>
                    <a:pt x="63" y="405"/>
                  </a:cubicBezTo>
                  <a:cubicBezTo>
                    <a:pt x="103" y="460"/>
                    <a:pt x="171" y="490"/>
                    <a:pt x="246" y="490"/>
                  </a:cubicBezTo>
                  <a:cubicBezTo>
                    <a:pt x="306" y="490"/>
                    <a:pt x="370" y="471"/>
                    <a:pt x="429" y="432"/>
                  </a:cubicBezTo>
                  <a:cubicBezTo>
                    <a:pt x="563" y="352"/>
                    <a:pt x="625" y="191"/>
                    <a:pt x="554" y="93"/>
                  </a:cubicBezTo>
                  <a:cubicBezTo>
                    <a:pt x="518" y="32"/>
                    <a:pt x="451" y="0"/>
                    <a:pt x="37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 flipH="1">
              <a:off x="3945972" y="5263928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1"/>
                  </a:moveTo>
                  <a:cubicBezTo>
                    <a:pt x="90" y="1"/>
                    <a:pt x="27" y="61"/>
                    <a:pt x="18" y="144"/>
                  </a:cubicBezTo>
                  <a:cubicBezTo>
                    <a:pt x="0" y="234"/>
                    <a:pt x="45" y="323"/>
                    <a:pt x="107" y="332"/>
                  </a:cubicBezTo>
                  <a:cubicBezTo>
                    <a:pt x="112" y="332"/>
                    <a:pt x="117" y="333"/>
                    <a:pt x="121" y="333"/>
                  </a:cubicBezTo>
                  <a:cubicBezTo>
                    <a:pt x="188" y="333"/>
                    <a:pt x="251" y="273"/>
                    <a:pt x="268" y="189"/>
                  </a:cubicBezTo>
                  <a:cubicBezTo>
                    <a:pt x="286" y="100"/>
                    <a:pt x="241" y="11"/>
                    <a:pt x="170" y="2"/>
                  </a:cubicBezTo>
                  <a:cubicBezTo>
                    <a:pt x="165" y="1"/>
                    <a:pt x="161" y="1"/>
                    <a:pt x="156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flipH="1">
              <a:off x="1240032" y="300202"/>
              <a:ext cx="54565" cy="54252"/>
            </a:xfrm>
            <a:custGeom>
              <a:rect b="b" l="l" r="r" t="t"/>
              <a:pathLst>
                <a:path extrusionOk="0" h="1562" w="1571">
                  <a:moveTo>
                    <a:pt x="767" y="0"/>
                  </a:moveTo>
                  <a:cubicBezTo>
                    <a:pt x="339" y="9"/>
                    <a:pt x="0" y="366"/>
                    <a:pt x="0" y="794"/>
                  </a:cubicBezTo>
                  <a:cubicBezTo>
                    <a:pt x="9" y="1217"/>
                    <a:pt x="357" y="1562"/>
                    <a:pt x="778" y="1562"/>
                  </a:cubicBezTo>
                  <a:cubicBezTo>
                    <a:pt x="783" y="1562"/>
                    <a:pt x="789" y="1562"/>
                    <a:pt x="794" y="1562"/>
                  </a:cubicBezTo>
                  <a:cubicBezTo>
                    <a:pt x="1222" y="1553"/>
                    <a:pt x="1570" y="1205"/>
                    <a:pt x="1561" y="768"/>
                  </a:cubicBezTo>
                  <a:cubicBezTo>
                    <a:pt x="1552" y="339"/>
                    <a:pt x="1205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flipH="1">
              <a:off x="2744679" y="1333216"/>
              <a:ext cx="43728" cy="43138"/>
            </a:xfrm>
            <a:custGeom>
              <a:rect b="b" l="l" r="r" t="t"/>
              <a:pathLst>
                <a:path extrusionOk="0" h="1242" w="1259">
                  <a:moveTo>
                    <a:pt x="641" y="1"/>
                  </a:moveTo>
                  <a:cubicBezTo>
                    <a:pt x="636" y="1"/>
                    <a:pt x="631" y="1"/>
                    <a:pt x="625" y="1"/>
                  </a:cubicBezTo>
                  <a:cubicBezTo>
                    <a:pt x="277" y="1"/>
                    <a:pt x="1" y="286"/>
                    <a:pt x="10" y="625"/>
                  </a:cubicBezTo>
                  <a:cubicBezTo>
                    <a:pt x="10" y="968"/>
                    <a:pt x="286" y="1241"/>
                    <a:pt x="627" y="1241"/>
                  </a:cubicBezTo>
                  <a:cubicBezTo>
                    <a:pt x="632" y="1241"/>
                    <a:pt x="638" y="1241"/>
                    <a:pt x="643" y="1241"/>
                  </a:cubicBezTo>
                  <a:cubicBezTo>
                    <a:pt x="982" y="1241"/>
                    <a:pt x="1259" y="955"/>
                    <a:pt x="1250" y="608"/>
                  </a:cubicBezTo>
                  <a:cubicBezTo>
                    <a:pt x="1250" y="274"/>
                    <a:pt x="973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flipH="1">
              <a:off x="2979228" y="525130"/>
              <a:ext cx="58281" cy="58003"/>
            </a:xfrm>
            <a:custGeom>
              <a:rect b="b" l="l" r="r" t="t"/>
              <a:pathLst>
                <a:path extrusionOk="0" h="1670" w="1678">
                  <a:moveTo>
                    <a:pt x="830" y="1"/>
                  </a:moveTo>
                  <a:cubicBezTo>
                    <a:pt x="375" y="10"/>
                    <a:pt x="0" y="385"/>
                    <a:pt x="9" y="848"/>
                  </a:cubicBezTo>
                  <a:cubicBezTo>
                    <a:pt x="18" y="1298"/>
                    <a:pt x="384" y="1669"/>
                    <a:pt x="841" y="1669"/>
                  </a:cubicBezTo>
                  <a:cubicBezTo>
                    <a:pt x="846" y="1669"/>
                    <a:pt x="851" y="1669"/>
                    <a:pt x="857" y="1669"/>
                  </a:cubicBezTo>
                  <a:cubicBezTo>
                    <a:pt x="1312" y="1660"/>
                    <a:pt x="1677" y="1286"/>
                    <a:pt x="1677" y="822"/>
                  </a:cubicBezTo>
                  <a:cubicBezTo>
                    <a:pt x="1669" y="367"/>
                    <a:pt x="1285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 flipH="1">
              <a:off x="1298591" y="1441999"/>
              <a:ext cx="58003" cy="57656"/>
            </a:xfrm>
            <a:custGeom>
              <a:rect b="b" l="l" r="r" t="t"/>
              <a:pathLst>
                <a:path extrusionOk="0" h="1660" w="1670">
                  <a:moveTo>
                    <a:pt x="838" y="0"/>
                  </a:moveTo>
                  <a:cubicBezTo>
                    <a:pt x="833" y="0"/>
                    <a:pt x="827" y="0"/>
                    <a:pt x="822" y="0"/>
                  </a:cubicBezTo>
                  <a:cubicBezTo>
                    <a:pt x="367" y="0"/>
                    <a:pt x="1" y="384"/>
                    <a:pt x="1" y="839"/>
                  </a:cubicBezTo>
                  <a:cubicBezTo>
                    <a:pt x="10" y="1297"/>
                    <a:pt x="376" y="1660"/>
                    <a:pt x="832" y="1660"/>
                  </a:cubicBezTo>
                  <a:cubicBezTo>
                    <a:pt x="837" y="1660"/>
                    <a:pt x="843" y="1660"/>
                    <a:pt x="848" y="1660"/>
                  </a:cubicBezTo>
                  <a:cubicBezTo>
                    <a:pt x="1303" y="1651"/>
                    <a:pt x="1669" y="1276"/>
                    <a:pt x="1669" y="821"/>
                  </a:cubicBezTo>
                  <a:cubicBezTo>
                    <a:pt x="1660" y="363"/>
                    <a:pt x="1295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 flipH="1">
              <a:off x="3215652" y="782012"/>
              <a:ext cx="23896" cy="23896"/>
            </a:xfrm>
            <a:custGeom>
              <a:rect b="b" l="l" r="r" t="t"/>
              <a:pathLst>
                <a:path extrusionOk="0" h="688" w="688">
                  <a:moveTo>
                    <a:pt x="340" y="0"/>
                  </a:moveTo>
                  <a:cubicBezTo>
                    <a:pt x="144" y="0"/>
                    <a:pt x="1" y="161"/>
                    <a:pt x="1" y="348"/>
                  </a:cubicBezTo>
                  <a:cubicBezTo>
                    <a:pt x="1" y="536"/>
                    <a:pt x="161" y="687"/>
                    <a:pt x="349" y="687"/>
                  </a:cubicBezTo>
                  <a:cubicBezTo>
                    <a:pt x="536" y="678"/>
                    <a:pt x="688" y="527"/>
                    <a:pt x="688" y="339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 flipH="1">
              <a:off x="6766529" y="1278374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1"/>
                  </a:moveTo>
                  <a:cubicBezTo>
                    <a:pt x="930" y="1"/>
                    <a:pt x="924" y="1"/>
                    <a:pt x="919" y="1"/>
                  </a:cubicBezTo>
                  <a:cubicBezTo>
                    <a:pt x="410" y="10"/>
                    <a:pt x="0" y="429"/>
                    <a:pt x="9" y="938"/>
                  </a:cubicBezTo>
                  <a:cubicBezTo>
                    <a:pt x="18" y="1441"/>
                    <a:pt x="428" y="1848"/>
                    <a:pt x="929" y="1848"/>
                  </a:cubicBezTo>
                  <a:cubicBezTo>
                    <a:pt x="935" y="1848"/>
                    <a:pt x="940" y="1848"/>
                    <a:pt x="946" y="1848"/>
                  </a:cubicBezTo>
                  <a:cubicBezTo>
                    <a:pt x="1454" y="1839"/>
                    <a:pt x="1865" y="1419"/>
                    <a:pt x="1856" y="911"/>
                  </a:cubicBezTo>
                  <a:cubicBezTo>
                    <a:pt x="1847" y="408"/>
                    <a:pt x="1436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 flipH="1">
              <a:off x="4279057" y="56658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5" y="0"/>
                  </a:moveTo>
                  <a:cubicBezTo>
                    <a:pt x="930" y="0"/>
                    <a:pt x="924" y="0"/>
                    <a:pt x="919" y="0"/>
                  </a:cubicBezTo>
                  <a:cubicBezTo>
                    <a:pt x="402" y="9"/>
                    <a:pt x="0" y="429"/>
                    <a:pt x="0" y="937"/>
                  </a:cubicBezTo>
                  <a:cubicBezTo>
                    <a:pt x="9" y="1440"/>
                    <a:pt x="419" y="1847"/>
                    <a:pt x="921" y="1847"/>
                  </a:cubicBezTo>
                  <a:cubicBezTo>
                    <a:pt x="926" y="1847"/>
                    <a:pt x="931" y="1847"/>
                    <a:pt x="937" y="1847"/>
                  </a:cubicBezTo>
                  <a:cubicBezTo>
                    <a:pt x="1454" y="1847"/>
                    <a:pt x="1856" y="1419"/>
                    <a:pt x="1856" y="910"/>
                  </a:cubicBezTo>
                  <a:cubicBezTo>
                    <a:pt x="1847" y="407"/>
                    <a:pt x="1436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 flipH="1">
              <a:off x="7851919" y="57038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1" y="429"/>
                    <a:pt x="10" y="937"/>
                  </a:cubicBezTo>
                  <a:cubicBezTo>
                    <a:pt x="18" y="1440"/>
                    <a:pt x="429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 flipH="1">
              <a:off x="5303110" y="26838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1" y="1"/>
                  </a:moveTo>
                  <a:cubicBezTo>
                    <a:pt x="331" y="9"/>
                    <a:pt x="1" y="348"/>
                    <a:pt x="10" y="750"/>
                  </a:cubicBezTo>
                  <a:cubicBezTo>
                    <a:pt x="19" y="1155"/>
                    <a:pt x="340" y="1482"/>
                    <a:pt x="743" y="1482"/>
                  </a:cubicBezTo>
                  <a:cubicBezTo>
                    <a:pt x="748" y="1482"/>
                    <a:pt x="754" y="1482"/>
                    <a:pt x="759" y="1481"/>
                  </a:cubicBezTo>
                  <a:cubicBezTo>
                    <a:pt x="1169" y="1481"/>
                    <a:pt x="1491" y="1142"/>
                    <a:pt x="1491" y="732"/>
                  </a:cubicBezTo>
                  <a:cubicBezTo>
                    <a:pt x="1482" y="322"/>
                    <a:pt x="1143" y="1"/>
                    <a:pt x="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6"/>
            <p:cNvSpPr/>
            <p:nvPr/>
          </p:nvSpPr>
          <p:spPr>
            <a:xfrm flipH="1">
              <a:off x="5031363" y="70764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0"/>
                  </a:moveTo>
                  <a:cubicBezTo>
                    <a:pt x="322" y="9"/>
                    <a:pt x="1" y="339"/>
                    <a:pt x="1" y="750"/>
                  </a:cubicBezTo>
                  <a:cubicBezTo>
                    <a:pt x="9" y="1155"/>
                    <a:pt x="340" y="1482"/>
                    <a:pt x="734" y="1482"/>
                  </a:cubicBezTo>
                  <a:cubicBezTo>
                    <a:pt x="739" y="1482"/>
                    <a:pt x="745" y="1481"/>
                    <a:pt x="750" y="1481"/>
                  </a:cubicBezTo>
                  <a:cubicBezTo>
                    <a:pt x="1160" y="1472"/>
                    <a:pt x="1490" y="1142"/>
                    <a:pt x="1481" y="732"/>
                  </a:cubicBezTo>
                  <a:cubicBezTo>
                    <a:pt x="1473" y="322"/>
                    <a:pt x="1142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6"/>
            <p:cNvSpPr/>
            <p:nvPr/>
          </p:nvSpPr>
          <p:spPr>
            <a:xfrm flipH="1">
              <a:off x="6340500" y="323439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98" y="0"/>
                  </a:moveTo>
                  <a:cubicBezTo>
                    <a:pt x="993" y="0"/>
                    <a:pt x="987" y="0"/>
                    <a:pt x="982" y="0"/>
                  </a:cubicBezTo>
                  <a:cubicBezTo>
                    <a:pt x="438" y="9"/>
                    <a:pt x="1" y="455"/>
                    <a:pt x="10" y="1000"/>
                  </a:cubicBezTo>
                  <a:cubicBezTo>
                    <a:pt x="18" y="1538"/>
                    <a:pt x="456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2" y="434"/>
                    <a:pt x="1535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6"/>
            <p:cNvSpPr/>
            <p:nvPr/>
          </p:nvSpPr>
          <p:spPr>
            <a:xfrm flipH="1">
              <a:off x="6621208" y="627695"/>
              <a:ext cx="28238" cy="28238"/>
            </a:xfrm>
            <a:custGeom>
              <a:rect b="b" l="l" r="r" t="t"/>
              <a:pathLst>
                <a:path extrusionOk="0" h="813" w="813">
                  <a:moveTo>
                    <a:pt x="402" y="1"/>
                  </a:moveTo>
                  <a:cubicBezTo>
                    <a:pt x="179" y="10"/>
                    <a:pt x="1" y="188"/>
                    <a:pt x="1" y="420"/>
                  </a:cubicBezTo>
                  <a:cubicBezTo>
                    <a:pt x="1" y="638"/>
                    <a:pt x="179" y="813"/>
                    <a:pt x="395" y="813"/>
                  </a:cubicBezTo>
                  <a:cubicBezTo>
                    <a:pt x="400" y="813"/>
                    <a:pt x="406" y="813"/>
                    <a:pt x="411" y="813"/>
                  </a:cubicBezTo>
                  <a:cubicBezTo>
                    <a:pt x="634" y="813"/>
                    <a:pt x="813" y="625"/>
                    <a:pt x="813" y="402"/>
                  </a:cubicBezTo>
                  <a:cubicBezTo>
                    <a:pt x="813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6"/>
            <p:cNvSpPr/>
            <p:nvPr/>
          </p:nvSpPr>
          <p:spPr>
            <a:xfrm flipH="1">
              <a:off x="2795805" y="4991000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0" y="429"/>
                    <a:pt x="9" y="937"/>
                  </a:cubicBezTo>
                  <a:cubicBezTo>
                    <a:pt x="18" y="1440"/>
                    <a:pt x="428" y="1847"/>
                    <a:pt x="930" y="1847"/>
                  </a:cubicBezTo>
                  <a:cubicBezTo>
                    <a:pt x="935" y="1847"/>
                    <a:pt x="940" y="1847"/>
                    <a:pt x="946" y="1847"/>
                  </a:cubicBezTo>
                  <a:cubicBezTo>
                    <a:pt x="1454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6"/>
            <p:cNvSpPr/>
            <p:nvPr/>
          </p:nvSpPr>
          <p:spPr>
            <a:xfrm flipH="1">
              <a:off x="308333" y="3769250"/>
              <a:ext cx="64776" cy="64498"/>
            </a:xfrm>
            <a:custGeom>
              <a:rect b="b" l="l" r="r" t="t"/>
              <a:pathLst>
                <a:path extrusionOk="0" h="1857" w="1865">
                  <a:moveTo>
                    <a:pt x="919" y="1"/>
                  </a:moveTo>
                  <a:cubicBezTo>
                    <a:pt x="411" y="10"/>
                    <a:pt x="0" y="429"/>
                    <a:pt x="9" y="938"/>
                  </a:cubicBezTo>
                  <a:cubicBezTo>
                    <a:pt x="18" y="1455"/>
                    <a:pt x="438" y="1856"/>
                    <a:pt x="946" y="1856"/>
                  </a:cubicBezTo>
                  <a:cubicBezTo>
                    <a:pt x="1463" y="1847"/>
                    <a:pt x="1865" y="1428"/>
                    <a:pt x="1856" y="911"/>
                  </a:cubicBezTo>
                  <a:cubicBezTo>
                    <a:pt x="1856" y="402"/>
                    <a:pt x="1437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6"/>
            <p:cNvSpPr/>
            <p:nvPr/>
          </p:nvSpPr>
          <p:spPr>
            <a:xfrm flipH="1">
              <a:off x="4338396" y="4282978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8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6" y="1847"/>
                  </a:cubicBezTo>
                  <a:cubicBezTo>
                    <a:pt x="1455" y="1839"/>
                    <a:pt x="1865" y="1419"/>
                    <a:pt x="1856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6"/>
            <p:cNvSpPr/>
            <p:nvPr/>
          </p:nvSpPr>
          <p:spPr>
            <a:xfrm flipH="1">
              <a:off x="2091812" y="499377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22" y="10"/>
                    <a:pt x="1" y="340"/>
                    <a:pt x="1" y="750"/>
                  </a:cubicBezTo>
                  <a:cubicBezTo>
                    <a:pt x="9" y="1155"/>
                    <a:pt x="331" y="1482"/>
                    <a:pt x="734" y="1482"/>
                  </a:cubicBezTo>
                  <a:cubicBezTo>
                    <a:pt x="739" y="1482"/>
                    <a:pt x="744" y="1482"/>
                    <a:pt x="750" y="1481"/>
                  </a:cubicBezTo>
                  <a:cubicBezTo>
                    <a:pt x="1160" y="1473"/>
                    <a:pt x="1490" y="1142"/>
                    <a:pt x="1481" y="732"/>
                  </a:cubicBezTo>
                  <a:cubicBezTo>
                    <a:pt x="1473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6"/>
            <p:cNvSpPr/>
            <p:nvPr/>
          </p:nvSpPr>
          <p:spPr>
            <a:xfrm flipH="1">
              <a:off x="1060639" y="4420241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1"/>
                  </a:moveTo>
                  <a:cubicBezTo>
                    <a:pt x="322" y="10"/>
                    <a:pt x="1" y="349"/>
                    <a:pt x="1" y="750"/>
                  </a:cubicBezTo>
                  <a:cubicBezTo>
                    <a:pt x="10" y="1155"/>
                    <a:pt x="340" y="1482"/>
                    <a:pt x="734" y="1482"/>
                  </a:cubicBezTo>
                  <a:cubicBezTo>
                    <a:pt x="740" y="1482"/>
                    <a:pt x="745" y="1482"/>
                    <a:pt x="750" y="1482"/>
                  </a:cubicBezTo>
                  <a:cubicBezTo>
                    <a:pt x="1161" y="1473"/>
                    <a:pt x="1491" y="1143"/>
                    <a:pt x="1482" y="732"/>
                  </a:cubicBezTo>
                  <a:cubicBezTo>
                    <a:pt x="1473" y="322"/>
                    <a:pt x="1143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6"/>
            <p:cNvSpPr/>
            <p:nvPr/>
          </p:nvSpPr>
          <p:spPr>
            <a:xfrm flipH="1">
              <a:off x="2370054" y="4036030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8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6" y="1972"/>
                    <a:pt x="993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6"/>
            <p:cNvSpPr/>
            <p:nvPr/>
          </p:nvSpPr>
          <p:spPr>
            <a:xfrm flipH="1">
              <a:off x="377416" y="5122671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81" y="1"/>
                  </a:moveTo>
                  <a:cubicBezTo>
                    <a:pt x="437" y="10"/>
                    <a:pt x="0" y="465"/>
                    <a:pt x="9" y="1009"/>
                  </a:cubicBezTo>
                  <a:cubicBezTo>
                    <a:pt x="18" y="1547"/>
                    <a:pt x="455" y="1972"/>
                    <a:pt x="992" y="1972"/>
                  </a:cubicBezTo>
                  <a:cubicBezTo>
                    <a:pt x="997" y="1972"/>
                    <a:pt x="1003" y="1972"/>
                    <a:pt x="1008" y="1972"/>
                  </a:cubicBezTo>
                  <a:cubicBezTo>
                    <a:pt x="1552" y="1972"/>
                    <a:pt x="1990" y="1517"/>
                    <a:pt x="1981" y="973"/>
                  </a:cubicBezTo>
                  <a:cubicBezTo>
                    <a:pt x="1972" y="429"/>
                    <a:pt x="1526" y="1"/>
                    <a:pt x="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/>
            <p:nvPr/>
          </p:nvSpPr>
          <p:spPr>
            <a:xfrm flipH="1">
              <a:off x="2205214" y="5179077"/>
              <a:ext cx="28238" cy="28238"/>
            </a:xfrm>
            <a:custGeom>
              <a:rect b="b" l="l" r="r" t="t"/>
              <a:pathLst>
                <a:path extrusionOk="0" h="813" w="813">
                  <a:moveTo>
                    <a:pt x="402" y="0"/>
                  </a:moveTo>
                  <a:cubicBezTo>
                    <a:pt x="179" y="0"/>
                    <a:pt x="0" y="188"/>
                    <a:pt x="0" y="411"/>
                  </a:cubicBezTo>
                  <a:cubicBezTo>
                    <a:pt x="9" y="634"/>
                    <a:pt x="188" y="812"/>
                    <a:pt x="411" y="812"/>
                  </a:cubicBezTo>
                  <a:cubicBezTo>
                    <a:pt x="634" y="812"/>
                    <a:pt x="812" y="625"/>
                    <a:pt x="812" y="402"/>
                  </a:cubicBezTo>
                  <a:cubicBezTo>
                    <a:pt x="812" y="179"/>
                    <a:pt x="625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6"/>
            <p:cNvSpPr/>
            <p:nvPr/>
          </p:nvSpPr>
          <p:spPr>
            <a:xfrm flipH="1">
              <a:off x="6883647" y="5120518"/>
              <a:ext cx="64498" cy="64186"/>
            </a:xfrm>
            <a:custGeom>
              <a:rect b="b" l="l" r="r" t="t"/>
              <a:pathLst>
                <a:path extrusionOk="0" h="1848" w="1857">
                  <a:moveTo>
                    <a:pt x="936" y="0"/>
                  </a:moveTo>
                  <a:cubicBezTo>
                    <a:pt x="931" y="0"/>
                    <a:pt x="925" y="0"/>
                    <a:pt x="920" y="0"/>
                  </a:cubicBezTo>
                  <a:cubicBezTo>
                    <a:pt x="402" y="9"/>
                    <a:pt x="1" y="428"/>
                    <a:pt x="1" y="937"/>
                  </a:cubicBezTo>
                  <a:cubicBezTo>
                    <a:pt x="10" y="1440"/>
                    <a:pt x="420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56" y="1419"/>
                    <a:pt x="1856" y="910"/>
                  </a:cubicBezTo>
                  <a:cubicBezTo>
                    <a:pt x="1848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6"/>
            <p:cNvSpPr/>
            <p:nvPr/>
          </p:nvSpPr>
          <p:spPr>
            <a:xfrm flipH="1">
              <a:off x="4776862" y="405116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7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7" y="1847"/>
                  </a:cubicBezTo>
                  <a:cubicBezTo>
                    <a:pt x="1455" y="1839"/>
                    <a:pt x="1865" y="1419"/>
                    <a:pt x="1857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6"/>
            <p:cNvSpPr/>
            <p:nvPr/>
          </p:nvSpPr>
          <p:spPr>
            <a:xfrm flipH="1">
              <a:off x="7969072" y="4412496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6" y="1"/>
                  </a:moveTo>
                  <a:cubicBezTo>
                    <a:pt x="930" y="1"/>
                    <a:pt x="925" y="1"/>
                    <a:pt x="919" y="1"/>
                  </a:cubicBezTo>
                  <a:cubicBezTo>
                    <a:pt x="402" y="10"/>
                    <a:pt x="0" y="429"/>
                    <a:pt x="9" y="938"/>
                  </a:cubicBezTo>
                  <a:cubicBezTo>
                    <a:pt x="9" y="1441"/>
                    <a:pt x="420" y="1848"/>
                    <a:pt x="929" y="1848"/>
                  </a:cubicBezTo>
                  <a:cubicBezTo>
                    <a:pt x="935" y="1848"/>
                    <a:pt x="940" y="1848"/>
                    <a:pt x="946" y="1847"/>
                  </a:cubicBezTo>
                  <a:cubicBezTo>
                    <a:pt x="1455" y="1839"/>
                    <a:pt x="1856" y="1419"/>
                    <a:pt x="1856" y="911"/>
                  </a:cubicBezTo>
                  <a:cubicBezTo>
                    <a:pt x="1847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6"/>
            <p:cNvSpPr/>
            <p:nvPr/>
          </p:nvSpPr>
          <p:spPr>
            <a:xfrm flipH="1">
              <a:off x="6179689" y="5123296"/>
              <a:ext cx="51751" cy="51474"/>
            </a:xfrm>
            <a:custGeom>
              <a:rect b="b" l="l" r="r" t="t"/>
              <a:pathLst>
                <a:path extrusionOk="0" h="1482" w="1490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30" y="9"/>
                    <a:pt x="0" y="340"/>
                    <a:pt x="9" y="750"/>
                  </a:cubicBezTo>
                  <a:cubicBezTo>
                    <a:pt x="9" y="1160"/>
                    <a:pt x="348" y="1481"/>
                    <a:pt x="758" y="1481"/>
                  </a:cubicBezTo>
                  <a:cubicBezTo>
                    <a:pt x="1160" y="1473"/>
                    <a:pt x="1490" y="1134"/>
                    <a:pt x="1481" y="732"/>
                  </a:cubicBezTo>
                  <a:cubicBezTo>
                    <a:pt x="1481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6"/>
            <p:cNvSpPr/>
            <p:nvPr/>
          </p:nvSpPr>
          <p:spPr>
            <a:xfrm flipH="1">
              <a:off x="5148481" y="45497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57" y="1"/>
                  </a:moveTo>
                  <a:cubicBezTo>
                    <a:pt x="751" y="1"/>
                    <a:pt x="746" y="1"/>
                    <a:pt x="741" y="1"/>
                  </a:cubicBezTo>
                  <a:cubicBezTo>
                    <a:pt x="331" y="10"/>
                    <a:pt x="0" y="340"/>
                    <a:pt x="9" y="750"/>
                  </a:cubicBezTo>
                  <a:cubicBezTo>
                    <a:pt x="9" y="1161"/>
                    <a:pt x="348" y="1482"/>
                    <a:pt x="759" y="1482"/>
                  </a:cubicBezTo>
                  <a:cubicBezTo>
                    <a:pt x="1169" y="1473"/>
                    <a:pt x="1490" y="1143"/>
                    <a:pt x="1490" y="732"/>
                  </a:cubicBezTo>
                  <a:cubicBezTo>
                    <a:pt x="1481" y="327"/>
                    <a:pt x="1151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6"/>
            <p:cNvSpPr/>
            <p:nvPr/>
          </p:nvSpPr>
          <p:spPr>
            <a:xfrm flipH="1">
              <a:off x="6008318" y="3797765"/>
              <a:ext cx="69152" cy="68527"/>
            </a:xfrm>
            <a:custGeom>
              <a:rect b="b" l="l" r="r" t="t"/>
              <a:pathLst>
                <a:path extrusionOk="0" h="1973" w="1991">
                  <a:moveTo>
                    <a:pt x="999" y="0"/>
                  </a:moveTo>
                  <a:cubicBezTo>
                    <a:pt x="993" y="0"/>
                    <a:pt x="988" y="0"/>
                    <a:pt x="982" y="1"/>
                  </a:cubicBezTo>
                  <a:cubicBezTo>
                    <a:pt x="438" y="9"/>
                    <a:pt x="1" y="456"/>
                    <a:pt x="10" y="1000"/>
                  </a:cubicBezTo>
                  <a:cubicBezTo>
                    <a:pt x="19" y="1538"/>
                    <a:pt x="456" y="1972"/>
                    <a:pt x="993" y="1972"/>
                  </a:cubicBezTo>
                  <a:cubicBezTo>
                    <a:pt x="998" y="1972"/>
                    <a:pt x="1004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3" y="434"/>
                    <a:pt x="1535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6"/>
            <p:cNvSpPr/>
            <p:nvPr/>
          </p:nvSpPr>
          <p:spPr>
            <a:xfrm flipH="1">
              <a:off x="4465258" y="5252189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7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5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6"/>
            <p:cNvSpPr/>
            <p:nvPr/>
          </p:nvSpPr>
          <p:spPr>
            <a:xfrm flipH="1">
              <a:off x="6292778" y="5308559"/>
              <a:ext cx="28515" cy="28272"/>
            </a:xfrm>
            <a:custGeom>
              <a:rect b="b" l="l" r="r" t="t"/>
              <a:pathLst>
                <a:path extrusionOk="0" h="814" w="821">
                  <a:moveTo>
                    <a:pt x="426" y="1"/>
                  </a:moveTo>
                  <a:cubicBezTo>
                    <a:pt x="421" y="1"/>
                    <a:pt x="416" y="1"/>
                    <a:pt x="410" y="1"/>
                  </a:cubicBezTo>
                  <a:cubicBezTo>
                    <a:pt x="179" y="1"/>
                    <a:pt x="0" y="189"/>
                    <a:pt x="9" y="412"/>
                  </a:cubicBezTo>
                  <a:cubicBezTo>
                    <a:pt x="9" y="635"/>
                    <a:pt x="196" y="813"/>
                    <a:pt x="419" y="813"/>
                  </a:cubicBezTo>
                  <a:cubicBezTo>
                    <a:pt x="642" y="804"/>
                    <a:pt x="821" y="626"/>
                    <a:pt x="821" y="403"/>
                  </a:cubicBezTo>
                  <a:cubicBezTo>
                    <a:pt x="812" y="176"/>
                    <a:pt x="642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6"/>
            <p:cNvSpPr/>
            <p:nvPr/>
          </p:nvSpPr>
          <p:spPr>
            <a:xfrm flipH="1">
              <a:off x="6738013" y="4698439"/>
              <a:ext cx="28550" cy="28238"/>
            </a:xfrm>
            <a:custGeom>
              <a:rect b="b" l="l" r="r" t="t"/>
              <a:pathLst>
                <a:path extrusionOk="0" h="813" w="822">
                  <a:moveTo>
                    <a:pt x="402" y="0"/>
                  </a:moveTo>
                  <a:cubicBezTo>
                    <a:pt x="179" y="9"/>
                    <a:pt x="1" y="188"/>
                    <a:pt x="9" y="419"/>
                  </a:cubicBezTo>
                  <a:cubicBezTo>
                    <a:pt x="9" y="637"/>
                    <a:pt x="188" y="812"/>
                    <a:pt x="404" y="812"/>
                  </a:cubicBezTo>
                  <a:cubicBezTo>
                    <a:pt x="409" y="812"/>
                    <a:pt x="414" y="812"/>
                    <a:pt x="420" y="812"/>
                  </a:cubicBezTo>
                  <a:cubicBezTo>
                    <a:pt x="643" y="812"/>
                    <a:pt x="821" y="625"/>
                    <a:pt x="821" y="402"/>
                  </a:cubicBezTo>
                  <a:cubicBezTo>
                    <a:pt x="812" y="179"/>
                    <a:pt x="634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6"/>
            <p:cNvSpPr/>
            <p:nvPr/>
          </p:nvSpPr>
          <p:spPr>
            <a:xfrm flipH="1">
              <a:off x="-415180" y="4356437"/>
              <a:ext cx="6634533" cy="1211226"/>
            </a:xfrm>
            <a:custGeom>
              <a:rect b="b" l="l" r="r" t="t"/>
              <a:pathLst>
                <a:path extrusionOk="0" h="34873" w="191018">
                  <a:moveTo>
                    <a:pt x="191018" y="0"/>
                  </a:moveTo>
                  <a:lnTo>
                    <a:pt x="176565" y="2079"/>
                  </a:lnTo>
                  <a:cubicBezTo>
                    <a:pt x="174273" y="2409"/>
                    <a:pt x="172185" y="2926"/>
                    <a:pt x="170392" y="3604"/>
                  </a:cubicBezTo>
                  <a:cubicBezTo>
                    <a:pt x="168608" y="4273"/>
                    <a:pt x="167118" y="5094"/>
                    <a:pt x="166030" y="6031"/>
                  </a:cubicBezTo>
                  <a:cubicBezTo>
                    <a:pt x="163871" y="7904"/>
                    <a:pt x="160079" y="9331"/>
                    <a:pt x="155503" y="9992"/>
                  </a:cubicBezTo>
                  <a:lnTo>
                    <a:pt x="144387" y="11588"/>
                  </a:lnTo>
                  <a:cubicBezTo>
                    <a:pt x="141363" y="12017"/>
                    <a:pt x="138660" y="12793"/>
                    <a:pt x="136546" y="13828"/>
                  </a:cubicBezTo>
                  <a:lnTo>
                    <a:pt x="116821" y="23427"/>
                  </a:lnTo>
                  <a:cubicBezTo>
                    <a:pt x="113303" y="25140"/>
                    <a:pt x="108341" y="26065"/>
                    <a:pt x="103268" y="26065"/>
                  </a:cubicBezTo>
                  <a:cubicBezTo>
                    <a:pt x="100997" y="26065"/>
                    <a:pt x="98704" y="25880"/>
                    <a:pt x="96508" y="25496"/>
                  </a:cubicBezTo>
                  <a:lnTo>
                    <a:pt x="94795" y="25193"/>
                  </a:lnTo>
                  <a:cubicBezTo>
                    <a:pt x="92616" y="24811"/>
                    <a:pt x="90318" y="24623"/>
                    <a:pt x="88027" y="24623"/>
                  </a:cubicBezTo>
                  <a:cubicBezTo>
                    <a:pt x="84859" y="24623"/>
                    <a:pt x="81704" y="24983"/>
                    <a:pt x="78898" y="25693"/>
                  </a:cubicBezTo>
                  <a:lnTo>
                    <a:pt x="65837" y="29002"/>
                  </a:lnTo>
                  <a:cubicBezTo>
                    <a:pt x="63023" y="29712"/>
                    <a:pt x="59863" y="30073"/>
                    <a:pt x="56687" y="30073"/>
                  </a:cubicBezTo>
                  <a:cubicBezTo>
                    <a:pt x="54517" y="30073"/>
                    <a:pt x="52340" y="29905"/>
                    <a:pt x="50261" y="29564"/>
                  </a:cubicBezTo>
                  <a:lnTo>
                    <a:pt x="39422" y="27771"/>
                  </a:lnTo>
                  <a:cubicBezTo>
                    <a:pt x="39288" y="27753"/>
                    <a:pt x="39146" y="27727"/>
                    <a:pt x="39003" y="27709"/>
                  </a:cubicBezTo>
                  <a:cubicBezTo>
                    <a:pt x="37209" y="27433"/>
                    <a:pt x="35344" y="27300"/>
                    <a:pt x="33483" y="27300"/>
                  </a:cubicBezTo>
                  <a:cubicBezTo>
                    <a:pt x="30339" y="27300"/>
                    <a:pt x="27208" y="27681"/>
                    <a:pt x="24462" y="28405"/>
                  </a:cubicBezTo>
                  <a:lnTo>
                    <a:pt x="0" y="34872"/>
                  </a:lnTo>
                  <a:lnTo>
                    <a:pt x="149276" y="34872"/>
                  </a:lnTo>
                  <a:lnTo>
                    <a:pt x="191018" y="30474"/>
                  </a:lnTo>
                  <a:lnTo>
                    <a:pt x="1910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6"/>
            <p:cNvSpPr/>
            <p:nvPr/>
          </p:nvSpPr>
          <p:spPr>
            <a:xfrm flipH="1">
              <a:off x="-72161" y="4802299"/>
              <a:ext cx="709272" cy="387024"/>
            </a:xfrm>
            <a:custGeom>
              <a:rect b="b" l="l" r="r" t="t"/>
              <a:pathLst>
                <a:path extrusionOk="0" fill="none" h="11143" w="20421">
                  <a:moveTo>
                    <a:pt x="1" y="3328"/>
                  </a:moveTo>
                  <a:cubicBezTo>
                    <a:pt x="1" y="3328"/>
                    <a:pt x="10706" y="0"/>
                    <a:pt x="20421" y="11143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6"/>
            <p:cNvSpPr/>
            <p:nvPr/>
          </p:nvSpPr>
          <p:spPr>
            <a:xfrm flipH="1">
              <a:off x="-80219" y="4669377"/>
              <a:ext cx="144418" cy="387649"/>
            </a:xfrm>
            <a:custGeom>
              <a:rect b="b" l="l" r="r" t="t"/>
              <a:pathLst>
                <a:path extrusionOk="0" fill="none" h="11161" w="4158">
                  <a:moveTo>
                    <a:pt x="2650" y="0"/>
                  </a:moveTo>
                  <a:cubicBezTo>
                    <a:pt x="2650" y="0"/>
                    <a:pt x="4158" y="7253"/>
                    <a:pt x="1" y="1116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6"/>
            <p:cNvSpPr/>
            <p:nvPr/>
          </p:nvSpPr>
          <p:spPr>
            <a:xfrm flipH="1">
              <a:off x="231783" y="4519715"/>
              <a:ext cx="189987" cy="416165"/>
            </a:xfrm>
            <a:custGeom>
              <a:rect b="b" l="l" r="r" t="t"/>
              <a:pathLst>
                <a:path extrusionOk="0" fill="none" h="11982" w="5470">
                  <a:moveTo>
                    <a:pt x="1" y="0"/>
                  </a:moveTo>
                  <a:cubicBezTo>
                    <a:pt x="1" y="0"/>
                    <a:pt x="5469" y="4309"/>
                    <a:pt x="4158" y="11981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6"/>
            <p:cNvSpPr/>
            <p:nvPr/>
          </p:nvSpPr>
          <p:spPr>
            <a:xfrm flipH="1">
              <a:off x="324449" y="4402180"/>
              <a:ext cx="193043" cy="180262"/>
            </a:xfrm>
            <a:custGeom>
              <a:rect b="b" l="l" r="r" t="t"/>
              <a:pathLst>
                <a:path extrusionOk="0" h="5190" w="5558">
                  <a:moveTo>
                    <a:pt x="2777" y="0"/>
                  </a:moveTo>
                  <a:cubicBezTo>
                    <a:pt x="2647" y="0"/>
                    <a:pt x="2515" y="10"/>
                    <a:pt x="2382" y="30"/>
                  </a:cubicBezTo>
                  <a:cubicBezTo>
                    <a:pt x="964" y="253"/>
                    <a:pt x="0" y="1573"/>
                    <a:pt x="214" y="2992"/>
                  </a:cubicBezTo>
                  <a:cubicBezTo>
                    <a:pt x="416" y="4278"/>
                    <a:pt x="1520" y="5190"/>
                    <a:pt x="2781" y="5190"/>
                  </a:cubicBezTo>
                  <a:cubicBezTo>
                    <a:pt x="2911" y="5190"/>
                    <a:pt x="3043" y="5180"/>
                    <a:pt x="3176" y="5160"/>
                  </a:cubicBezTo>
                  <a:cubicBezTo>
                    <a:pt x="4595" y="4937"/>
                    <a:pt x="5558" y="3616"/>
                    <a:pt x="5344" y="2198"/>
                  </a:cubicBezTo>
                  <a:cubicBezTo>
                    <a:pt x="5142" y="912"/>
                    <a:pt x="4038" y="0"/>
                    <a:pt x="2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6"/>
            <p:cNvSpPr/>
            <p:nvPr/>
          </p:nvSpPr>
          <p:spPr>
            <a:xfrm flipH="1">
              <a:off x="-139091" y="4560109"/>
              <a:ext cx="208847" cy="194780"/>
            </a:xfrm>
            <a:custGeom>
              <a:rect b="b" l="l" r="r" t="t"/>
              <a:pathLst>
                <a:path extrusionOk="0" h="5608" w="6013">
                  <a:moveTo>
                    <a:pt x="3005" y="1"/>
                  </a:moveTo>
                  <a:cubicBezTo>
                    <a:pt x="2865" y="1"/>
                    <a:pt x="2722" y="11"/>
                    <a:pt x="2578" y="33"/>
                  </a:cubicBezTo>
                  <a:cubicBezTo>
                    <a:pt x="1053" y="274"/>
                    <a:pt x="0" y="1701"/>
                    <a:pt x="241" y="3236"/>
                  </a:cubicBezTo>
                  <a:cubicBezTo>
                    <a:pt x="451" y="4615"/>
                    <a:pt x="1644" y="5607"/>
                    <a:pt x="2999" y="5607"/>
                  </a:cubicBezTo>
                  <a:cubicBezTo>
                    <a:pt x="3143" y="5607"/>
                    <a:pt x="3288" y="5596"/>
                    <a:pt x="3435" y="5573"/>
                  </a:cubicBezTo>
                  <a:cubicBezTo>
                    <a:pt x="4969" y="5341"/>
                    <a:pt x="6013" y="3905"/>
                    <a:pt x="5781" y="2379"/>
                  </a:cubicBezTo>
                  <a:cubicBezTo>
                    <a:pt x="5563" y="988"/>
                    <a:pt x="4370" y="1"/>
                    <a:pt x="3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6"/>
            <p:cNvSpPr/>
            <p:nvPr/>
          </p:nvSpPr>
          <p:spPr>
            <a:xfrm flipH="1">
              <a:off x="567681" y="4877529"/>
              <a:ext cx="128302" cy="119549"/>
            </a:xfrm>
            <a:custGeom>
              <a:rect b="b" l="l" r="r" t="t"/>
              <a:pathLst>
                <a:path extrusionOk="0" h="3442" w="3694">
                  <a:moveTo>
                    <a:pt x="1843" y="0"/>
                  </a:moveTo>
                  <a:cubicBezTo>
                    <a:pt x="1756" y="0"/>
                    <a:pt x="1668" y="7"/>
                    <a:pt x="1580" y="20"/>
                  </a:cubicBezTo>
                  <a:cubicBezTo>
                    <a:pt x="643" y="172"/>
                    <a:pt x="1" y="1046"/>
                    <a:pt x="143" y="1983"/>
                  </a:cubicBezTo>
                  <a:cubicBezTo>
                    <a:pt x="280" y="2835"/>
                    <a:pt x="1004" y="3441"/>
                    <a:pt x="1832" y="3441"/>
                  </a:cubicBezTo>
                  <a:cubicBezTo>
                    <a:pt x="1922" y="3441"/>
                    <a:pt x="2014" y="3434"/>
                    <a:pt x="2106" y="3419"/>
                  </a:cubicBezTo>
                  <a:cubicBezTo>
                    <a:pt x="3052" y="3276"/>
                    <a:pt x="3694" y="2402"/>
                    <a:pt x="3542" y="1456"/>
                  </a:cubicBezTo>
                  <a:cubicBezTo>
                    <a:pt x="3413" y="607"/>
                    <a:pt x="2683" y="0"/>
                    <a:pt x="1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6"/>
            <p:cNvSpPr/>
            <p:nvPr/>
          </p:nvSpPr>
          <p:spPr>
            <a:xfrm flipH="1">
              <a:off x="268356" y="4768539"/>
              <a:ext cx="119931" cy="83358"/>
            </a:xfrm>
            <a:custGeom>
              <a:rect b="b" l="l" r="r" t="t"/>
              <a:pathLst>
                <a:path extrusionOk="0" fill="none" h="2400" w="3453">
                  <a:moveTo>
                    <a:pt x="0" y="0"/>
                  </a:moveTo>
                  <a:cubicBezTo>
                    <a:pt x="0" y="0"/>
                    <a:pt x="1178" y="1740"/>
                    <a:pt x="3453" y="240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6"/>
            <p:cNvSpPr/>
            <p:nvPr/>
          </p:nvSpPr>
          <p:spPr>
            <a:xfrm flipH="1">
              <a:off x="23874" y="4844429"/>
              <a:ext cx="71618" cy="155879"/>
            </a:xfrm>
            <a:custGeom>
              <a:rect b="b" l="l" r="r" t="t"/>
              <a:pathLst>
                <a:path extrusionOk="0" fill="none" h="4488" w="2062">
                  <a:moveTo>
                    <a:pt x="1" y="1"/>
                  </a:moveTo>
                  <a:cubicBezTo>
                    <a:pt x="1" y="1"/>
                    <a:pt x="143" y="2864"/>
                    <a:pt x="2061" y="4488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6"/>
            <p:cNvSpPr/>
            <p:nvPr/>
          </p:nvSpPr>
          <p:spPr>
            <a:xfrm flipH="1">
              <a:off x="55793" y="4777812"/>
              <a:ext cx="107844" cy="100446"/>
            </a:xfrm>
            <a:custGeom>
              <a:rect b="b" l="l" r="r" t="t"/>
              <a:pathLst>
                <a:path extrusionOk="0" h="2892" w="3105">
                  <a:moveTo>
                    <a:pt x="1556" y="1"/>
                  </a:moveTo>
                  <a:cubicBezTo>
                    <a:pt x="1482" y="1"/>
                    <a:pt x="1406" y="6"/>
                    <a:pt x="1329" y="18"/>
                  </a:cubicBezTo>
                  <a:cubicBezTo>
                    <a:pt x="544" y="134"/>
                    <a:pt x="0" y="875"/>
                    <a:pt x="125" y="1669"/>
                  </a:cubicBezTo>
                  <a:cubicBezTo>
                    <a:pt x="230" y="2378"/>
                    <a:pt x="845" y="2891"/>
                    <a:pt x="1548" y="2891"/>
                  </a:cubicBezTo>
                  <a:cubicBezTo>
                    <a:pt x="1623" y="2891"/>
                    <a:pt x="1699" y="2885"/>
                    <a:pt x="1775" y="2873"/>
                  </a:cubicBezTo>
                  <a:cubicBezTo>
                    <a:pt x="2560" y="2757"/>
                    <a:pt x="3105" y="2017"/>
                    <a:pt x="2980" y="1223"/>
                  </a:cubicBezTo>
                  <a:cubicBezTo>
                    <a:pt x="2867" y="513"/>
                    <a:pt x="2259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6"/>
            <p:cNvSpPr/>
            <p:nvPr/>
          </p:nvSpPr>
          <p:spPr>
            <a:xfrm flipH="1">
              <a:off x="365017" y="4720295"/>
              <a:ext cx="98571" cy="92145"/>
            </a:xfrm>
            <a:custGeom>
              <a:rect b="b" l="l" r="r" t="t"/>
              <a:pathLst>
                <a:path extrusionOk="0" h="2653" w="2838">
                  <a:moveTo>
                    <a:pt x="1414" y="1"/>
                  </a:moveTo>
                  <a:cubicBezTo>
                    <a:pt x="1348" y="1"/>
                    <a:pt x="1281" y="5"/>
                    <a:pt x="1214" y="15"/>
                  </a:cubicBezTo>
                  <a:cubicBezTo>
                    <a:pt x="491" y="131"/>
                    <a:pt x="0" y="809"/>
                    <a:pt x="108" y="1532"/>
                  </a:cubicBezTo>
                  <a:cubicBezTo>
                    <a:pt x="213" y="2188"/>
                    <a:pt x="781" y="2653"/>
                    <a:pt x="1426" y="2653"/>
                  </a:cubicBezTo>
                  <a:cubicBezTo>
                    <a:pt x="1491" y="2653"/>
                    <a:pt x="1557" y="2648"/>
                    <a:pt x="1624" y="2638"/>
                  </a:cubicBezTo>
                  <a:cubicBezTo>
                    <a:pt x="2347" y="2522"/>
                    <a:pt x="2837" y="1844"/>
                    <a:pt x="2730" y="1121"/>
                  </a:cubicBezTo>
                  <a:cubicBezTo>
                    <a:pt x="2625" y="465"/>
                    <a:pt x="2064" y="1"/>
                    <a:pt x="1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6"/>
            <p:cNvSpPr/>
            <p:nvPr/>
          </p:nvSpPr>
          <p:spPr>
            <a:xfrm flipH="1">
              <a:off x="419547" y="4440490"/>
              <a:ext cx="31016" cy="22785"/>
            </a:xfrm>
            <a:custGeom>
              <a:rect b="b" l="l" r="r" t="t"/>
              <a:pathLst>
                <a:path extrusionOk="0" h="656" w="893">
                  <a:moveTo>
                    <a:pt x="477" y="0"/>
                  </a:moveTo>
                  <a:cubicBezTo>
                    <a:pt x="449" y="0"/>
                    <a:pt x="421" y="2"/>
                    <a:pt x="393" y="7"/>
                  </a:cubicBezTo>
                  <a:cubicBezTo>
                    <a:pt x="161" y="42"/>
                    <a:pt x="0" y="212"/>
                    <a:pt x="27" y="390"/>
                  </a:cubicBezTo>
                  <a:cubicBezTo>
                    <a:pt x="50" y="547"/>
                    <a:pt x="218" y="655"/>
                    <a:pt x="410" y="655"/>
                  </a:cubicBezTo>
                  <a:cubicBezTo>
                    <a:pt x="437" y="655"/>
                    <a:pt x="464" y="653"/>
                    <a:pt x="491" y="649"/>
                  </a:cubicBezTo>
                  <a:cubicBezTo>
                    <a:pt x="723" y="613"/>
                    <a:pt x="892" y="435"/>
                    <a:pt x="865" y="256"/>
                  </a:cubicBezTo>
                  <a:cubicBezTo>
                    <a:pt x="842" y="108"/>
                    <a:pt x="674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6"/>
            <p:cNvSpPr/>
            <p:nvPr/>
          </p:nvSpPr>
          <p:spPr>
            <a:xfrm flipH="1">
              <a:off x="-58546" y="4593869"/>
              <a:ext cx="31016" cy="22472"/>
            </a:xfrm>
            <a:custGeom>
              <a:rect b="b" l="l" r="r" t="t"/>
              <a:pathLst>
                <a:path extrusionOk="0" h="647" w="893">
                  <a:moveTo>
                    <a:pt x="486" y="0"/>
                  </a:moveTo>
                  <a:cubicBezTo>
                    <a:pt x="458" y="0"/>
                    <a:pt x="430" y="2"/>
                    <a:pt x="402" y="6"/>
                  </a:cubicBezTo>
                  <a:cubicBezTo>
                    <a:pt x="170" y="42"/>
                    <a:pt x="0" y="212"/>
                    <a:pt x="27" y="390"/>
                  </a:cubicBezTo>
                  <a:cubicBezTo>
                    <a:pt x="50" y="545"/>
                    <a:pt x="216" y="647"/>
                    <a:pt x="411" y="647"/>
                  </a:cubicBezTo>
                  <a:cubicBezTo>
                    <a:pt x="440" y="647"/>
                    <a:pt x="470" y="644"/>
                    <a:pt x="500" y="640"/>
                  </a:cubicBezTo>
                  <a:cubicBezTo>
                    <a:pt x="732" y="604"/>
                    <a:pt x="892" y="435"/>
                    <a:pt x="866" y="256"/>
                  </a:cubicBezTo>
                  <a:cubicBezTo>
                    <a:pt x="842" y="108"/>
                    <a:pt x="681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6"/>
            <p:cNvSpPr/>
            <p:nvPr/>
          </p:nvSpPr>
          <p:spPr>
            <a:xfrm flipH="1">
              <a:off x="654720" y="4949113"/>
              <a:ext cx="16151" cy="15421"/>
            </a:xfrm>
            <a:custGeom>
              <a:rect b="b" l="l" r="r" t="t"/>
              <a:pathLst>
                <a:path extrusionOk="0" h="444" w="465">
                  <a:moveTo>
                    <a:pt x="179" y="1"/>
                  </a:moveTo>
                  <a:cubicBezTo>
                    <a:pt x="143" y="1"/>
                    <a:pt x="109" y="12"/>
                    <a:pt x="81" y="38"/>
                  </a:cubicBezTo>
                  <a:cubicBezTo>
                    <a:pt x="0" y="100"/>
                    <a:pt x="0" y="234"/>
                    <a:pt x="89" y="341"/>
                  </a:cubicBezTo>
                  <a:cubicBezTo>
                    <a:pt x="143" y="406"/>
                    <a:pt x="219" y="443"/>
                    <a:pt x="288" y="443"/>
                  </a:cubicBezTo>
                  <a:cubicBezTo>
                    <a:pt x="323" y="443"/>
                    <a:pt x="357" y="434"/>
                    <a:pt x="384" y="412"/>
                  </a:cubicBezTo>
                  <a:cubicBezTo>
                    <a:pt x="464" y="350"/>
                    <a:pt x="455" y="207"/>
                    <a:pt x="375" y="109"/>
                  </a:cubicBezTo>
                  <a:cubicBezTo>
                    <a:pt x="317" y="40"/>
                    <a:pt x="24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6"/>
            <p:cNvSpPr/>
            <p:nvPr/>
          </p:nvSpPr>
          <p:spPr>
            <a:xfrm flipH="1">
              <a:off x="421422" y="4737071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9" y="0"/>
                  </a:moveTo>
                  <a:cubicBezTo>
                    <a:pt x="209" y="0"/>
                    <a:pt x="129" y="45"/>
                    <a:pt x="72" y="121"/>
                  </a:cubicBezTo>
                  <a:cubicBezTo>
                    <a:pt x="1" y="237"/>
                    <a:pt x="10" y="371"/>
                    <a:pt x="90" y="424"/>
                  </a:cubicBezTo>
                  <a:cubicBezTo>
                    <a:pt x="117" y="443"/>
                    <a:pt x="148" y="453"/>
                    <a:pt x="180" y="453"/>
                  </a:cubicBezTo>
                  <a:cubicBezTo>
                    <a:pt x="252" y="453"/>
                    <a:pt x="329" y="406"/>
                    <a:pt x="384" y="326"/>
                  </a:cubicBezTo>
                  <a:cubicBezTo>
                    <a:pt x="456" y="219"/>
                    <a:pt x="447" y="85"/>
                    <a:pt x="358" y="23"/>
                  </a:cubicBezTo>
                  <a:cubicBezTo>
                    <a:pt x="334" y="7"/>
                    <a:pt x="308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6"/>
            <p:cNvSpPr/>
            <p:nvPr/>
          </p:nvSpPr>
          <p:spPr>
            <a:xfrm flipH="1">
              <a:off x="105044" y="4823624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1" y="0"/>
                  </a:moveTo>
                  <a:cubicBezTo>
                    <a:pt x="200" y="0"/>
                    <a:pt x="121" y="47"/>
                    <a:pt x="72" y="127"/>
                  </a:cubicBezTo>
                  <a:cubicBezTo>
                    <a:pt x="0" y="234"/>
                    <a:pt x="9" y="368"/>
                    <a:pt x="89" y="430"/>
                  </a:cubicBezTo>
                  <a:cubicBezTo>
                    <a:pt x="115" y="446"/>
                    <a:pt x="144" y="453"/>
                    <a:pt x="173" y="453"/>
                  </a:cubicBezTo>
                  <a:cubicBezTo>
                    <a:pt x="247" y="453"/>
                    <a:pt x="327" y="408"/>
                    <a:pt x="384" y="332"/>
                  </a:cubicBezTo>
                  <a:cubicBezTo>
                    <a:pt x="455" y="216"/>
                    <a:pt x="446" y="82"/>
                    <a:pt x="357" y="29"/>
                  </a:cubicBezTo>
                  <a:cubicBezTo>
                    <a:pt x="332" y="10"/>
                    <a:pt x="303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6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6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6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6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fill="none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6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6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fill="none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6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6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fill="none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6"/>
            <p:cNvSpPr/>
            <p:nvPr/>
          </p:nvSpPr>
          <p:spPr>
            <a:xfrm flipH="1">
              <a:off x="62913" y="5286296"/>
              <a:ext cx="261258" cy="177865"/>
            </a:xfrm>
            <a:custGeom>
              <a:rect b="b" l="l" r="r" t="t"/>
              <a:pathLst>
                <a:path extrusionOk="0" fill="none" h="5121" w="7522">
                  <a:moveTo>
                    <a:pt x="1" y="2346"/>
                  </a:moveTo>
                  <a:lnTo>
                    <a:pt x="4105" y="5121"/>
                  </a:lnTo>
                  <a:lnTo>
                    <a:pt x="752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6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6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fill="none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6"/>
            <p:cNvSpPr/>
            <p:nvPr/>
          </p:nvSpPr>
          <p:spPr>
            <a:xfrm flipH="1">
              <a:off x="747387" y="5415188"/>
              <a:ext cx="62935" cy="109095"/>
            </a:xfrm>
            <a:custGeom>
              <a:rect b="b" l="l" r="r" t="t"/>
              <a:pathLst>
                <a:path extrusionOk="0" fill="none" h="3141" w="1812">
                  <a:moveTo>
                    <a:pt x="1812" y="0"/>
                  </a:moveTo>
                  <a:lnTo>
                    <a:pt x="1" y="314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6"/>
            <p:cNvSpPr/>
            <p:nvPr/>
          </p:nvSpPr>
          <p:spPr>
            <a:xfrm flipH="1">
              <a:off x="8193359" y="-20175"/>
              <a:ext cx="1306680" cy="1328657"/>
            </a:xfrm>
            <a:custGeom>
              <a:rect b="b" l="l" r="r" t="t"/>
              <a:pathLst>
                <a:path extrusionOk="0" h="38254" w="28682">
                  <a:moveTo>
                    <a:pt x="0" y="0"/>
                  </a:moveTo>
                  <a:lnTo>
                    <a:pt x="0" y="38253"/>
                  </a:lnTo>
                  <a:lnTo>
                    <a:pt x="999" y="38253"/>
                  </a:lnTo>
                  <a:cubicBezTo>
                    <a:pt x="1472" y="38253"/>
                    <a:pt x="2204" y="32428"/>
                    <a:pt x="2667" y="28119"/>
                  </a:cubicBezTo>
                  <a:cubicBezTo>
                    <a:pt x="2783" y="27073"/>
                    <a:pt x="3616" y="26551"/>
                    <a:pt x="4440" y="26551"/>
                  </a:cubicBezTo>
                  <a:cubicBezTo>
                    <a:pt x="5267" y="26551"/>
                    <a:pt x="6084" y="27077"/>
                    <a:pt x="6156" y="28128"/>
                  </a:cubicBezTo>
                  <a:cubicBezTo>
                    <a:pt x="6156" y="28181"/>
                    <a:pt x="6165" y="28235"/>
                    <a:pt x="6165" y="28289"/>
                  </a:cubicBezTo>
                  <a:lnTo>
                    <a:pt x="6165" y="33008"/>
                  </a:lnTo>
                  <a:cubicBezTo>
                    <a:pt x="6165" y="33579"/>
                    <a:pt x="6611" y="34078"/>
                    <a:pt x="7190" y="34087"/>
                  </a:cubicBezTo>
                  <a:cubicBezTo>
                    <a:pt x="7201" y="34087"/>
                    <a:pt x="7212" y="34088"/>
                    <a:pt x="7223" y="34088"/>
                  </a:cubicBezTo>
                  <a:cubicBezTo>
                    <a:pt x="7486" y="34088"/>
                    <a:pt x="7724" y="33982"/>
                    <a:pt x="7904" y="33820"/>
                  </a:cubicBezTo>
                  <a:cubicBezTo>
                    <a:pt x="8091" y="33659"/>
                    <a:pt x="8216" y="33427"/>
                    <a:pt x="8243" y="33159"/>
                  </a:cubicBezTo>
                  <a:lnTo>
                    <a:pt x="9653" y="20456"/>
                  </a:lnTo>
                  <a:cubicBezTo>
                    <a:pt x="9713" y="19914"/>
                    <a:pt x="10144" y="19634"/>
                    <a:pt x="10574" y="19634"/>
                  </a:cubicBezTo>
                  <a:cubicBezTo>
                    <a:pt x="10972" y="19634"/>
                    <a:pt x="11370" y="19874"/>
                    <a:pt x="11473" y="20367"/>
                  </a:cubicBezTo>
                  <a:lnTo>
                    <a:pt x="12614" y="25916"/>
                  </a:lnTo>
                  <a:cubicBezTo>
                    <a:pt x="12723" y="26442"/>
                    <a:pt x="13185" y="26813"/>
                    <a:pt x="13705" y="26813"/>
                  </a:cubicBezTo>
                  <a:cubicBezTo>
                    <a:pt x="13740" y="26813"/>
                    <a:pt x="13775" y="26811"/>
                    <a:pt x="13810" y="26808"/>
                  </a:cubicBezTo>
                  <a:cubicBezTo>
                    <a:pt x="14095" y="26781"/>
                    <a:pt x="14345" y="26656"/>
                    <a:pt x="14524" y="26460"/>
                  </a:cubicBezTo>
                  <a:cubicBezTo>
                    <a:pt x="14702" y="26263"/>
                    <a:pt x="14818" y="26014"/>
                    <a:pt x="14827" y="25728"/>
                  </a:cubicBezTo>
                  <a:lnTo>
                    <a:pt x="15237" y="12097"/>
                  </a:lnTo>
                  <a:cubicBezTo>
                    <a:pt x="15291" y="10322"/>
                    <a:pt x="16745" y="8912"/>
                    <a:pt x="18520" y="8912"/>
                  </a:cubicBezTo>
                  <a:cubicBezTo>
                    <a:pt x="19430" y="8912"/>
                    <a:pt x="20251" y="8546"/>
                    <a:pt x="20849" y="7949"/>
                  </a:cubicBezTo>
                  <a:cubicBezTo>
                    <a:pt x="21437" y="7351"/>
                    <a:pt x="21812" y="6530"/>
                    <a:pt x="21812" y="5629"/>
                  </a:cubicBezTo>
                  <a:cubicBezTo>
                    <a:pt x="21812" y="4853"/>
                    <a:pt x="22080" y="4122"/>
                    <a:pt x="22535" y="3542"/>
                  </a:cubicBezTo>
                  <a:cubicBezTo>
                    <a:pt x="22990" y="2971"/>
                    <a:pt x="23632" y="2543"/>
                    <a:pt x="24390" y="2364"/>
                  </a:cubicBezTo>
                  <a:lnTo>
                    <a:pt x="27745" y="482"/>
                  </a:lnTo>
                  <a:cubicBezTo>
                    <a:pt x="28057" y="312"/>
                    <a:pt x="28369" y="152"/>
                    <a:pt x="28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16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0" name="Google Shape;640;p16"/>
          <p:cNvSpPr txBox="1"/>
          <p:nvPr>
            <p:ph idx="1" type="body"/>
          </p:nvPr>
        </p:nvSpPr>
        <p:spPr>
          <a:xfrm>
            <a:off x="1581150" y="1237425"/>
            <a:ext cx="59817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18"/>
          <p:cNvGrpSpPr/>
          <p:nvPr/>
        </p:nvGrpSpPr>
        <p:grpSpPr>
          <a:xfrm>
            <a:off x="-528362" y="-304600"/>
            <a:ext cx="10619815" cy="5924138"/>
            <a:chOff x="-528362" y="-304600"/>
            <a:chExt cx="10619815" cy="5924138"/>
          </a:xfrm>
        </p:grpSpPr>
        <p:sp>
          <p:nvSpPr>
            <p:cNvPr id="646" name="Google Shape;646;p18"/>
            <p:cNvSpPr/>
            <p:nvPr/>
          </p:nvSpPr>
          <p:spPr>
            <a:xfrm>
              <a:off x="-192383" y="-295084"/>
              <a:ext cx="9651162" cy="5428741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-205186" y="4191220"/>
              <a:ext cx="9284182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-224300" y="-304600"/>
              <a:ext cx="9692556" cy="3777291"/>
            </a:xfrm>
            <a:custGeom>
              <a:rect b="b" l="l" r="r" t="t"/>
              <a:pathLst>
                <a:path extrusionOk="0" h="140970" w="285474">
                  <a:moveTo>
                    <a:pt x="17155" y="0"/>
                  </a:moveTo>
                  <a:lnTo>
                    <a:pt x="1954" y="24613"/>
                  </a:lnTo>
                  <a:lnTo>
                    <a:pt x="23079" y="35952"/>
                  </a:lnTo>
                  <a:lnTo>
                    <a:pt x="0" y="35952"/>
                  </a:lnTo>
                  <a:lnTo>
                    <a:pt x="0" y="136099"/>
                  </a:lnTo>
                  <a:lnTo>
                    <a:pt x="1410" y="136099"/>
                  </a:lnTo>
                  <a:cubicBezTo>
                    <a:pt x="2096" y="136099"/>
                    <a:pt x="3122" y="122878"/>
                    <a:pt x="3791" y="113091"/>
                  </a:cubicBezTo>
                  <a:cubicBezTo>
                    <a:pt x="3952" y="110723"/>
                    <a:pt x="5134" y="109539"/>
                    <a:pt x="6305" y="109539"/>
                  </a:cubicBezTo>
                  <a:cubicBezTo>
                    <a:pt x="7480" y="109539"/>
                    <a:pt x="8644" y="110732"/>
                    <a:pt x="8752" y="113118"/>
                  </a:cubicBezTo>
                  <a:cubicBezTo>
                    <a:pt x="8752" y="113243"/>
                    <a:pt x="8752" y="113359"/>
                    <a:pt x="8752" y="113475"/>
                  </a:cubicBezTo>
                  <a:lnTo>
                    <a:pt x="8752" y="124180"/>
                  </a:lnTo>
                  <a:cubicBezTo>
                    <a:pt x="8752" y="125492"/>
                    <a:pt x="9403" y="126625"/>
                    <a:pt x="10224" y="126651"/>
                  </a:cubicBezTo>
                  <a:cubicBezTo>
                    <a:pt x="10607" y="126651"/>
                    <a:pt x="10964" y="126428"/>
                    <a:pt x="11232" y="126045"/>
                  </a:cubicBezTo>
                  <a:cubicBezTo>
                    <a:pt x="11499" y="125670"/>
                    <a:pt x="11669" y="125144"/>
                    <a:pt x="11713" y="124546"/>
                  </a:cubicBezTo>
                  <a:lnTo>
                    <a:pt x="13721" y="95704"/>
                  </a:lnTo>
                  <a:cubicBezTo>
                    <a:pt x="13808" y="94479"/>
                    <a:pt x="14419" y="93845"/>
                    <a:pt x="15029" y="93845"/>
                  </a:cubicBezTo>
                  <a:cubicBezTo>
                    <a:pt x="15596" y="93845"/>
                    <a:pt x="16162" y="94392"/>
                    <a:pt x="16308" y="95517"/>
                  </a:cubicBezTo>
                  <a:lnTo>
                    <a:pt x="17931" y="108105"/>
                  </a:lnTo>
                  <a:cubicBezTo>
                    <a:pt x="18082" y="109287"/>
                    <a:pt x="18738" y="110131"/>
                    <a:pt x="19491" y="110131"/>
                  </a:cubicBezTo>
                  <a:cubicBezTo>
                    <a:pt x="19539" y="110131"/>
                    <a:pt x="19587" y="110128"/>
                    <a:pt x="19635" y="110121"/>
                  </a:cubicBezTo>
                  <a:cubicBezTo>
                    <a:pt x="20028" y="110058"/>
                    <a:pt x="20385" y="109764"/>
                    <a:pt x="20643" y="109327"/>
                  </a:cubicBezTo>
                  <a:cubicBezTo>
                    <a:pt x="20902" y="108899"/>
                    <a:pt x="21063" y="108310"/>
                    <a:pt x="21080" y="107668"/>
                  </a:cubicBezTo>
                  <a:lnTo>
                    <a:pt x="21660" y="76738"/>
                  </a:lnTo>
                  <a:cubicBezTo>
                    <a:pt x="21741" y="72706"/>
                    <a:pt x="23801" y="69503"/>
                    <a:pt x="26335" y="69503"/>
                  </a:cubicBezTo>
                  <a:cubicBezTo>
                    <a:pt x="27620" y="69503"/>
                    <a:pt x="28788" y="68665"/>
                    <a:pt x="29636" y="67318"/>
                  </a:cubicBezTo>
                  <a:cubicBezTo>
                    <a:pt x="30483" y="65971"/>
                    <a:pt x="31010" y="64106"/>
                    <a:pt x="31010" y="62046"/>
                  </a:cubicBezTo>
                  <a:cubicBezTo>
                    <a:pt x="31010" y="60288"/>
                    <a:pt x="31384" y="58638"/>
                    <a:pt x="32035" y="57326"/>
                  </a:cubicBezTo>
                  <a:cubicBezTo>
                    <a:pt x="32678" y="56024"/>
                    <a:pt x="33597" y="55051"/>
                    <a:pt x="34667" y="54632"/>
                  </a:cubicBezTo>
                  <a:cubicBezTo>
                    <a:pt x="34846" y="54481"/>
                    <a:pt x="35024" y="54409"/>
                    <a:pt x="35202" y="54409"/>
                  </a:cubicBezTo>
                  <a:cubicBezTo>
                    <a:pt x="35773" y="54409"/>
                    <a:pt x="36300" y="55123"/>
                    <a:pt x="36309" y="56140"/>
                  </a:cubicBezTo>
                  <a:lnTo>
                    <a:pt x="36442" y="66096"/>
                  </a:lnTo>
                  <a:cubicBezTo>
                    <a:pt x="36451" y="66848"/>
                    <a:pt x="36733" y="67434"/>
                    <a:pt x="37094" y="67434"/>
                  </a:cubicBezTo>
                  <a:cubicBezTo>
                    <a:pt x="37097" y="67434"/>
                    <a:pt x="37100" y="67434"/>
                    <a:pt x="37103" y="67434"/>
                  </a:cubicBezTo>
                  <a:lnTo>
                    <a:pt x="37415" y="67425"/>
                  </a:lnTo>
                  <a:cubicBezTo>
                    <a:pt x="37798" y="67425"/>
                    <a:pt x="38129" y="66774"/>
                    <a:pt x="38155" y="65980"/>
                  </a:cubicBezTo>
                  <a:lnTo>
                    <a:pt x="38646" y="52393"/>
                  </a:lnTo>
                  <a:cubicBezTo>
                    <a:pt x="38682" y="51546"/>
                    <a:pt x="38985" y="50778"/>
                    <a:pt x="39449" y="50359"/>
                  </a:cubicBezTo>
                  <a:cubicBezTo>
                    <a:pt x="39493" y="50323"/>
                    <a:pt x="39547" y="50279"/>
                    <a:pt x="39592" y="50243"/>
                  </a:cubicBezTo>
                  <a:cubicBezTo>
                    <a:pt x="39764" y="50090"/>
                    <a:pt x="39947" y="50020"/>
                    <a:pt x="40125" y="50020"/>
                  </a:cubicBezTo>
                  <a:cubicBezTo>
                    <a:pt x="40684" y="50020"/>
                    <a:pt x="41201" y="50708"/>
                    <a:pt x="41242" y="51688"/>
                  </a:cubicBezTo>
                  <a:lnTo>
                    <a:pt x="42152" y="72831"/>
                  </a:lnTo>
                  <a:cubicBezTo>
                    <a:pt x="42214" y="74178"/>
                    <a:pt x="42910" y="75240"/>
                    <a:pt x="43758" y="75249"/>
                  </a:cubicBezTo>
                  <a:lnTo>
                    <a:pt x="44489" y="75266"/>
                  </a:lnTo>
                  <a:cubicBezTo>
                    <a:pt x="44500" y="75267"/>
                    <a:pt x="44510" y="75267"/>
                    <a:pt x="44520" y="75267"/>
                  </a:cubicBezTo>
                  <a:cubicBezTo>
                    <a:pt x="45390" y="75267"/>
                    <a:pt x="46104" y="74161"/>
                    <a:pt x="46140" y="72751"/>
                  </a:cubicBezTo>
                  <a:lnTo>
                    <a:pt x="46612" y="50698"/>
                  </a:lnTo>
                  <a:cubicBezTo>
                    <a:pt x="46657" y="48887"/>
                    <a:pt x="47576" y="47478"/>
                    <a:pt x="48709" y="47433"/>
                  </a:cubicBezTo>
                  <a:lnTo>
                    <a:pt x="48745" y="47433"/>
                  </a:lnTo>
                  <a:cubicBezTo>
                    <a:pt x="48755" y="47433"/>
                    <a:pt x="48766" y="47432"/>
                    <a:pt x="48777" y="47432"/>
                  </a:cubicBezTo>
                  <a:cubicBezTo>
                    <a:pt x="49619" y="47432"/>
                    <a:pt x="50325" y="48458"/>
                    <a:pt x="50422" y="49797"/>
                  </a:cubicBezTo>
                  <a:lnTo>
                    <a:pt x="51135" y="59557"/>
                  </a:lnTo>
                  <a:cubicBezTo>
                    <a:pt x="51225" y="60797"/>
                    <a:pt x="51822" y="61831"/>
                    <a:pt x="52598" y="61956"/>
                  </a:cubicBezTo>
                  <a:cubicBezTo>
                    <a:pt x="52656" y="61966"/>
                    <a:pt x="52714" y="61971"/>
                    <a:pt x="52771" y="61971"/>
                  </a:cubicBezTo>
                  <a:cubicBezTo>
                    <a:pt x="53615" y="61971"/>
                    <a:pt x="54316" y="60939"/>
                    <a:pt x="54392" y="59601"/>
                  </a:cubicBezTo>
                  <a:lnTo>
                    <a:pt x="54802" y="52473"/>
                  </a:lnTo>
                  <a:cubicBezTo>
                    <a:pt x="55016" y="48798"/>
                    <a:pt x="56506" y="45613"/>
                    <a:pt x="58656" y="44266"/>
                  </a:cubicBezTo>
                  <a:cubicBezTo>
                    <a:pt x="62626" y="41759"/>
                    <a:pt x="66257" y="37834"/>
                    <a:pt x="69227" y="32669"/>
                  </a:cubicBezTo>
                  <a:cubicBezTo>
                    <a:pt x="72591" y="27289"/>
                    <a:pt x="77122" y="24381"/>
                    <a:pt x="81761" y="24381"/>
                  </a:cubicBezTo>
                  <a:cubicBezTo>
                    <a:pt x="83331" y="24381"/>
                    <a:pt x="84911" y="24720"/>
                    <a:pt x="86472" y="25398"/>
                  </a:cubicBezTo>
                  <a:lnTo>
                    <a:pt x="87123" y="25692"/>
                  </a:lnTo>
                  <a:cubicBezTo>
                    <a:pt x="89838" y="26887"/>
                    <a:pt x="92624" y="27479"/>
                    <a:pt x="95403" y="27479"/>
                  </a:cubicBezTo>
                  <a:cubicBezTo>
                    <a:pt x="99845" y="27479"/>
                    <a:pt x="104270" y="25966"/>
                    <a:pt x="108364" y="22980"/>
                  </a:cubicBezTo>
                  <a:lnTo>
                    <a:pt x="114073" y="18814"/>
                  </a:lnTo>
                  <a:cubicBezTo>
                    <a:pt x="119179" y="15085"/>
                    <a:pt x="124701" y="13183"/>
                    <a:pt x="130265" y="13183"/>
                  </a:cubicBezTo>
                  <a:cubicBezTo>
                    <a:pt x="132207" y="13183"/>
                    <a:pt x="134154" y="13415"/>
                    <a:pt x="136091" y="13881"/>
                  </a:cubicBezTo>
                  <a:lnTo>
                    <a:pt x="143780" y="15746"/>
                  </a:lnTo>
                  <a:cubicBezTo>
                    <a:pt x="144219" y="15850"/>
                    <a:pt x="144659" y="15902"/>
                    <a:pt x="145098" y="15902"/>
                  </a:cubicBezTo>
                  <a:cubicBezTo>
                    <a:pt x="146338" y="15902"/>
                    <a:pt x="147567" y="15488"/>
                    <a:pt x="148714" y="14684"/>
                  </a:cubicBezTo>
                  <a:lnTo>
                    <a:pt x="154200" y="10777"/>
                  </a:lnTo>
                  <a:cubicBezTo>
                    <a:pt x="155132" y="10118"/>
                    <a:pt x="156118" y="9798"/>
                    <a:pt x="157096" y="9798"/>
                  </a:cubicBezTo>
                  <a:cubicBezTo>
                    <a:pt x="158954" y="9798"/>
                    <a:pt x="160781" y="10954"/>
                    <a:pt x="162149" y="13141"/>
                  </a:cubicBezTo>
                  <a:cubicBezTo>
                    <a:pt x="166797" y="18752"/>
                    <a:pt x="172390" y="21651"/>
                    <a:pt x="178046" y="21651"/>
                  </a:cubicBezTo>
                  <a:cubicBezTo>
                    <a:pt x="181293" y="21651"/>
                    <a:pt x="184559" y="20697"/>
                    <a:pt x="187681" y="18743"/>
                  </a:cubicBezTo>
                  <a:lnTo>
                    <a:pt x="192445" y="15754"/>
                  </a:lnTo>
                  <a:cubicBezTo>
                    <a:pt x="193617" y="15022"/>
                    <a:pt x="194842" y="14664"/>
                    <a:pt x="196058" y="14664"/>
                  </a:cubicBezTo>
                  <a:cubicBezTo>
                    <a:pt x="198424" y="14664"/>
                    <a:pt x="200755" y="16019"/>
                    <a:pt x="202588" y="18600"/>
                  </a:cubicBezTo>
                  <a:cubicBezTo>
                    <a:pt x="203498" y="19876"/>
                    <a:pt x="204524" y="20857"/>
                    <a:pt x="205639" y="21535"/>
                  </a:cubicBezTo>
                  <a:cubicBezTo>
                    <a:pt x="206745" y="22204"/>
                    <a:pt x="207923" y="22552"/>
                    <a:pt x="209127" y="22552"/>
                  </a:cubicBezTo>
                  <a:cubicBezTo>
                    <a:pt x="209903" y="22552"/>
                    <a:pt x="210599" y="23025"/>
                    <a:pt x="211125" y="23810"/>
                  </a:cubicBezTo>
                  <a:cubicBezTo>
                    <a:pt x="211643" y="24595"/>
                    <a:pt x="211991" y="25684"/>
                    <a:pt x="212035" y="26915"/>
                  </a:cubicBezTo>
                  <a:lnTo>
                    <a:pt x="212981" y="51099"/>
                  </a:lnTo>
                  <a:cubicBezTo>
                    <a:pt x="213035" y="52455"/>
                    <a:pt x="213730" y="53517"/>
                    <a:pt x="214578" y="53544"/>
                  </a:cubicBezTo>
                  <a:lnTo>
                    <a:pt x="215301" y="53571"/>
                  </a:lnTo>
                  <a:cubicBezTo>
                    <a:pt x="215311" y="53571"/>
                    <a:pt x="215321" y="53571"/>
                    <a:pt x="215332" y="53571"/>
                  </a:cubicBezTo>
                  <a:cubicBezTo>
                    <a:pt x="216210" y="53571"/>
                    <a:pt x="216933" y="52466"/>
                    <a:pt x="216969" y="51073"/>
                  </a:cubicBezTo>
                  <a:lnTo>
                    <a:pt x="217174" y="43124"/>
                  </a:lnTo>
                  <a:cubicBezTo>
                    <a:pt x="217196" y="42161"/>
                    <a:pt x="217689" y="41586"/>
                    <a:pt x="218188" y="41586"/>
                  </a:cubicBezTo>
                  <a:cubicBezTo>
                    <a:pt x="218512" y="41586"/>
                    <a:pt x="218838" y="41828"/>
                    <a:pt x="219038" y="42366"/>
                  </a:cubicBezTo>
                  <a:cubicBezTo>
                    <a:pt x="220109" y="45265"/>
                    <a:pt x="221510" y="47843"/>
                    <a:pt x="223169" y="49993"/>
                  </a:cubicBezTo>
                  <a:cubicBezTo>
                    <a:pt x="224391" y="51572"/>
                    <a:pt x="225720" y="52857"/>
                    <a:pt x="227130" y="53856"/>
                  </a:cubicBezTo>
                  <a:cubicBezTo>
                    <a:pt x="228530" y="54855"/>
                    <a:pt x="230011" y="55560"/>
                    <a:pt x="231528" y="55944"/>
                  </a:cubicBezTo>
                  <a:cubicBezTo>
                    <a:pt x="233838" y="56550"/>
                    <a:pt x="235533" y="59797"/>
                    <a:pt x="235578" y="63535"/>
                  </a:cubicBezTo>
                  <a:lnTo>
                    <a:pt x="235855" y="84892"/>
                  </a:lnTo>
                  <a:cubicBezTo>
                    <a:pt x="235881" y="86671"/>
                    <a:pt x="236546" y="88024"/>
                    <a:pt x="237398" y="88024"/>
                  </a:cubicBezTo>
                  <a:cubicBezTo>
                    <a:pt x="237401" y="88024"/>
                    <a:pt x="237404" y="88023"/>
                    <a:pt x="237407" y="88023"/>
                  </a:cubicBezTo>
                  <a:lnTo>
                    <a:pt x="238129" y="88015"/>
                  </a:lnTo>
                  <a:cubicBezTo>
                    <a:pt x="239022" y="87997"/>
                    <a:pt x="239789" y="86498"/>
                    <a:pt x="239851" y="84625"/>
                  </a:cubicBezTo>
                  <a:lnTo>
                    <a:pt x="240797" y="58682"/>
                  </a:lnTo>
                  <a:cubicBezTo>
                    <a:pt x="240838" y="57609"/>
                    <a:pt x="241403" y="56855"/>
                    <a:pt x="242015" y="56855"/>
                  </a:cubicBezTo>
                  <a:cubicBezTo>
                    <a:pt x="242201" y="56855"/>
                    <a:pt x="242391" y="56925"/>
                    <a:pt x="242572" y="57077"/>
                  </a:cubicBezTo>
                  <a:lnTo>
                    <a:pt x="242688" y="57166"/>
                  </a:lnTo>
                  <a:cubicBezTo>
                    <a:pt x="243125" y="57532"/>
                    <a:pt x="243402" y="58245"/>
                    <a:pt x="243411" y="59039"/>
                  </a:cubicBezTo>
                  <a:lnTo>
                    <a:pt x="243580" y="71707"/>
                  </a:lnTo>
                  <a:cubicBezTo>
                    <a:pt x="243589" y="72460"/>
                    <a:pt x="243870" y="73045"/>
                    <a:pt x="244232" y="73045"/>
                  </a:cubicBezTo>
                  <a:cubicBezTo>
                    <a:pt x="244235" y="73045"/>
                    <a:pt x="244238" y="73045"/>
                    <a:pt x="244240" y="73045"/>
                  </a:cubicBezTo>
                  <a:lnTo>
                    <a:pt x="244553" y="73045"/>
                  </a:lnTo>
                  <a:cubicBezTo>
                    <a:pt x="244936" y="73036"/>
                    <a:pt x="245266" y="72394"/>
                    <a:pt x="245293" y="71591"/>
                  </a:cubicBezTo>
                  <a:lnTo>
                    <a:pt x="245605" y="62982"/>
                  </a:lnTo>
                  <a:cubicBezTo>
                    <a:pt x="245653" y="61796"/>
                    <a:pt x="246275" y="60969"/>
                    <a:pt x="246950" y="60969"/>
                  </a:cubicBezTo>
                  <a:cubicBezTo>
                    <a:pt x="247153" y="60969"/>
                    <a:pt x="247361" y="61044"/>
                    <a:pt x="247559" y="61207"/>
                  </a:cubicBezTo>
                  <a:lnTo>
                    <a:pt x="250164" y="63375"/>
                  </a:lnTo>
                  <a:cubicBezTo>
                    <a:pt x="252341" y="65186"/>
                    <a:pt x="254758" y="66131"/>
                    <a:pt x="257212" y="66131"/>
                  </a:cubicBezTo>
                  <a:cubicBezTo>
                    <a:pt x="258514" y="66131"/>
                    <a:pt x="259692" y="66970"/>
                    <a:pt x="260539" y="68326"/>
                  </a:cubicBezTo>
                  <a:cubicBezTo>
                    <a:pt x="261396" y="69682"/>
                    <a:pt x="261922" y="71555"/>
                    <a:pt x="261922" y="73634"/>
                  </a:cubicBezTo>
                  <a:lnTo>
                    <a:pt x="261922" y="88728"/>
                  </a:lnTo>
                  <a:cubicBezTo>
                    <a:pt x="261922" y="89977"/>
                    <a:pt x="262484" y="91066"/>
                    <a:pt x="263260" y="91217"/>
                  </a:cubicBezTo>
                  <a:cubicBezTo>
                    <a:pt x="263314" y="91226"/>
                    <a:pt x="263367" y="91235"/>
                    <a:pt x="263430" y="91235"/>
                  </a:cubicBezTo>
                  <a:cubicBezTo>
                    <a:pt x="264170" y="91235"/>
                    <a:pt x="264821" y="90343"/>
                    <a:pt x="264919" y="89130"/>
                  </a:cubicBezTo>
                  <a:lnTo>
                    <a:pt x="265508" y="81707"/>
                  </a:lnTo>
                  <a:cubicBezTo>
                    <a:pt x="265566" y="80973"/>
                    <a:pt x="265931" y="80605"/>
                    <a:pt x="266295" y="80605"/>
                  </a:cubicBezTo>
                  <a:cubicBezTo>
                    <a:pt x="266656" y="80605"/>
                    <a:pt x="267016" y="80966"/>
                    <a:pt x="267078" y="81690"/>
                  </a:cubicBezTo>
                  <a:lnTo>
                    <a:pt x="269460" y="109461"/>
                  </a:lnTo>
                  <a:cubicBezTo>
                    <a:pt x="269525" y="110249"/>
                    <a:pt x="269938" y="110815"/>
                    <a:pt x="270423" y="110815"/>
                  </a:cubicBezTo>
                  <a:cubicBezTo>
                    <a:pt x="270470" y="110815"/>
                    <a:pt x="270518" y="110810"/>
                    <a:pt x="270566" y="110799"/>
                  </a:cubicBezTo>
                  <a:cubicBezTo>
                    <a:pt x="270807" y="110745"/>
                    <a:pt x="271012" y="110558"/>
                    <a:pt x="271155" y="110299"/>
                  </a:cubicBezTo>
                  <a:cubicBezTo>
                    <a:pt x="271307" y="110032"/>
                    <a:pt x="271405" y="109693"/>
                    <a:pt x="271414" y="109309"/>
                  </a:cubicBezTo>
                  <a:lnTo>
                    <a:pt x="271717" y="95660"/>
                  </a:lnTo>
                  <a:cubicBezTo>
                    <a:pt x="271737" y="94751"/>
                    <a:pt x="272191" y="94244"/>
                    <a:pt x="272646" y="94244"/>
                  </a:cubicBezTo>
                  <a:cubicBezTo>
                    <a:pt x="273003" y="94244"/>
                    <a:pt x="273361" y="94557"/>
                    <a:pt x="273510" y="95232"/>
                  </a:cubicBezTo>
                  <a:lnTo>
                    <a:pt x="273787" y="96543"/>
                  </a:lnTo>
                  <a:cubicBezTo>
                    <a:pt x="274295" y="101985"/>
                    <a:pt x="276097" y="105723"/>
                    <a:pt x="277801" y="108105"/>
                  </a:cubicBezTo>
                  <a:cubicBezTo>
                    <a:pt x="279951" y="111120"/>
                    <a:pt x="281191" y="115429"/>
                    <a:pt x="281272" y="119987"/>
                  </a:cubicBezTo>
                  <a:cubicBezTo>
                    <a:pt x="281352" y="124421"/>
                    <a:pt x="281504" y="129729"/>
                    <a:pt x="281807" y="133610"/>
                  </a:cubicBezTo>
                  <a:cubicBezTo>
                    <a:pt x="282066" y="136937"/>
                    <a:pt x="283466" y="139783"/>
                    <a:pt x="285438" y="140943"/>
                  </a:cubicBezTo>
                  <a:cubicBezTo>
                    <a:pt x="285447" y="140961"/>
                    <a:pt x="285465" y="140961"/>
                    <a:pt x="285473" y="140970"/>
                  </a:cubicBezTo>
                  <a:lnTo>
                    <a:pt x="285473" y="39101"/>
                  </a:lnTo>
                  <a:lnTo>
                    <a:pt x="256079" y="39101"/>
                  </a:lnTo>
                  <a:lnTo>
                    <a:pt x="27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-350013" y="-295084"/>
              <a:ext cx="2103367" cy="3461144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4226707" y="449591"/>
              <a:ext cx="92328" cy="92328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7673665" y="3006275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6877678" y="389677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7502278" y="181034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5630249" y="4373630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5903819" y="1166752"/>
              <a:ext cx="63660" cy="63660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2147096" y="1211986"/>
              <a:ext cx="71199" cy="7089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3354700" y="1743102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2088575" y="2745900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4717926" y="1107933"/>
              <a:ext cx="85093" cy="85398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6668646" y="3273095"/>
              <a:ext cx="56763" cy="56729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9075706" y="2654214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3596592" y="1104918"/>
              <a:ext cx="58217" cy="5825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1256038" y="2623845"/>
              <a:ext cx="63998" cy="6396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3627053" y="4470725"/>
              <a:ext cx="46452" cy="46181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5877551" y="1955413"/>
              <a:ext cx="34720" cy="34720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6754923" y="4418560"/>
              <a:ext cx="34416" cy="34720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6451196" y="2374626"/>
              <a:ext cx="48007" cy="48007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4628040" y="4362628"/>
              <a:ext cx="47973" cy="47702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074158" y="3560978"/>
              <a:ext cx="57338" cy="57642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2615816" y="4042653"/>
              <a:ext cx="57642" cy="57642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7008242" y="-295084"/>
              <a:ext cx="2450537" cy="3100114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8319297" y="2657764"/>
              <a:ext cx="718443" cy="613234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8135317" y="3015008"/>
              <a:ext cx="1080657" cy="914391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7998701" y="3512316"/>
              <a:ext cx="1353618" cy="1145432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8667954" y="3119575"/>
              <a:ext cx="369786" cy="151424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8135317" y="3669082"/>
              <a:ext cx="749208" cy="26031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8659801" y="3375625"/>
              <a:ext cx="288986" cy="310691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8173949" y="3933600"/>
              <a:ext cx="378510" cy="321239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8733405" y="3932679"/>
              <a:ext cx="567932" cy="505828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8593747" y="3381346"/>
              <a:ext cx="223231" cy="120997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1379530" y="3303859"/>
              <a:ext cx="540785" cy="499776"/>
            </a:xfrm>
            <a:custGeom>
              <a:rect b="b" l="l" r="r" t="t"/>
              <a:pathLst>
                <a:path extrusionOk="0" h="14783" w="15996">
                  <a:moveTo>
                    <a:pt x="7995" y="0"/>
                  </a:moveTo>
                  <a:cubicBezTo>
                    <a:pt x="7351" y="0"/>
                    <a:pt x="6709" y="348"/>
                    <a:pt x="6343" y="1044"/>
                  </a:cubicBezTo>
                  <a:lnTo>
                    <a:pt x="5389" y="2846"/>
                  </a:lnTo>
                  <a:lnTo>
                    <a:pt x="741" y="11651"/>
                  </a:lnTo>
                  <a:cubicBezTo>
                    <a:pt x="0" y="13043"/>
                    <a:pt x="919" y="14782"/>
                    <a:pt x="2391" y="14782"/>
                  </a:cubicBezTo>
                  <a:lnTo>
                    <a:pt x="13605" y="14782"/>
                  </a:lnTo>
                  <a:cubicBezTo>
                    <a:pt x="15068" y="14782"/>
                    <a:pt x="15996" y="13043"/>
                    <a:pt x="15255" y="11651"/>
                  </a:cubicBezTo>
                  <a:lnTo>
                    <a:pt x="14105" y="9474"/>
                  </a:lnTo>
                  <a:lnTo>
                    <a:pt x="12454" y="6352"/>
                  </a:lnTo>
                  <a:lnTo>
                    <a:pt x="10278" y="2230"/>
                  </a:lnTo>
                  <a:lnTo>
                    <a:pt x="9653" y="1044"/>
                  </a:lnTo>
                  <a:cubicBezTo>
                    <a:pt x="9283" y="348"/>
                    <a:pt x="8638" y="0"/>
                    <a:pt x="79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1246836" y="3594976"/>
              <a:ext cx="806207" cy="745185"/>
            </a:xfrm>
            <a:custGeom>
              <a:rect b="b" l="l" r="r" t="t"/>
              <a:pathLst>
                <a:path extrusionOk="0" h="22042" w="23847">
                  <a:moveTo>
                    <a:pt x="11923" y="0"/>
                  </a:moveTo>
                  <a:cubicBezTo>
                    <a:pt x="10964" y="0"/>
                    <a:pt x="10005" y="520"/>
                    <a:pt x="9457" y="1559"/>
                  </a:cubicBezTo>
                  <a:lnTo>
                    <a:pt x="7021" y="6171"/>
                  </a:lnTo>
                  <a:lnTo>
                    <a:pt x="5281" y="9463"/>
                  </a:lnTo>
                  <a:lnTo>
                    <a:pt x="3952" y="11979"/>
                  </a:lnTo>
                  <a:lnTo>
                    <a:pt x="1945" y="15770"/>
                  </a:lnTo>
                  <a:lnTo>
                    <a:pt x="1231" y="17117"/>
                  </a:lnTo>
                  <a:lnTo>
                    <a:pt x="1098" y="17376"/>
                  </a:lnTo>
                  <a:cubicBezTo>
                    <a:pt x="0" y="19455"/>
                    <a:pt x="1374" y="22042"/>
                    <a:pt x="3560" y="22042"/>
                  </a:cubicBezTo>
                  <a:lnTo>
                    <a:pt x="20287" y="22042"/>
                  </a:lnTo>
                  <a:cubicBezTo>
                    <a:pt x="22472" y="22042"/>
                    <a:pt x="23846" y="19455"/>
                    <a:pt x="22749" y="17376"/>
                  </a:cubicBezTo>
                  <a:lnTo>
                    <a:pt x="22526" y="16966"/>
                  </a:lnTo>
                  <a:lnTo>
                    <a:pt x="18565" y="9463"/>
                  </a:lnTo>
                  <a:lnTo>
                    <a:pt x="16825" y="6171"/>
                  </a:lnTo>
                  <a:lnTo>
                    <a:pt x="14916" y="2558"/>
                  </a:lnTo>
                  <a:lnTo>
                    <a:pt x="14390" y="1559"/>
                  </a:lnTo>
                  <a:cubicBezTo>
                    <a:pt x="13841" y="520"/>
                    <a:pt x="12882" y="0"/>
                    <a:pt x="119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1144872" y="4000159"/>
              <a:ext cx="1009796" cy="933560"/>
            </a:xfrm>
            <a:custGeom>
              <a:rect b="b" l="l" r="r" t="t"/>
              <a:pathLst>
                <a:path extrusionOk="0" h="27614" w="29869">
                  <a:moveTo>
                    <a:pt x="14938" y="1"/>
                  </a:moveTo>
                  <a:cubicBezTo>
                    <a:pt x="13737" y="1"/>
                    <a:pt x="12535" y="650"/>
                    <a:pt x="11848" y="1948"/>
                  </a:cubicBezTo>
                  <a:lnTo>
                    <a:pt x="6611" y="11859"/>
                  </a:lnTo>
                  <a:lnTo>
                    <a:pt x="1375" y="21770"/>
                  </a:lnTo>
                  <a:cubicBezTo>
                    <a:pt x="1" y="24366"/>
                    <a:pt x="1723" y="27613"/>
                    <a:pt x="4461" y="27613"/>
                  </a:cubicBezTo>
                  <a:lnTo>
                    <a:pt x="25408" y="27613"/>
                  </a:lnTo>
                  <a:cubicBezTo>
                    <a:pt x="28156" y="27613"/>
                    <a:pt x="29869" y="24366"/>
                    <a:pt x="28504" y="21770"/>
                  </a:cubicBezTo>
                  <a:lnTo>
                    <a:pt x="23267" y="11859"/>
                  </a:lnTo>
                  <a:lnTo>
                    <a:pt x="18021" y="1948"/>
                  </a:lnTo>
                  <a:cubicBezTo>
                    <a:pt x="17339" y="650"/>
                    <a:pt x="16139" y="1"/>
                    <a:pt x="14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1533659" y="3624152"/>
              <a:ext cx="386352" cy="179484"/>
            </a:xfrm>
            <a:custGeom>
              <a:rect b="b" l="l" r="r" t="t"/>
              <a:pathLst>
                <a:path extrusionOk="0" h="5309" w="11428">
                  <a:moveTo>
                    <a:pt x="9546" y="0"/>
                  </a:moveTo>
                  <a:lnTo>
                    <a:pt x="8841" y="768"/>
                  </a:lnTo>
                  <a:cubicBezTo>
                    <a:pt x="8315" y="1347"/>
                    <a:pt x="7583" y="1677"/>
                    <a:pt x="6834" y="1677"/>
                  </a:cubicBezTo>
                  <a:lnTo>
                    <a:pt x="6727" y="1677"/>
                  </a:lnTo>
                  <a:cubicBezTo>
                    <a:pt x="5968" y="1677"/>
                    <a:pt x="5246" y="2008"/>
                    <a:pt x="4710" y="2587"/>
                  </a:cubicBezTo>
                  <a:lnTo>
                    <a:pt x="4470" y="2846"/>
                  </a:lnTo>
                  <a:cubicBezTo>
                    <a:pt x="4211" y="3141"/>
                    <a:pt x="3890" y="3364"/>
                    <a:pt x="3551" y="3515"/>
                  </a:cubicBezTo>
                  <a:cubicBezTo>
                    <a:pt x="3212" y="3676"/>
                    <a:pt x="2837" y="3756"/>
                    <a:pt x="2462" y="3756"/>
                  </a:cubicBezTo>
                  <a:cubicBezTo>
                    <a:pt x="1436" y="3756"/>
                    <a:pt x="500" y="4363"/>
                    <a:pt x="0" y="5308"/>
                  </a:cubicBezTo>
                  <a:lnTo>
                    <a:pt x="9046" y="5308"/>
                  </a:lnTo>
                  <a:cubicBezTo>
                    <a:pt x="10518" y="5308"/>
                    <a:pt x="11428" y="3569"/>
                    <a:pt x="10696" y="2177"/>
                  </a:cubicBez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1246836" y="4128120"/>
              <a:ext cx="558872" cy="212041"/>
            </a:xfrm>
            <a:custGeom>
              <a:rect b="b" l="l" r="r" t="t"/>
              <a:pathLst>
                <a:path extrusionOk="0" h="6272" w="16531">
                  <a:moveTo>
                    <a:pt x="1945" y="0"/>
                  </a:moveTo>
                  <a:lnTo>
                    <a:pt x="1231" y="1347"/>
                  </a:lnTo>
                  <a:lnTo>
                    <a:pt x="1098" y="1606"/>
                  </a:lnTo>
                  <a:cubicBezTo>
                    <a:pt x="0" y="3685"/>
                    <a:pt x="1374" y="6272"/>
                    <a:pt x="3560" y="6272"/>
                  </a:cubicBezTo>
                  <a:lnTo>
                    <a:pt x="16531" y="6272"/>
                  </a:lnTo>
                  <a:lnTo>
                    <a:pt x="15148" y="4755"/>
                  </a:lnTo>
                  <a:cubicBezTo>
                    <a:pt x="14301" y="3827"/>
                    <a:pt x="13141" y="3310"/>
                    <a:pt x="11937" y="3310"/>
                  </a:cubicBezTo>
                  <a:lnTo>
                    <a:pt x="11366" y="3310"/>
                  </a:lnTo>
                  <a:cubicBezTo>
                    <a:pt x="10161" y="3310"/>
                    <a:pt x="9010" y="2784"/>
                    <a:pt x="8154" y="1856"/>
                  </a:cubicBezTo>
                  <a:lnTo>
                    <a:pt x="7788" y="1446"/>
                  </a:lnTo>
                  <a:cubicBezTo>
                    <a:pt x="7637" y="1294"/>
                    <a:pt x="7485" y="1142"/>
                    <a:pt x="7324" y="1017"/>
                  </a:cubicBezTo>
                  <a:cubicBezTo>
                    <a:pt x="6611" y="420"/>
                    <a:pt x="5754" y="63"/>
                    <a:pt x="4853" y="9"/>
                  </a:cubicBezTo>
                  <a:cubicBezTo>
                    <a:pt x="4755" y="0"/>
                    <a:pt x="4666" y="0"/>
                    <a:pt x="4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1689579" y="3921218"/>
              <a:ext cx="180701" cy="136650"/>
            </a:xfrm>
            <a:custGeom>
              <a:rect b="b" l="l" r="r" t="t"/>
              <a:pathLst>
                <a:path extrusionOk="0" h="4042" w="5345">
                  <a:moveTo>
                    <a:pt x="1918" y="1"/>
                  </a:moveTo>
                  <a:cubicBezTo>
                    <a:pt x="1454" y="1"/>
                    <a:pt x="1044" y="304"/>
                    <a:pt x="875" y="768"/>
                  </a:cubicBezTo>
                  <a:cubicBezTo>
                    <a:pt x="705" y="1223"/>
                    <a:pt x="491" y="1811"/>
                    <a:pt x="295" y="2365"/>
                  </a:cubicBezTo>
                  <a:cubicBezTo>
                    <a:pt x="0" y="3167"/>
                    <a:pt x="545" y="4042"/>
                    <a:pt x="1338" y="4042"/>
                  </a:cubicBezTo>
                  <a:lnTo>
                    <a:pt x="3926" y="4042"/>
                  </a:lnTo>
                  <a:cubicBezTo>
                    <a:pt x="4800" y="4042"/>
                    <a:pt x="5344" y="2989"/>
                    <a:pt x="4880" y="2168"/>
                  </a:cubicBezTo>
                  <a:lnTo>
                    <a:pt x="4497" y="1490"/>
                  </a:lnTo>
                  <a:cubicBezTo>
                    <a:pt x="3970" y="563"/>
                    <a:pt x="3051" y="1"/>
                    <a:pt x="2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1577676" y="3382259"/>
              <a:ext cx="230161" cy="168023"/>
            </a:xfrm>
            <a:custGeom>
              <a:rect b="b" l="l" r="r" t="t"/>
              <a:pathLst>
                <a:path extrusionOk="0" fill="none" h="4970" w="6808">
                  <a:moveTo>
                    <a:pt x="1" y="1"/>
                  </a:moveTo>
                  <a:lnTo>
                    <a:pt x="1116" y="1"/>
                  </a:lnTo>
                  <a:cubicBezTo>
                    <a:pt x="1669" y="1"/>
                    <a:pt x="2177" y="322"/>
                    <a:pt x="2454" y="848"/>
                  </a:cubicBezTo>
                  <a:lnTo>
                    <a:pt x="4149" y="4122"/>
                  </a:lnTo>
                  <a:cubicBezTo>
                    <a:pt x="4425" y="4649"/>
                    <a:pt x="4943" y="4970"/>
                    <a:pt x="5496" y="4970"/>
                  </a:cubicBezTo>
                  <a:lnTo>
                    <a:pt x="6807" y="497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1591537" y="3813237"/>
              <a:ext cx="82389" cy="248248"/>
            </a:xfrm>
            <a:custGeom>
              <a:rect b="b" l="l" r="r" t="t"/>
              <a:pathLst>
                <a:path extrusionOk="0" fill="none" h="7343" w="2437">
                  <a:moveTo>
                    <a:pt x="2436" y="7343"/>
                  </a:moveTo>
                  <a:lnTo>
                    <a:pt x="920" y="7343"/>
                  </a:lnTo>
                  <a:cubicBezTo>
                    <a:pt x="358" y="7343"/>
                    <a:pt x="1" y="6700"/>
                    <a:pt x="260" y="6156"/>
                  </a:cubicBezTo>
                  <a:lnTo>
                    <a:pt x="1821" y="2847"/>
                  </a:lnTo>
                  <a:cubicBezTo>
                    <a:pt x="2080" y="2302"/>
                    <a:pt x="1714" y="1660"/>
                    <a:pt x="1161" y="1660"/>
                  </a:cubicBezTo>
                  <a:cubicBezTo>
                    <a:pt x="572" y="1660"/>
                    <a:pt x="215" y="946"/>
                    <a:pt x="527" y="411"/>
                  </a:cubicBezTo>
                  <a:lnTo>
                    <a:pt x="759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1801177" y="4065373"/>
              <a:ext cx="190640" cy="79650"/>
            </a:xfrm>
            <a:custGeom>
              <a:rect b="b" l="l" r="r" t="t"/>
              <a:pathLst>
                <a:path extrusionOk="0" fill="none" h="2356" w="5639">
                  <a:moveTo>
                    <a:pt x="5638" y="2356"/>
                  </a:moveTo>
                  <a:lnTo>
                    <a:pt x="2293" y="2356"/>
                  </a:lnTo>
                  <a:cubicBezTo>
                    <a:pt x="1668" y="2356"/>
                    <a:pt x="1088" y="1999"/>
                    <a:pt x="767" y="1410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1598197" y="4350404"/>
              <a:ext cx="444873" cy="283510"/>
            </a:xfrm>
            <a:custGeom>
              <a:rect b="b" l="l" r="r" t="t"/>
              <a:pathLst>
                <a:path extrusionOk="0" fill="none" h="8386" w="13159">
                  <a:moveTo>
                    <a:pt x="0" y="0"/>
                  </a:moveTo>
                  <a:lnTo>
                    <a:pt x="1606" y="3988"/>
                  </a:lnTo>
                  <a:cubicBezTo>
                    <a:pt x="2034" y="5049"/>
                    <a:pt x="2998" y="5736"/>
                    <a:pt x="4059" y="5736"/>
                  </a:cubicBezTo>
                  <a:lnTo>
                    <a:pt x="5157" y="5736"/>
                  </a:lnTo>
                  <a:cubicBezTo>
                    <a:pt x="6058" y="5736"/>
                    <a:pt x="6905" y="6236"/>
                    <a:pt x="7396" y="7057"/>
                  </a:cubicBezTo>
                  <a:cubicBezTo>
                    <a:pt x="7886" y="7886"/>
                    <a:pt x="8734" y="8386"/>
                    <a:pt x="9635" y="8386"/>
                  </a:cubicBezTo>
                  <a:lnTo>
                    <a:pt x="13159" y="838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1900098" y="4168520"/>
              <a:ext cx="152945" cy="171641"/>
            </a:xfrm>
            <a:custGeom>
              <a:rect b="b" l="l" r="r" t="t"/>
              <a:pathLst>
                <a:path extrusionOk="0" h="5077" w="4524">
                  <a:moveTo>
                    <a:pt x="3105" y="1"/>
                  </a:moveTo>
                  <a:cubicBezTo>
                    <a:pt x="1392" y="1"/>
                    <a:pt x="0" y="1392"/>
                    <a:pt x="0" y="3105"/>
                  </a:cubicBezTo>
                  <a:cubicBezTo>
                    <a:pt x="0" y="3855"/>
                    <a:pt x="268" y="4542"/>
                    <a:pt x="705" y="5077"/>
                  </a:cubicBezTo>
                  <a:lnTo>
                    <a:pt x="964" y="5077"/>
                  </a:lnTo>
                  <a:cubicBezTo>
                    <a:pt x="3149" y="5077"/>
                    <a:pt x="4523" y="2490"/>
                    <a:pt x="3426" y="411"/>
                  </a:cubicBezTo>
                  <a:lnTo>
                    <a:pt x="3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1288453" y="3999922"/>
              <a:ext cx="134250" cy="180397"/>
            </a:xfrm>
            <a:custGeom>
              <a:rect b="b" l="l" r="r" t="t"/>
              <a:pathLst>
                <a:path extrusionOk="0" h="5336" w="3971">
                  <a:moveTo>
                    <a:pt x="2721" y="1"/>
                  </a:moveTo>
                  <a:lnTo>
                    <a:pt x="714" y="3792"/>
                  </a:lnTo>
                  <a:lnTo>
                    <a:pt x="0" y="5139"/>
                  </a:lnTo>
                  <a:cubicBezTo>
                    <a:pt x="321" y="5264"/>
                    <a:pt x="678" y="5336"/>
                    <a:pt x="1044" y="5336"/>
                  </a:cubicBezTo>
                  <a:cubicBezTo>
                    <a:pt x="2150" y="5336"/>
                    <a:pt x="3123" y="4711"/>
                    <a:pt x="3622" y="3801"/>
                  </a:cubicBezTo>
                  <a:cubicBezTo>
                    <a:pt x="3845" y="3391"/>
                    <a:pt x="3970" y="2909"/>
                    <a:pt x="3970" y="2401"/>
                  </a:cubicBezTo>
                  <a:cubicBezTo>
                    <a:pt x="3970" y="1410"/>
                    <a:pt x="3480" y="527"/>
                    <a:pt x="2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1561685" y="3303859"/>
              <a:ext cx="165319" cy="122180"/>
            </a:xfrm>
            <a:custGeom>
              <a:rect b="b" l="l" r="r" t="t"/>
              <a:pathLst>
                <a:path extrusionOk="0" h="3614" w="4890">
                  <a:moveTo>
                    <a:pt x="2607" y="0"/>
                  </a:moveTo>
                  <a:cubicBezTo>
                    <a:pt x="1963" y="0"/>
                    <a:pt x="1321" y="348"/>
                    <a:pt x="955" y="1044"/>
                  </a:cubicBezTo>
                  <a:lnTo>
                    <a:pt x="1" y="2846"/>
                  </a:lnTo>
                  <a:cubicBezTo>
                    <a:pt x="590" y="3328"/>
                    <a:pt x="1339" y="3613"/>
                    <a:pt x="2151" y="3613"/>
                  </a:cubicBezTo>
                  <a:cubicBezTo>
                    <a:pt x="3275" y="3613"/>
                    <a:pt x="4265" y="3069"/>
                    <a:pt x="4890" y="2230"/>
                  </a:cubicBezTo>
                  <a:lnTo>
                    <a:pt x="4265" y="1044"/>
                  </a:lnTo>
                  <a:cubicBezTo>
                    <a:pt x="3895" y="348"/>
                    <a:pt x="3250" y="0"/>
                    <a:pt x="2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133318" y="2657832"/>
              <a:ext cx="758573" cy="641531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-52758" y="3031675"/>
              <a:ext cx="1130726" cy="956820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-195730" y="3551905"/>
              <a:ext cx="1416669" cy="1198746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349585" y="3068897"/>
              <a:ext cx="542306" cy="230466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-52758" y="3716142"/>
              <a:ext cx="783895" cy="272353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568218" y="3450415"/>
              <a:ext cx="253387" cy="175562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411114" y="2758274"/>
              <a:ext cx="323335" cy="215962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430689" y="3312007"/>
              <a:ext cx="115554" cy="318500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724747" y="3635612"/>
              <a:ext cx="267553" cy="102268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440054" y="4001443"/>
              <a:ext cx="624053" cy="364377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-192383" y="4261119"/>
              <a:ext cx="3667742" cy="896068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5766594" y="4287015"/>
              <a:ext cx="3692185" cy="87017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2078027" y="4808225"/>
              <a:ext cx="145710" cy="329048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2132930" y="4711705"/>
              <a:ext cx="173432" cy="17373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2070184" y="4945754"/>
              <a:ext cx="51016" cy="146894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2024341" y="4884529"/>
              <a:ext cx="89624" cy="89286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2220999" y="4743687"/>
              <a:ext cx="26268" cy="19913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2166704" y="4960224"/>
              <a:ext cx="111024" cy="68190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2256260" y="4918573"/>
              <a:ext cx="89624" cy="82118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2308459" y="4934294"/>
              <a:ext cx="14199" cy="14165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2058419" y="4924997"/>
              <a:ext cx="14808" cy="1348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8718327" y="4602236"/>
              <a:ext cx="103180" cy="354708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8638406" y="4503552"/>
              <a:ext cx="196050" cy="173838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8654397" y="4776244"/>
              <a:ext cx="89286" cy="12427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8588642" y="4719548"/>
              <a:ext cx="101051" cy="89590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8720423" y="4532762"/>
              <a:ext cx="28398" cy="2096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8764779" y="4722862"/>
              <a:ext cx="81138" cy="101659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8823874" y="4673334"/>
              <a:ext cx="87494" cy="81983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8867317" y="4685606"/>
              <a:ext cx="15720" cy="1301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8629954" y="4760827"/>
              <a:ext cx="13895" cy="1430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279908" y="4612784"/>
              <a:ext cx="189423" cy="43855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301916" y="4496926"/>
              <a:ext cx="211162" cy="185299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401750" y="4534520"/>
              <a:ext cx="32895" cy="2444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221083" y="4669175"/>
              <a:ext cx="163493" cy="203318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147213" y="4607274"/>
              <a:ext cx="119746" cy="10693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182474" y="4632934"/>
              <a:ext cx="17242" cy="15923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915083" y="4769245"/>
              <a:ext cx="575877" cy="839440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1074925" y="4898694"/>
              <a:ext cx="298622" cy="720844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1074925" y="4898694"/>
              <a:ext cx="298622" cy="720844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1106873" y="5101979"/>
              <a:ext cx="153249" cy="236179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1488695" y="4788178"/>
              <a:ext cx="378543" cy="54152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1544207" y="4871547"/>
              <a:ext cx="216571" cy="461168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1544207" y="4871547"/>
              <a:ext cx="216571" cy="461168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1628658" y="5007284"/>
              <a:ext cx="115250" cy="145102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7140666" y="4767623"/>
              <a:ext cx="545315" cy="596161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7258891" y="4872460"/>
              <a:ext cx="393621" cy="47472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7258891" y="4872460"/>
              <a:ext cx="393621" cy="47472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7346655" y="4982841"/>
              <a:ext cx="151728" cy="179180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8023313" y="4609674"/>
              <a:ext cx="427530" cy="670572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8117534" y="4710488"/>
              <a:ext cx="203014" cy="582436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8117534" y="4710488"/>
              <a:ext cx="203014" cy="582436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8195663" y="4888451"/>
              <a:ext cx="126981" cy="176746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8106986" y="5099240"/>
              <a:ext cx="136346" cy="175867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6599003" y="4884191"/>
              <a:ext cx="298486" cy="404202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6679228" y="4997615"/>
              <a:ext cx="134824" cy="290778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6679228" y="4997615"/>
              <a:ext cx="134824" cy="29138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6430574" y="4995688"/>
              <a:ext cx="239019" cy="293010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6510326" y="5074831"/>
              <a:ext cx="122485" cy="21386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6510326" y="5074831"/>
              <a:ext cx="122485" cy="21386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7837033" y="4851026"/>
              <a:ext cx="169240" cy="445211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7749269" y="4730705"/>
              <a:ext cx="185231" cy="185197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7818946" y="4768400"/>
              <a:ext cx="30190" cy="22955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7705860" y="4973172"/>
              <a:ext cx="233475" cy="123093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7629861" y="4917998"/>
              <a:ext cx="119171" cy="107068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7658800" y="4951502"/>
              <a:ext cx="15720" cy="1717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8245428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9217461" y="4811234"/>
              <a:ext cx="108319" cy="55498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9217461" y="4811234"/>
              <a:ext cx="108319" cy="55498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8584111" y="4993389"/>
              <a:ext cx="147502" cy="368603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8584111" y="4993389"/>
              <a:ext cx="147502" cy="368603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9124288" y="4887538"/>
              <a:ext cx="259709" cy="17708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8640198" y="5016006"/>
              <a:ext cx="62781" cy="108319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-528362" y="4734593"/>
              <a:ext cx="1253143" cy="422594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-8741" y="4922224"/>
              <a:ext cx="73633" cy="377021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-8741" y="4922224"/>
              <a:ext cx="73633" cy="377021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94515" y="5045858"/>
              <a:ext cx="100172" cy="250378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394515" y="5045858"/>
              <a:ext cx="100172" cy="250378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-48228" y="4974085"/>
              <a:ext cx="176475" cy="120389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14123" y="5061241"/>
              <a:ext cx="42564" cy="73633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8413076" y="2820725"/>
              <a:ext cx="369794" cy="215963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4" name="Google Shape;774;p18"/>
          <p:cNvSpPr txBox="1"/>
          <p:nvPr>
            <p:ph idx="1" type="subTitle"/>
          </p:nvPr>
        </p:nvSpPr>
        <p:spPr>
          <a:xfrm>
            <a:off x="1552500" y="3631875"/>
            <a:ext cx="6039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5" name="Google Shape;775;p18"/>
          <p:cNvSpPr txBox="1"/>
          <p:nvPr>
            <p:ph type="ctrTitle"/>
          </p:nvPr>
        </p:nvSpPr>
        <p:spPr>
          <a:xfrm>
            <a:off x="1552575" y="1304925"/>
            <a:ext cx="60390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7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19"/>
          <p:cNvGrpSpPr/>
          <p:nvPr/>
        </p:nvGrpSpPr>
        <p:grpSpPr>
          <a:xfrm flipH="1">
            <a:off x="-817381" y="-20175"/>
            <a:ext cx="10816603" cy="6215594"/>
            <a:chOff x="-817382" y="-20175"/>
            <a:chExt cx="10816603" cy="6215594"/>
          </a:xfrm>
        </p:grpSpPr>
        <p:sp>
          <p:nvSpPr>
            <p:cNvPr id="778" name="Google Shape;778;p19"/>
            <p:cNvSpPr/>
            <p:nvPr/>
          </p:nvSpPr>
          <p:spPr>
            <a:xfrm flipH="1">
              <a:off x="-415180" y="-20170"/>
              <a:ext cx="9914913" cy="5569530"/>
            </a:xfrm>
            <a:custGeom>
              <a:rect b="b" l="l" r="r" t="t"/>
              <a:pathLst>
                <a:path extrusionOk="0" h="160355" w="285465">
                  <a:moveTo>
                    <a:pt x="0" y="0"/>
                  </a:moveTo>
                  <a:lnTo>
                    <a:pt x="0" y="160355"/>
                  </a:lnTo>
                  <a:lnTo>
                    <a:pt x="285465" y="160355"/>
                  </a:lnTo>
                  <a:lnTo>
                    <a:pt x="2854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9"/>
            <p:cNvSpPr/>
            <p:nvPr/>
          </p:nvSpPr>
          <p:spPr>
            <a:xfrm flipH="1">
              <a:off x="-529206" y="2659303"/>
              <a:ext cx="664363" cy="613932"/>
            </a:xfrm>
            <a:custGeom>
              <a:rect b="b" l="l" r="r" t="t"/>
              <a:pathLst>
                <a:path extrusionOk="0" h="17676" w="19128">
                  <a:moveTo>
                    <a:pt x="9563" y="1"/>
                  </a:moveTo>
                  <a:cubicBezTo>
                    <a:pt x="8795" y="1"/>
                    <a:pt x="8025" y="418"/>
                    <a:pt x="7584" y="1252"/>
                  </a:cubicBezTo>
                  <a:lnTo>
                    <a:pt x="6442" y="3411"/>
                  </a:lnTo>
                  <a:lnTo>
                    <a:pt x="884" y="13937"/>
                  </a:lnTo>
                  <a:cubicBezTo>
                    <a:pt x="1" y="15597"/>
                    <a:pt x="1107" y="17675"/>
                    <a:pt x="2856" y="17675"/>
                  </a:cubicBezTo>
                  <a:lnTo>
                    <a:pt x="16264" y="17675"/>
                  </a:lnTo>
                  <a:cubicBezTo>
                    <a:pt x="18021" y="17675"/>
                    <a:pt x="19127" y="15597"/>
                    <a:pt x="18244" y="13937"/>
                  </a:cubicBezTo>
                  <a:lnTo>
                    <a:pt x="16870" y="11332"/>
                  </a:lnTo>
                  <a:lnTo>
                    <a:pt x="14890" y="7595"/>
                  </a:lnTo>
                  <a:lnTo>
                    <a:pt x="12294" y="2670"/>
                  </a:lnTo>
                  <a:lnTo>
                    <a:pt x="11536" y="1252"/>
                  </a:lnTo>
                  <a:cubicBezTo>
                    <a:pt x="11099" y="418"/>
                    <a:pt x="10331" y="1"/>
                    <a:pt x="9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9"/>
            <p:cNvSpPr/>
            <p:nvPr/>
          </p:nvSpPr>
          <p:spPr>
            <a:xfrm flipH="1">
              <a:off x="-692171" y="3017118"/>
              <a:ext cx="990293" cy="915479"/>
            </a:xfrm>
            <a:custGeom>
              <a:rect b="b" l="l" r="r" t="t"/>
              <a:pathLst>
                <a:path extrusionOk="0" h="26358" w="28512">
                  <a:moveTo>
                    <a:pt x="14253" y="0"/>
                  </a:moveTo>
                  <a:cubicBezTo>
                    <a:pt x="13108" y="0"/>
                    <a:pt x="11963" y="620"/>
                    <a:pt x="11312" y="1860"/>
                  </a:cubicBezTo>
                  <a:lnTo>
                    <a:pt x="8395" y="7373"/>
                  </a:lnTo>
                  <a:lnTo>
                    <a:pt x="6307" y="11316"/>
                  </a:lnTo>
                  <a:lnTo>
                    <a:pt x="4720" y="14323"/>
                  </a:lnTo>
                  <a:lnTo>
                    <a:pt x="2329" y="18855"/>
                  </a:lnTo>
                  <a:lnTo>
                    <a:pt x="1472" y="20469"/>
                  </a:lnTo>
                  <a:lnTo>
                    <a:pt x="1312" y="20773"/>
                  </a:lnTo>
                  <a:cubicBezTo>
                    <a:pt x="0" y="23253"/>
                    <a:pt x="1642" y="26357"/>
                    <a:pt x="4256" y="26357"/>
                  </a:cubicBezTo>
                  <a:lnTo>
                    <a:pt x="24257" y="26357"/>
                  </a:lnTo>
                  <a:cubicBezTo>
                    <a:pt x="26870" y="26357"/>
                    <a:pt x="28512" y="23253"/>
                    <a:pt x="27201" y="20773"/>
                  </a:cubicBezTo>
                  <a:lnTo>
                    <a:pt x="26942" y="20282"/>
                  </a:lnTo>
                  <a:lnTo>
                    <a:pt x="22205" y="11316"/>
                  </a:lnTo>
                  <a:lnTo>
                    <a:pt x="20117" y="7373"/>
                  </a:lnTo>
                  <a:lnTo>
                    <a:pt x="17833" y="3056"/>
                  </a:lnTo>
                  <a:lnTo>
                    <a:pt x="17200" y="1860"/>
                  </a:lnTo>
                  <a:cubicBezTo>
                    <a:pt x="16544" y="620"/>
                    <a:pt x="15398" y="0"/>
                    <a:pt x="14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9"/>
            <p:cNvSpPr/>
            <p:nvPr/>
          </p:nvSpPr>
          <p:spPr>
            <a:xfrm flipH="1">
              <a:off x="-817382" y="3514869"/>
              <a:ext cx="1240680" cy="1146798"/>
            </a:xfrm>
            <a:custGeom>
              <a:rect b="b" l="l" r="r" t="t"/>
              <a:pathLst>
                <a:path extrusionOk="0" h="33018" w="35721">
                  <a:moveTo>
                    <a:pt x="17860" y="1"/>
                  </a:moveTo>
                  <a:cubicBezTo>
                    <a:pt x="16424" y="1"/>
                    <a:pt x="14988" y="777"/>
                    <a:pt x="14167" y="2329"/>
                  </a:cubicBezTo>
                  <a:lnTo>
                    <a:pt x="7904" y="14185"/>
                  </a:lnTo>
                  <a:lnTo>
                    <a:pt x="1642" y="26032"/>
                  </a:lnTo>
                  <a:cubicBezTo>
                    <a:pt x="0" y="29137"/>
                    <a:pt x="2052" y="33017"/>
                    <a:pt x="5335" y="33017"/>
                  </a:cubicBezTo>
                  <a:lnTo>
                    <a:pt x="30385" y="33017"/>
                  </a:lnTo>
                  <a:cubicBezTo>
                    <a:pt x="33668" y="33017"/>
                    <a:pt x="35720" y="29137"/>
                    <a:pt x="34079" y="26032"/>
                  </a:cubicBezTo>
                  <a:lnTo>
                    <a:pt x="27816" y="14185"/>
                  </a:lnTo>
                  <a:lnTo>
                    <a:pt x="21553" y="2329"/>
                  </a:lnTo>
                  <a:cubicBezTo>
                    <a:pt x="20733" y="777"/>
                    <a:pt x="19296" y="1"/>
                    <a:pt x="17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9"/>
            <p:cNvSpPr/>
            <p:nvPr/>
          </p:nvSpPr>
          <p:spPr>
            <a:xfrm flipH="1">
              <a:off x="-528894" y="3052892"/>
              <a:ext cx="474724" cy="220343"/>
            </a:xfrm>
            <a:custGeom>
              <a:rect b="b" l="l" r="r" t="t"/>
              <a:pathLst>
                <a:path extrusionOk="0" h="6344" w="13668">
                  <a:moveTo>
                    <a:pt x="11419" y="0"/>
                  </a:moveTo>
                  <a:lnTo>
                    <a:pt x="10572" y="910"/>
                  </a:lnTo>
                  <a:cubicBezTo>
                    <a:pt x="9939" y="1615"/>
                    <a:pt x="9073" y="1999"/>
                    <a:pt x="8172" y="1999"/>
                  </a:cubicBezTo>
                  <a:lnTo>
                    <a:pt x="8038" y="1999"/>
                  </a:lnTo>
                  <a:cubicBezTo>
                    <a:pt x="7137" y="1999"/>
                    <a:pt x="6272" y="2391"/>
                    <a:pt x="5639" y="3087"/>
                  </a:cubicBezTo>
                  <a:lnTo>
                    <a:pt x="5353" y="3399"/>
                  </a:lnTo>
                  <a:cubicBezTo>
                    <a:pt x="5032" y="3747"/>
                    <a:pt x="4657" y="4024"/>
                    <a:pt x="4247" y="4211"/>
                  </a:cubicBezTo>
                  <a:cubicBezTo>
                    <a:pt x="3837" y="4390"/>
                    <a:pt x="3399" y="4488"/>
                    <a:pt x="2944" y="4488"/>
                  </a:cubicBezTo>
                  <a:cubicBezTo>
                    <a:pt x="1713" y="4488"/>
                    <a:pt x="598" y="5210"/>
                    <a:pt x="1" y="6343"/>
                  </a:cubicBezTo>
                  <a:lnTo>
                    <a:pt x="10813" y="6343"/>
                  </a:lnTo>
                  <a:cubicBezTo>
                    <a:pt x="12570" y="6343"/>
                    <a:pt x="13668" y="4265"/>
                    <a:pt x="12793" y="2605"/>
                  </a:cubicBezTo>
                  <a:lnTo>
                    <a:pt x="11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9"/>
            <p:cNvSpPr/>
            <p:nvPr/>
          </p:nvSpPr>
          <p:spPr>
            <a:xfrm flipH="1">
              <a:off x="-388540" y="3671964"/>
              <a:ext cx="686662" cy="260633"/>
            </a:xfrm>
            <a:custGeom>
              <a:rect b="b" l="l" r="r" t="t"/>
              <a:pathLst>
                <a:path extrusionOk="0" h="7504" w="19770">
                  <a:moveTo>
                    <a:pt x="2329" y="1"/>
                  </a:moveTo>
                  <a:lnTo>
                    <a:pt x="1472" y="1615"/>
                  </a:lnTo>
                  <a:lnTo>
                    <a:pt x="1312" y="1919"/>
                  </a:lnTo>
                  <a:cubicBezTo>
                    <a:pt x="0" y="4399"/>
                    <a:pt x="1633" y="7503"/>
                    <a:pt x="4256" y="7503"/>
                  </a:cubicBezTo>
                  <a:lnTo>
                    <a:pt x="19769" y="7503"/>
                  </a:lnTo>
                  <a:lnTo>
                    <a:pt x="18110" y="5692"/>
                  </a:lnTo>
                  <a:cubicBezTo>
                    <a:pt x="17093" y="4577"/>
                    <a:pt x="15719" y="3953"/>
                    <a:pt x="14274" y="3953"/>
                  </a:cubicBezTo>
                  <a:lnTo>
                    <a:pt x="13587" y="3953"/>
                  </a:lnTo>
                  <a:cubicBezTo>
                    <a:pt x="12151" y="3953"/>
                    <a:pt x="10768" y="3328"/>
                    <a:pt x="9751" y="2222"/>
                  </a:cubicBezTo>
                  <a:lnTo>
                    <a:pt x="9305" y="1731"/>
                  </a:lnTo>
                  <a:cubicBezTo>
                    <a:pt x="9135" y="1544"/>
                    <a:pt x="8957" y="1374"/>
                    <a:pt x="8761" y="1214"/>
                  </a:cubicBezTo>
                  <a:cubicBezTo>
                    <a:pt x="7904" y="500"/>
                    <a:pt x="6878" y="81"/>
                    <a:pt x="5799" y="10"/>
                  </a:cubicBezTo>
                  <a:cubicBezTo>
                    <a:pt x="5692" y="1"/>
                    <a:pt x="5585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9"/>
            <p:cNvSpPr/>
            <p:nvPr/>
          </p:nvSpPr>
          <p:spPr>
            <a:xfrm flipH="1">
              <a:off x="-467556" y="3417896"/>
              <a:ext cx="221906" cy="167966"/>
            </a:xfrm>
            <a:custGeom>
              <a:rect b="b" l="l" r="r" t="t"/>
              <a:pathLst>
                <a:path extrusionOk="0" h="4836" w="6389">
                  <a:moveTo>
                    <a:pt x="2293" y="0"/>
                  </a:moveTo>
                  <a:cubicBezTo>
                    <a:pt x="1740" y="0"/>
                    <a:pt x="1250" y="366"/>
                    <a:pt x="1044" y="919"/>
                  </a:cubicBezTo>
                  <a:cubicBezTo>
                    <a:pt x="848" y="1455"/>
                    <a:pt x="590" y="2159"/>
                    <a:pt x="349" y="2819"/>
                  </a:cubicBezTo>
                  <a:cubicBezTo>
                    <a:pt x="1" y="3783"/>
                    <a:pt x="652" y="4836"/>
                    <a:pt x="1598" y="4836"/>
                  </a:cubicBezTo>
                  <a:lnTo>
                    <a:pt x="4693" y="4836"/>
                  </a:lnTo>
                  <a:cubicBezTo>
                    <a:pt x="5746" y="4836"/>
                    <a:pt x="6388" y="3569"/>
                    <a:pt x="5835" y="2587"/>
                  </a:cubicBezTo>
                  <a:lnTo>
                    <a:pt x="5380" y="1776"/>
                  </a:lnTo>
                  <a:cubicBezTo>
                    <a:pt x="4756" y="669"/>
                    <a:pt x="3649" y="0"/>
                    <a:pt x="2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9"/>
            <p:cNvSpPr/>
            <p:nvPr/>
          </p:nvSpPr>
          <p:spPr>
            <a:xfrm flipH="1">
              <a:off x="-391318" y="2755443"/>
              <a:ext cx="283244" cy="206693"/>
            </a:xfrm>
            <a:custGeom>
              <a:rect b="b" l="l" r="r" t="t"/>
              <a:pathLst>
                <a:path extrusionOk="0" fill="none" h="5951" w="8155">
                  <a:moveTo>
                    <a:pt x="1" y="0"/>
                  </a:moveTo>
                  <a:lnTo>
                    <a:pt x="1339" y="0"/>
                  </a:lnTo>
                  <a:cubicBezTo>
                    <a:pt x="1999" y="0"/>
                    <a:pt x="2615" y="393"/>
                    <a:pt x="2945" y="1026"/>
                  </a:cubicBezTo>
                  <a:lnTo>
                    <a:pt x="4970" y="4934"/>
                  </a:lnTo>
                  <a:cubicBezTo>
                    <a:pt x="5300" y="5567"/>
                    <a:pt x="5915" y="5951"/>
                    <a:pt x="6576" y="5951"/>
                  </a:cubicBezTo>
                  <a:lnTo>
                    <a:pt x="8155" y="5951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9"/>
            <p:cNvSpPr/>
            <p:nvPr/>
          </p:nvSpPr>
          <p:spPr>
            <a:xfrm flipH="1">
              <a:off x="-226478" y="3285287"/>
              <a:ext cx="101037" cy="304917"/>
            </a:xfrm>
            <a:custGeom>
              <a:rect b="b" l="l" r="r" t="t"/>
              <a:pathLst>
                <a:path extrusionOk="0" fill="none" h="8779" w="2909">
                  <a:moveTo>
                    <a:pt x="2909" y="8778"/>
                  </a:moveTo>
                  <a:lnTo>
                    <a:pt x="1098" y="8778"/>
                  </a:lnTo>
                  <a:cubicBezTo>
                    <a:pt x="429" y="8778"/>
                    <a:pt x="0" y="8002"/>
                    <a:pt x="304" y="7360"/>
                  </a:cubicBezTo>
                  <a:lnTo>
                    <a:pt x="2177" y="3399"/>
                  </a:lnTo>
                  <a:cubicBezTo>
                    <a:pt x="2480" y="2748"/>
                    <a:pt x="2052" y="1972"/>
                    <a:pt x="1383" y="1972"/>
                  </a:cubicBezTo>
                  <a:cubicBezTo>
                    <a:pt x="678" y="1972"/>
                    <a:pt x="250" y="1133"/>
                    <a:pt x="625" y="482"/>
                  </a:cubicBezTo>
                  <a:lnTo>
                    <a:pt x="90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9"/>
            <p:cNvSpPr/>
            <p:nvPr/>
          </p:nvSpPr>
          <p:spPr>
            <a:xfrm flipH="1">
              <a:off x="-617219" y="3595136"/>
              <a:ext cx="234618" cy="97633"/>
            </a:xfrm>
            <a:custGeom>
              <a:rect b="b" l="l" r="r" t="t"/>
              <a:pathLst>
                <a:path extrusionOk="0" fill="none" h="2811" w="6755">
                  <a:moveTo>
                    <a:pt x="6754" y="2810"/>
                  </a:moveTo>
                  <a:lnTo>
                    <a:pt x="2749" y="2810"/>
                  </a:lnTo>
                  <a:cubicBezTo>
                    <a:pt x="2008" y="2810"/>
                    <a:pt x="1312" y="2382"/>
                    <a:pt x="929" y="1677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9"/>
            <p:cNvSpPr/>
            <p:nvPr/>
          </p:nvSpPr>
          <p:spPr>
            <a:xfrm flipH="1">
              <a:off x="-679807" y="3944962"/>
              <a:ext cx="546307" cy="348610"/>
            </a:xfrm>
            <a:custGeom>
              <a:rect b="b" l="l" r="r" t="t"/>
              <a:pathLst>
                <a:path extrusionOk="0" fill="none" h="10037" w="15729">
                  <a:moveTo>
                    <a:pt x="0" y="0"/>
                  </a:moveTo>
                  <a:lnTo>
                    <a:pt x="1927" y="4782"/>
                  </a:lnTo>
                  <a:cubicBezTo>
                    <a:pt x="2436" y="6040"/>
                    <a:pt x="3587" y="6860"/>
                    <a:pt x="4853" y="6860"/>
                  </a:cubicBezTo>
                  <a:lnTo>
                    <a:pt x="6165" y="6860"/>
                  </a:lnTo>
                  <a:cubicBezTo>
                    <a:pt x="7244" y="6860"/>
                    <a:pt x="8252" y="7458"/>
                    <a:pt x="8841" y="8448"/>
                  </a:cubicBezTo>
                  <a:cubicBezTo>
                    <a:pt x="9430" y="9438"/>
                    <a:pt x="10438" y="10036"/>
                    <a:pt x="11517" y="10036"/>
                  </a:cubicBezTo>
                  <a:lnTo>
                    <a:pt x="15728" y="1003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 flipH="1">
              <a:off x="82120" y="3514556"/>
              <a:ext cx="164875" cy="221593"/>
            </a:xfrm>
            <a:custGeom>
              <a:rect b="b" l="l" r="r" t="t"/>
              <a:pathLst>
                <a:path extrusionOk="0" h="6380" w="4747">
                  <a:moveTo>
                    <a:pt x="3248" y="1"/>
                  </a:moveTo>
                  <a:lnTo>
                    <a:pt x="857" y="4533"/>
                  </a:lnTo>
                  <a:lnTo>
                    <a:pt x="0" y="6147"/>
                  </a:lnTo>
                  <a:cubicBezTo>
                    <a:pt x="384" y="6299"/>
                    <a:pt x="803" y="6379"/>
                    <a:pt x="1240" y="6379"/>
                  </a:cubicBezTo>
                  <a:cubicBezTo>
                    <a:pt x="2570" y="6379"/>
                    <a:pt x="3729" y="5639"/>
                    <a:pt x="4327" y="4542"/>
                  </a:cubicBezTo>
                  <a:cubicBezTo>
                    <a:pt x="4595" y="4051"/>
                    <a:pt x="4746" y="3480"/>
                    <a:pt x="4746" y="2873"/>
                  </a:cubicBezTo>
                  <a:cubicBezTo>
                    <a:pt x="4746" y="1687"/>
                    <a:pt x="4157" y="634"/>
                    <a:pt x="3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 flipH="1">
              <a:off x="-291845" y="2659303"/>
              <a:ext cx="203289" cy="150079"/>
            </a:xfrm>
            <a:custGeom>
              <a:rect b="b" l="l" r="r" t="t"/>
              <a:pathLst>
                <a:path extrusionOk="0" h="4321" w="5853">
                  <a:moveTo>
                    <a:pt x="3122" y="1"/>
                  </a:moveTo>
                  <a:cubicBezTo>
                    <a:pt x="2354" y="1"/>
                    <a:pt x="1584" y="418"/>
                    <a:pt x="1143" y="1252"/>
                  </a:cubicBezTo>
                  <a:lnTo>
                    <a:pt x="1" y="3411"/>
                  </a:lnTo>
                  <a:cubicBezTo>
                    <a:pt x="706" y="3982"/>
                    <a:pt x="1598" y="4321"/>
                    <a:pt x="2570" y="4321"/>
                  </a:cubicBezTo>
                  <a:cubicBezTo>
                    <a:pt x="3917" y="4321"/>
                    <a:pt x="5104" y="3669"/>
                    <a:pt x="5853" y="2670"/>
                  </a:cubicBezTo>
                  <a:lnTo>
                    <a:pt x="5095" y="1252"/>
                  </a:lnTo>
                  <a:cubicBezTo>
                    <a:pt x="4658" y="418"/>
                    <a:pt x="3890" y="1"/>
                    <a:pt x="3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 flipH="1">
              <a:off x="-419521" y="2597827"/>
              <a:ext cx="455517" cy="337357"/>
            </a:xfrm>
            <a:custGeom>
              <a:rect b="b" l="l" r="r" t="t"/>
              <a:pathLst>
                <a:path extrusionOk="0" h="9713" w="13115">
                  <a:moveTo>
                    <a:pt x="6787" y="0"/>
                  </a:moveTo>
                  <a:cubicBezTo>
                    <a:pt x="6095" y="0"/>
                    <a:pt x="5401" y="331"/>
                    <a:pt x="4978" y="997"/>
                  </a:cubicBezTo>
                  <a:lnTo>
                    <a:pt x="1954" y="5743"/>
                  </a:lnTo>
                  <a:lnTo>
                    <a:pt x="1490" y="6474"/>
                  </a:lnTo>
                  <a:lnTo>
                    <a:pt x="928" y="7357"/>
                  </a:lnTo>
                  <a:lnTo>
                    <a:pt x="464" y="8089"/>
                  </a:lnTo>
                  <a:lnTo>
                    <a:pt x="393" y="8187"/>
                  </a:lnTo>
                  <a:cubicBezTo>
                    <a:pt x="1" y="8811"/>
                    <a:pt x="447" y="9623"/>
                    <a:pt x="1178" y="9623"/>
                  </a:cubicBezTo>
                  <a:lnTo>
                    <a:pt x="11937" y="9712"/>
                  </a:lnTo>
                  <a:cubicBezTo>
                    <a:pt x="12659" y="9712"/>
                    <a:pt x="13114" y="8936"/>
                    <a:pt x="12758" y="8312"/>
                  </a:cubicBezTo>
                  <a:lnTo>
                    <a:pt x="12624" y="8089"/>
                  </a:lnTo>
                  <a:lnTo>
                    <a:pt x="12213" y="7357"/>
                  </a:lnTo>
                  <a:lnTo>
                    <a:pt x="11705" y="6474"/>
                  </a:lnTo>
                  <a:lnTo>
                    <a:pt x="11295" y="5743"/>
                  </a:lnTo>
                  <a:lnTo>
                    <a:pt x="8645" y="1086"/>
                  </a:lnTo>
                  <a:cubicBezTo>
                    <a:pt x="8238" y="364"/>
                    <a:pt x="7514" y="0"/>
                    <a:pt x="6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9"/>
            <p:cNvSpPr/>
            <p:nvPr/>
          </p:nvSpPr>
          <p:spPr>
            <a:xfrm flipH="1">
              <a:off x="-267393" y="2461710"/>
              <a:ext cx="136395" cy="136047"/>
            </a:xfrm>
            <a:custGeom>
              <a:rect b="b" l="l" r="r" t="t"/>
              <a:pathLst>
                <a:path extrusionOk="0" h="3917" w="3927">
                  <a:moveTo>
                    <a:pt x="1964" y="0"/>
                  </a:moveTo>
                  <a:cubicBezTo>
                    <a:pt x="884" y="0"/>
                    <a:pt x="1" y="874"/>
                    <a:pt x="1" y="1963"/>
                  </a:cubicBezTo>
                  <a:cubicBezTo>
                    <a:pt x="1" y="3042"/>
                    <a:pt x="884" y="3917"/>
                    <a:pt x="1964" y="3917"/>
                  </a:cubicBezTo>
                  <a:cubicBezTo>
                    <a:pt x="3043" y="3917"/>
                    <a:pt x="3926" y="3042"/>
                    <a:pt x="3926" y="1963"/>
                  </a:cubicBezTo>
                  <a:cubicBezTo>
                    <a:pt x="3926" y="874"/>
                    <a:pt x="3043" y="0"/>
                    <a:pt x="1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 flipH="1">
              <a:off x="-402468" y="2853354"/>
              <a:ext cx="422347" cy="25424"/>
            </a:xfrm>
            <a:custGeom>
              <a:rect b="b" l="l" r="r" t="t"/>
              <a:pathLst>
                <a:path extrusionOk="0" h="732" w="12160">
                  <a:moveTo>
                    <a:pt x="464" y="0"/>
                  </a:moveTo>
                  <a:lnTo>
                    <a:pt x="0" y="732"/>
                  </a:lnTo>
                  <a:lnTo>
                    <a:pt x="12160" y="732"/>
                  </a:lnTo>
                  <a:lnTo>
                    <a:pt x="11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 flipH="1">
              <a:off x="-370548" y="2797261"/>
              <a:ext cx="354792" cy="25459"/>
            </a:xfrm>
            <a:custGeom>
              <a:rect b="b" l="l" r="r" t="t"/>
              <a:pathLst>
                <a:path extrusionOk="0" h="733" w="10215">
                  <a:moveTo>
                    <a:pt x="464" y="1"/>
                  </a:moveTo>
                  <a:lnTo>
                    <a:pt x="0" y="732"/>
                  </a:lnTo>
                  <a:lnTo>
                    <a:pt x="10215" y="732"/>
                  </a:lnTo>
                  <a:lnTo>
                    <a:pt x="9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 flipH="1">
              <a:off x="-363428" y="2828242"/>
              <a:ext cx="344269" cy="35"/>
            </a:xfrm>
            <a:custGeom>
              <a:rect b="b" l="l" r="r" t="t"/>
              <a:pathLst>
                <a:path extrusionOk="0" fill="none" h="1" w="9912">
                  <a:moveTo>
                    <a:pt x="0" y="1"/>
                  </a:moveTo>
                  <a:lnTo>
                    <a:pt x="99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 flipH="1">
              <a:off x="-393507" y="2891143"/>
              <a:ext cx="410295" cy="35"/>
            </a:xfrm>
            <a:custGeom>
              <a:rect b="b" l="l" r="r" t="t"/>
              <a:pathLst>
                <a:path extrusionOk="0" fill="none" h="1" w="11813">
                  <a:moveTo>
                    <a:pt x="1" y="1"/>
                  </a:moveTo>
                  <a:lnTo>
                    <a:pt x="118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 flipH="1">
              <a:off x="8742739" y="3553457"/>
              <a:ext cx="875988" cy="810136"/>
            </a:xfrm>
            <a:custGeom>
              <a:rect b="b" l="l" r="r" t="t"/>
              <a:pathLst>
                <a:path extrusionOk="0" h="23325" w="25221">
                  <a:moveTo>
                    <a:pt x="12610" y="0"/>
                  </a:moveTo>
                  <a:cubicBezTo>
                    <a:pt x="11595" y="0"/>
                    <a:pt x="10581" y="549"/>
                    <a:pt x="10001" y="1646"/>
                  </a:cubicBezTo>
                  <a:lnTo>
                    <a:pt x="8493" y="4492"/>
                  </a:lnTo>
                  <a:lnTo>
                    <a:pt x="1160" y="18382"/>
                  </a:lnTo>
                  <a:cubicBezTo>
                    <a:pt x="0" y="20586"/>
                    <a:pt x="1446" y="23324"/>
                    <a:pt x="3765" y="23324"/>
                  </a:cubicBezTo>
                  <a:lnTo>
                    <a:pt x="21455" y="23324"/>
                  </a:lnTo>
                  <a:cubicBezTo>
                    <a:pt x="23775" y="23324"/>
                    <a:pt x="25220" y="20586"/>
                    <a:pt x="24069" y="18382"/>
                  </a:cubicBezTo>
                  <a:lnTo>
                    <a:pt x="22249" y="14947"/>
                  </a:lnTo>
                  <a:lnTo>
                    <a:pt x="19644" y="10014"/>
                  </a:lnTo>
                  <a:lnTo>
                    <a:pt x="16210" y="3529"/>
                  </a:lnTo>
                  <a:lnTo>
                    <a:pt x="15220" y="1646"/>
                  </a:lnTo>
                  <a:cubicBezTo>
                    <a:pt x="14640" y="549"/>
                    <a:pt x="13625" y="0"/>
                    <a:pt x="12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 flipH="1">
              <a:off x="8527397" y="4025437"/>
              <a:ext cx="1306671" cy="1207892"/>
            </a:xfrm>
            <a:custGeom>
              <a:rect b="b" l="l" r="r" t="t"/>
              <a:pathLst>
                <a:path extrusionOk="0" h="34777" w="37621">
                  <a:moveTo>
                    <a:pt x="18811" y="0"/>
                  </a:moveTo>
                  <a:cubicBezTo>
                    <a:pt x="17298" y="0"/>
                    <a:pt x="15786" y="819"/>
                    <a:pt x="14925" y="2456"/>
                  </a:cubicBezTo>
                  <a:lnTo>
                    <a:pt x="11071" y="9735"/>
                  </a:lnTo>
                  <a:lnTo>
                    <a:pt x="8324" y="14936"/>
                  </a:lnTo>
                  <a:lnTo>
                    <a:pt x="6227" y="18897"/>
                  </a:lnTo>
                  <a:lnTo>
                    <a:pt x="3069" y="24883"/>
                  </a:lnTo>
                  <a:lnTo>
                    <a:pt x="1945" y="27015"/>
                  </a:lnTo>
                  <a:lnTo>
                    <a:pt x="1731" y="27417"/>
                  </a:lnTo>
                  <a:cubicBezTo>
                    <a:pt x="0" y="30691"/>
                    <a:pt x="2159" y="34777"/>
                    <a:pt x="5620" y="34777"/>
                  </a:cubicBezTo>
                  <a:lnTo>
                    <a:pt x="32000" y="34777"/>
                  </a:lnTo>
                  <a:cubicBezTo>
                    <a:pt x="35461" y="34777"/>
                    <a:pt x="37620" y="30691"/>
                    <a:pt x="35890" y="27417"/>
                  </a:cubicBezTo>
                  <a:lnTo>
                    <a:pt x="35551" y="26765"/>
                  </a:lnTo>
                  <a:lnTo>
                    <a:pt x="29297" y="14936"/>
                  </a:lnTo>
                  <a:lnTo>
                    <a:pt x="26549" y="9735"/>
                  </a:lnTo>
                  <a:lnTo>
                    <a:pt x="23534" y="4035"/>
                  </a:lnTo>
                  <a:lnTo>
                    <a:pt x="22704" y="2456"/>
                  </a:lnTo>
                  <a:cubicBezTo>
                    <a:pt x="21839" y="819"/>
                    <a:pt x="20325" y="0"/>
                    <a:pt x="18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 flipH="1">
              <a:off x="8362244" y="4682298"/>
              <a:ext cx="1636977" cy="1513121"/>
            </a:xfrm>
            <a:custGeom>
              <a:rect b="b" l="l" r="r" t="t"/>
              <a:pathLst>
                <a:path extrusionOk="0" h="43565" w="47131">
                  <a:moveTo>
                    <a:pt x="23565" y="1"/>
                  </a:moveTo>
                  <a:cubicBezTo>
                    <a:pt x="21669" y="1"/>
                    <a:pt x="19774" y="1024"/>
                    <a:pt x="18690" y="3072"/>
                  </a:cubicBezTo>
                  <a:lnTo>
                    <a:pt x="10429" y="18710"/>
                  </a:lnTo>
                  <a:lnTo>
                    <a:pt x="2168" y="34349"/>
                  </a:lnTo>
                  <a:cubicBezTo>
                    <a:pt x="0" y="38444"/>
                    <a:pt x="2712" y="43564"/>
                    <a:pt x="7039" y="43564"/>
                  </a:cubicBezTo>
                  <a:lnTo>
                    <a:pt x="40091" y="43564"/>
                  </a:lnTo>
                  <a:cubicBezTo>
                    <a:pt x="44418" y="43564"/>
                    <a:pt x="47130" y="38444"/>
                    <a:pt x="44962" y="34349"/>
                  </a:cubicBezTo>
                  <a:lnTo>
                    <a:pt x="36701" y="18710"/>
                  </a:lnTo>
                  <a:lnTo>
                    <a:pt x="28441" y="3072"/>
                  </a:lnTo>
                  <a:cubicBezTo>
                    <a:pt x="27357" y="1024"/>
                    <a:pt x="25461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 flipH="1">
              <a:off x="8742739" y="4072603"/>
              <a:ext cx="626262" cy="290989"/>
            </a:xfrm>
            <a:custGeom>
              <a:rect b="b" l="l" r="r" t="t"/>
              <a:pathLst>
                <a:path extrusionOk="0" h="8378" w="18031">
                  <a:moveTo>
                    <a:pt x="15059" y="0"/>
                  </a:moveTo>
                  <a:lnTo>
                    <a:pt x="13953" y="1214"/>
                  </a:lnTo>
                  <a:cubicBezTo>
                    <a:pt x="13106" y="2133"/>
                    <a:pt x="11964" y="2650"/>
                    <a:pt x="10777" y="2650"/>
                  </a:cubicBezTo>
                  <a:lnTo>
                    <a:pt x="10599" y="2650"/>
                  </a:lnTo>
                  <a:cubicBezTo>
                    <a:pt x="9412" y="2650"/>
                    <a:pt x="8270" y="3158"/>
                    <a:pt x="7432" y="4077"/>
                  </a:cubicBezTo>
                  <a:lnTo>
                    <a:pt x="7057" y="4497"/>
                  </a:lnTo>
                  <a:cubicBezTo>
                    <a:pt x="6638" y="4952"/>
                    <a:pt x="6138" y="5308"/>
                    <a:pt x="5603" y="5558"/>
                  </a:cubicBezTo>
                  <a:cubicBezTo>
                    <a:pt x="5059" y="5799"/>
                    <a:pt x="4479" y="5933"/>
                    <a:pt x="3881" y="5933"/>
                  </a:cubicBezTo>
                  <a:cubicBezTo>
                    <a:pt x="2258" y="5933"/>
                    <a:pt x="786" y="6887"/>
                    <a:pt x="1" y="8377"/>
                  </a:cubicBezTo>
                  <a:lnTo>
                    <a:pt x="14265" y="8377"/>
                  </a:lnTo>
                  <a:cubicBezTo>
                    <a:pt x="16585" y="8377"/>
                    <a:pt x="18030" y="5630"/>
                    <a:pt x="16870" y="3444"/>
                  </a:cubicBezTo>
                  <a:lnTo>
                    <a:pt x="15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 flipH="1">
              <a:off x="8928037" y="4889686"/>
              <a:ext cx="906032" cy="343643"/>
            </a:xfrm>
            <a:custGeom>
              <a:rect b="b" l="l" r="r" t="t"/>
              <a:pathLst>
                <a:path extrusionOk="0" h="9894" w="26086">
                  <a:moveTo>
                    <a:pt x="3069" y="0"/>
                  </a:moveTo>
                  <a:lnTo>
                    <a:pt x="1945" y="2132"/>
                  </a:lnTo>
                  <a:lnTo>
                    <a:pt x="1731" y="2534"/>
                  </a:lnTo>
                  <a:cubicBezTo>
                    <a:pt x="0" y="5808"/>
                    <a:pt x="2159" y="9894"/>
                    <a:pt x="5620" y="9894"/>
                  </a:cubicBezTo>
                  <a:lnTo>
                    <a:pt x="26085" y="9894"/>
                  </a:lnTo>
                  <a:lnTo>
                    <a:pt x="23900" y="7503"/>
                  </a:lnTo>
                  <a:cubicBezTo>
                    <a:pt x="22562" y="6040"/>
                    <a:pt x="20742" y="5219"/>
                    <a:pt x="18841" y="5219"/>
                  </a:cubicBezTo>
                  <a:lnTo>
                    <a:pt x="17931" y="5219"/>
                  </a:lnTo>
                  <a:cubicBezTo>
                    <a:pt x="16031" y="5219"/>
                    <a:pt x="14211" y="4389"/>
                    <a:pt x="12873" y="2926"/>
                  </a:cubicBezTo>
                  <a:lnTo>
                    <a:pt x="12284" y="2284"/>
                  </a:lnTo>
                  <a:cubicBezTo>
                    <a:pt x="12053" y="2034"/>
                    <a:pt x="11812" y="1802"/>
                    <a:pt x="11562" y="1597"/>
                  </a:cubicBezTo>
                  <a:cubicBezTo>
                    <a:pt x="10438" y="660"/>
                    <a:pt x="9073" y="107"/>
                    <a:pt x="7654" y="9"/>
                  </a:cubicBezTo>
                  <a:cubicBezTo>
                    <a:pt x="7512" y="0"/>
                    <a:pt x="7369" y="0"/>
                    <a:pt x="7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 flipH="1">
              <a:off x="8823631" y="4554413"/>
              <a:ext cx="292830" cy="221281"/>
            </a:xfrm>
            <a:custGeom>
              <a:rect b="b" l="l" r="r" t="t"/>
              <a:pathLst>
                <a:path extrusionOk="0" h="6371" w="8431">
                  <a:moveTo>
                    <a:pt x="3025" y="1"/>
                  </a:moveTo>
                  <a:cubicBezTo>
                    <a:pt x="2293" y="1"/>
                    <a:pt x="1642" y="473"/>
                    <a:pt x="1374" y="1214"/>
                  </a:cubicBezTo>
                  <a:cubicBezTo>
                    <a:pt x="1115" y="1919"/>
                    <a:pt x="776" y="2846"/>
                    <a:pt x="464" y="3721"/>
                  </a:cubicBezTo>
                  <a:cubicBezTo>
                    <a:pt x="0" y="4996"/>
                    <a:pt x="857" y="6370"/>
                    <a:pt x="2115" y="6370"/>
                  </a:cubicBezTo>
                  <a:lnTo>
                    <a:pt x="6192" y="6370"/>
                  </a:lnTo>
                  <a:cubicBezTo>
                    <a:pt x="7583" y="6370"/>
                    <a:pt x="8431" y="4711"/>
                    <a:pt x="7699" y="3417"/>
                  </a:cubicBezTo>
                  <a:lnTo>
                    <a:pt x="7093" y="2347"/>
                  </a:lnTo>
                  <a:cubicBezTo>
                    <a:pt x="6272" y="884"/>
                    <a:pt x="4809" y="1"/>
                    <a:pt x="3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9"/>
            <p:cNvSpPr/>
            <p:nvPr/>
          </p:nvSpPr>
          <p:spPr>
            <a:xfrm flipH="1">
              <a:off x="8924633" y="3680335"/>
              <a:ext cx="373409" cy="272685"/>
            </a:xfrm>
            <a:custGeom>
              <a:rect b="b" l="l" r="r" t="t"/>
              <a:pathLst>
                <a:path extrusionOk="0" fill="none" h="7851" w="10751">
                  <a:moveTo>
                    <a:pt x="1" y="0"/>
                  </a:moveTo>
                  <a:lnTo>
                    <a:pt x="1758" y="0"/>
                  </a:lnTo>
                  <a:cubicBezTo>
                    <a:pt x="2641" y="0"/>
                    <a:pt x="3444" y="518"/>
                    <a:pt x="3881" y="1348"/>
                  </a:cubicBezTo>
                  <a:lnTo>
                    <a:pt x="6558" y="6504"/>
                  </a:lnTo>
                  <a:cubicBezTo>
                    <a:pt x="6995" y="7342"/>
                    <a:pt x="7798" y="7851"/>
                    <a:pt x="8681" y="7851"/>
                  </a:cubicBezTo>
                  <a:lnTo>
                    <a:pt x="10750" y="785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9"/>
            <p:cNvSpPr/>
            <p:nvPr/>
          </p:nvSpPr>
          <p:spPr>
            <a:xfrm flipH="1">
              <a:off x="9141850" y="4379361"/>
              <a:ext cx="133581" cy="402202"/>
            </a:xfrm>
            <a:custGeom>
              <a:rect b="b" l="l" r="r" t="t"/>
              <a:pathLst>
                <a:path extrusionOk="0" fill="none" h="11580" w="3846">
                  <a:moveTo>
                    <a:pt x="3846" y="11580"/>
                  </a:moveTo>
                  <a:lnTo>
                    <a:pt x="1455" y="11580"/>
                  </a:lnTo>
                  <a:cubicBezTo>
                    <a:pt x="572" y="11580"/>
                    <a:pt x="1" y="10563"/>
                    <a:pt x="411" y="9706"/>
                  </a:cubicBezTo>
                  <a:lnTo>
                    <a:pt x="2873" y="4479"/>
                  </a:lnTo>
                  <a:cubicBezTo>
                    <a:pt x="3284" y="3631"/>
                    <a:pt x="2713" y="2605"/>
                    <a:pt x="1830" y="2605"/>
                  </a:cubicBezTo>
                  <a:cubicBezTo>
                    <a:pt x="902" y="2605"/>
                    <a:pt x="340" y="1490"/>
                    <a:pt x="830" y="634"/>
                  </a:cubicBezTo>
                  <a:lnTo>
                    <a:pt x="1196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9"/>
            <p:cNvSpPr/>
            <p:nvPr/>
          </p:nvSpPr>
          <p:spPr>
            <a:xfrm flipH="1">
              <a:off x="8626558" y="4788058"/>
              <a:ext cx="309258" cy="128927"/>
            </a:xfrm>
            <a:custGeom>
              <a:rect b="b" l="l" r="r" t="t"/>
              <a:pathLst>
                <a:path extrusionOk="0" fill="none" h="3712" w="8904">
                  <a:moveTo>
                    <a:pt x="8904" y="3711"/>
                  </a:moveTo>
                  <a:lnTo>
                    <a:pt x="3631" y="3711"/>
                  </a:lnTo>
                  <a:cubicBezTo>
                    <a:pt x="2641" y="3711"/>
                    <a:pt x="1731" y="3140"/>
                    <a:pt x="1222" y="2221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9"/>
            <p:cNvSpPr/>
            <p:nvPr/>
          </p:nvSpPr>
          <p:spPr>
            <a:xfrm flipH="1">
              <a:off x="8543513" y="5249723"/>
              <a:ext cx="721047" cy="459858"/>
            </a:xfrm>
            <a:custGeom>
              <a:rect b="b" l="l" r="r" t="t"/>
              <a:pathLst>
                <a:path extrusionOk="0" fill="none" h="13240" w="20760">
                  <a:moveTo>
                    <a:pt x="0" y="0"/>
                  </a:moveTo>
                  <a:lnTo>
                    <a:pt x="2543" y="6307"/>
                  </a:lnTo>
                  <a:cubicBezTo>
                    <a:pt x="3212" y="7976"/>
                    <a:pt x="4728" y="9055"/>
                    <a:pt x="6396" y="9055"/>
                  </a:cubicBezTo>
                  <a:lnTo>
                    <a:pt x="8136" y="9055"/>
                  </a:lnTo>
                  <a:cubicBezTo>
                    <a:pt x="9563" y="9055"/>
                    <a:pt x="10893" y="9840"/>
                    <a:pt x="11669" y="11143"/>
                  </a:cubicBezTo>
                  <a:cubicBezTo>
                    <a:pt x="12445" y="12454"/>
                    <a:pt x="13774" y="13239"/>
                    <a:pt x="15202" y="13239"/>
                  </a:cubicBezTo>
                  <a:lnTo>
                    <a:pt x="20759" y="13239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9"/>
            <p:cNvSpPr/>
            <p:nvPr/>
          </p:nvSpPr>
          <p:spPr>
            <a:xfrm flipH="1">
              <a:off x="8527397" y="4954740"/>
              <a:ext cx="247608" cy="278589"/>
            </a:xfrm>
            <a:custGeom>
              <a:rect b="b" l="l" r="r" t="t"/>
              <a:pathLst>
                <a:path extrusionOk="0" h="8021" w="7129">
                  <a:moveTo>
                    <a:pt x="4898" y="1"/>
                  </a:moveTo>
                  <a:cubicBezTo>
                    <a:pt x="2195" y="1"/>
                    <a:pt x="0" y="2204"/>
                    <a:pt x="0" y="4916"/>
                  </a:cubicBezTo>
                  <a:cubicBezTo>
                    <a:pt x="0" y="6094"/>
                    <a:pt x="411" y="7173"/>
                    <a:pt x="1107" y="8021"/>
                  </a:cubicBezTo>
                  <a:lnTo>
                    <a:pt x="1508" y="8021"/>
                  </a:lnTo>
                  <a:cubicBezTo>
                    <a:pt x="4969" y="8021"/>
                    <a:pt x="7128" y="3935"/>
                    <a:pt x="5398" y="661"/>
                  </a:cubicBezTo>
                  <a:lnTo>
                    <a:pt x="5059" y="9"/>
                  </a:lnTo>
                  <a:cubicBezTo>
                    <a:pt x="5005" y="1"/>
                    <a:pt x="4952" y="1"/>
                    <a:pt x="4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9"/>
            <p:cNvSpPr/>
            <p:nvPr/>
          </p:nvSpPr>
          <p:spPr>
            <a:xfrm flipH="1">
              <a:off x="9055713" y="3553457"/>
              <a:ext cx="268031" cy="197871"/>
            </a:xfrm>
            <a:custGeom>
              <a:rect b="b" l="l" r="r" t="t"/>
              <a:pathLst>
                <a:path extrusionOk="0" h="5697" w="7717">
                  <a:moveTo>
                    <a:pt x="4117" y="0"/>
                  </a:moveTo>
                  <a:cubicBezTo>
                    <a:pt x="3102" y="0"/>
                    <a:pt x="2088" y="549"/>
                    <a:pt x="1508" y="1646"/>
                  </a:cubicBezTo>
                  <a:lnTo>
                    <a:pt x="0" y="4492"/>
                  </a:lnTo>
                  <a:cubicBezTo>
                    <a:pt x="928" y="5250"/>
                    <a:pt x="2106" y="5696"/>
                    <a:pt x="3390" y="5696"/>
                  </a:cubicBezTo>
                  <a:cubicBezTo>
                    <a:pt x="5165" y="5696"/>
                    <a:pt x="6736" y="4840"/>
                    <a:pt x="7717" y="3529"/>
                  </a:cubicBezTo>
                  <a:lnTo>
                    <a:pt x="6727" y="1646"/>
                  </a:lnTo>
                  <a:cubicBezTo>
                    <a:pt x="6147" y="549"/>
                    <a:pt x="5132" y="0"/>
                    <a:pt x="4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9"/>
            <p:cNvSpPr/>
            <p:nvPr/>
          </p:nvSpPr>
          <p:spPr>
            <a:xfrm flipH="1">
              <a:off x="1215268" y="4756139"/>
              <a:ext cx="141604" cy="174461"/>
            </a:xfrm>
            <a:custGeom>
              <a:rect b="b" l="l" r="r" t="t"/>
              <a:pathLst>
                <a:path extrusionOk="0" fill="none" h="5023" w="4077">
                  <a:moveTo>
                    <a:pt x="0" y="1811"/>
                  </a:moveTo>
                  <a:lnTo>
                    <a:pt x="4077" y="5023"/>
                  </a:lnTo>
                  <a:lnTo>
                    <a:pt x="3907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9"/>
            <p:cNvSpPr/>
            <p:nvPr/>
          </p:nvSpPr>
          <p:spPr>
            <a:xfrm flipH="1">
              <a:off x="4076115" y="4856342"/>
              <a:ext cx="505080" cy="643767"/>
            </a:xfrm>
            <a:custGeom>
              <a:rect b="b" l="l" r="r" t="t"/>
              <a:pathLst>
                <a:path extrusionOk="0" h="18535" w="14542">
                  <a:moveTo>
                    <a:pt x="10755" y="1"/>
                  </a:moveTo>
                  <a:cubicBezTo>
                    <a:pt x="9497" y="1"/>
                    <a:pt x="8279" y="746"/>
                    <a:pt x="7780" y="2031"/>
                  </a:cubicBezTo>
                  <a:lnTo>
                    <a:pt x="6897" y="4279"/>
                  </a:lnTo>
                  <a:cubicBezTo>
                    <a:pt x="6596" y="4140"/>
                    <a:pt x="6284" y="4076"/>
                    <a:pt x="5981" y="4076"/>
                  </a:cubicBezTo>
                  <a:cubicBezTo>
                    <a:pt x="4897" y="4076"/>
                    <a:pt x="3906" y="4893"/>
                    <a:pt x="3801" y="6063"/>
                  </a:cubicBezTo>
                  <a:lnTo>
                    <a:pt x="3337" y="9997"/>
                  </a:lnTo>
                  <a:cubicBezTo>
                    <a:pt x="3025" y="9854"/>
                    <a:pt x="2705" y="9787"/>
                    <a:pt x="2392" y="9787"/>
                  </a:cubicBezTo>
                  <a:cubicBezTo>
                    <a:pt x="1228" y="9787"/>
                    <a:pt x="177" y="10707"/>
                    <a:pt x="134" y="11986"/>
                  </a:cubicBezTo>
                  <a:lnTo>
                    <a:pt x="1" y="16179"/>
                  </a:lnTo>
                  <a:lnTo>
                    <a:pt x="3748" y="18534"/>
                  </a:lnTo>
                  <a:lnTo>
                    <a:pt x="7753" y="16715"/>
                  </a:lnTo>
                  <a:cubicBezTo>
                    <a:pt x="9154" y="16081"/>
                    <a:pt x="9519" y="14261"/>
                    <a:pt x="8485" y="13128"/>
                  </a:cubicBezTo>
                  <a:lnTo>
                    <a:pt x="8395" y="13030"/>
                  </a:lnTo>
                  <a:lnTo>
                    <a:pt x="11393" y="10934"/>
                  </a:lnTo>
                  <a:cubicBezTo>
                    <a:pt x="12553" y="10122"/>
                    <a:pt x="12651" y="8436"/>
                    <a:pt x="11598" y="7499"/>
                  </a:cubicBezTo>
                  <a:lnTo>
                    <a:pt x="11446" y="7365"/>
                  </a:lnTo>
                  <a:cubicBezTo>
                    <a:pt x="11446" y="7365"/>
                    <a:pt x="12240" y="6554"/>
                    <a:pt x="13150" y="5617"/>
                  </a:cubicBezTo>
                  <a:cubicBezTo>
                    <a:pt x="14542" y="4172"/>
                    <a:pt x="14328" y="1817"/>
                    <a:pt x="12669" y="648"/>
                  </a:cubicBezTo>
                  <a:lnTo>
                    <a:pt x="12588" y="585"/>
                  </a:lnTo>
                  <a:cubicBezTo>
                    <a:pt x="12023" y="187"/>
                    <a:pt x="11384" y="1"/>
                    <a:pt x="10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9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9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fill="none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9"/>
            <p:cNvSpPr/>
            <p:nvPr/>
          </p:nvSpPr>
          <p:spPr>
            <a:xfrm flipH="1">
              <a:off x="4251166" y="5108743"/>
              <a:ext cx="157130" cy="175712"/>
            </a:xfrm>
            <a:custGeom>
              <a:rect b="b" l="l" r="r" t="t"/>
              <a:pathLst>
                <a:path extrusionOk="0" fill="none" h="5059" w="4524">
                  <a:moveTo>
                    <a:pt x="1151" y="0"/>
                  </a:moveTo>
                  <a:lnTo>
                    <a:pt x="1" y="5058"/>
                  </a:lnTo>
                  <a:lnTo>
                    <a:pt x="4524" y="19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9"/>
            <p:cNvSpPr/>
            <p:nvPr/>
          </p:nvSpPr>
          <p:spPr>
            <a:xfrm flipH="1">
              <a:off x="4381622" y="5298070"/>
              <a:ext cx="147196" cy="178803"/>
            </a:xfrm>
            <a:custGeom>
              <a:rect b="b" l="l" r="r" t="t"/>
              <a:pathLst>
                <a:path extrusionOk="0" fill="none" h="5148" w="4238">
                  <a:moveTo>
                    <a:pt x="687" y="0"/>
                  </a:moveTo>
                  <a:lnTo>
                    <a:pt x="0" y="5147"/>
                  </a:lnTo>
                  <a:lnTo>
                    <a:pt x="4238" y="24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9"/>
            <p:cNvSpPr/>
            <p:nvPr/>
          </p:nvSpPr>
          <p:spPr>
            <a:xfrm flipH="1">
              <a:off x="677956" y="4355812"/>
              <a:ext cx="297866" cy="449612"/>
            </a:xfrm>
            <a:custGeom>
              <a:rect b="b" l="l" r="r" t="t"/>
              <a:pathLst>
                <a:path extrusionOk="0" h="12945" w="8576">
                  <a:moveTo>
                    <a:pt x="3945" y="0"/>
                  </a:moveTo>
                  <a:cubicBezTo>
                    <a:pt x="1800" y="0"/>
                    <a:pt x="1" y="1782"/>
                    <a:pt x="73" y="4015"/>
                  </a:cubicBezTo>
                  <a:lnTo>
                    <a:pt x="332" y="11785"/>
                  </a:lnTo>
                  <a:lnTo>
                    <a:pt x="3900" y="12945"/>
                  </a:lnTo>
                  <a:lnTo>
                    <a:pt x="7460" y="5576"/>
                  </a:lnTo>
                  <a:cubicBezTo>
                    <a:pt x="8575" y="3265"/>
                    <a:pt x="7174" y="518"/>
                    <a:pt x="4641" y="63"/>
                  </a:cubicBezTo>
                  <a:cubicBezTo>
                    <a:pt x="4406" y="21"/>
                    <a:pt x="4174" y="0"/>
                    <a:pt x="3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9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9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fill="none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9"/>
            <p:cNvSpPr/>
            <p:nvPr/>
          </p:nvSpPr>
          <p:spPr>
            <a:xfrm flipH="1">
              <a:off x="787954" y="4516624"/>
              <a:ext cx="115312" cy="72834"/>
            </a:xfrm>
            <a:custGeom>
              <a:rect b="b" l="l" r="r" t="t"/>
              <a:pathLst>
                <a:path extrusionOk="0" fill="none" h="2097" w="3320">
                  <a:moveTo>
                    <a:pt x="0" y="0"/>
                  </a:moveTo>
                  <a:lnTo>
                    <a:pt x="1276" y="2097"/>
                  </a:lnTo>
                  <a:lnTo>
                    <a:pt x="3319" y="7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9"/>
            <p:cNvSpPr/>
            <p:nvPr/>
          </p:nvSpPr>
          <p:spPr>
            <a:xfrm flipH="1">
              <a:off x="834148" y="4631866"/>
              <a:ext cx="75925" cy="48070"/>
            </a:xfrm>
            <a:custGeom>
              <a:rect b="b" l="l" r="r" t="t"/>
              <a:pathLst>
                <a:path extrusionOk="0" fill="none" h="1384" w="2186">
                  <a:moveTo>
                    <a:pt x="0" y="1"/>
                  </a:moveTo>
                  <a:lnTo>
                    <a:pt x="839" y="1384"/>
                  </a:lnTo>
                  <a:lnTo>
                    <a:pt x="2186" y="5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9"/>
            <p:cNvSpPr/>
            <p:nvPr/>
          </p:nvSpPr>
          <p:spPr>
            <a:xfrm flipH="1">
              <a:off x="4669346" y="4877703"/>
              <a:ext cx="302242" cy="437421"/>
            </a:xfrm>
            <a:custGeom>
              <a:rect b="b" l="l" r="r" t="t"/>
              <a:pathLst>
                <a:path extrusionOk="0" h="12594" w="8702">
                  <a:moveTo>
                    <a:pt x="4479" y="1"/>
                  </a:moveTo>
                  <a:cubicBezTo>
                    <a:pt x="4338" y="1"/>
                    <a:pt x="4195" y="8"/>
                    <a:pt x="4050" y="24"/>
                  </a:cubicBezTo>
                  <a:cubicBezTo>
                    <a:pt x="1588" y="292"/>
                    <a:pt x="0" y="2754"/>
                    <a:pt x="776" y="5109"/>
                  </a:cubicBezTo>
                  <a:lnTo>
                    <a:pt x="3212" y="12487"/>
                  </a:lnTo>
                  <a:lnTo>
                    <a:pt x="6967" y="12594"/>
                  </a:lnTo>
                  <a:lnTo>
                    <a:pt x="8306" y="4520"/>
                  </a:lnTo>
                  <a:cubicBezTo>
                    <a:pt x="8701" y="2129"/>
                    <a:pt x="6841" y="1"/>
                    <a:pt x="4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9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9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fill="none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9"/>
            <p:cNvSpPr/>
            <p:nvPr/>
          </p:nvSpPr>
          <p:spPr>
            <a:xfrm flipH="1">
              <a:off x="4753121" y="5049247"/>
              <a:ext cx="118403" cy="63873"/>
            </a:xfrm>
            <a:custGeom>
              <a:rect b="b" l="l" r="r" t="t"/>
              <a:pathLst>
                <a:path extrusionOk="0" fill="none" h="1839" w="3409">
                  <a:moveTo>
                    <a:pt x="1" y="188"/>
                  </a:moveTo>
                  <a:lnTo>
                    <a:pt x="1821" y="1838"/>
                  </a:lnTo>
                  <a:lnTo>
                    <a:pt x="340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9"/>
            <p:cNvSpPr/>
            <p:nvPr/>
          </p:nvSpPr>
          <p:spPr>
            <a:xfrm flipH="1">
              <a:off x="4767673" y="5163899"/>
              <a:ext cx="77801" cy="42165"/>
            </a:xfrm>
            <a:custGeom>
              <a:rect b="b" l="l" r="r" t="t"/>
              <a:pathLst>
                <a:path extrusionOk="0" fill="none" h="1214" w="2240">
                  <a:moveTo>
                    <a:pt x="0" y="134"/>
                  </a:moveTo>
                  <a:lnTo>
                    <a:pt x="1195" y="1213"/>
                  </a:lnTo>
                  <a:lnTo>
                    <a:pt x="2239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9"/>
            <p:cNvSpPr/>
            <p:nvPr/>
          </p:nvSpPr>
          <p:spPr>
            <a:xfrm flipH="1">
              <a:off x="3369030" y="4838351"/>
              <a:ext cx="401751" cy="399945"/>
            </a:xfrm>
            <a:custGeom>
              <a:rect b="b" l="l" r="r" t="t"/>
              <a:pathLst>
                <a:path extrusionOk="0" h="11515" w="11567">
                  <a:moveTo>
                    <a:pt x="2979" y="1"/>
                  </a:moveTo>
                  <a:cubicBezTo>
                    <a:pt x="1358" y="1"/>
                    <a:pt x="0" y="1575"/>
                    <a:pt x="478" y="3325"/>
                  </a:cubicBezTo>
                  <a:cubicBezTo>
                    <a:pt x="1450" y="6893"/>
                    <a:pt x="4144" y="11407"/>
                    <a:pt x="11567" y="11514"/>
                  </a:cubicBezTo>
                  <a:cubicBezTo>
                    <a:pt x="11567" y="11514"/>
                    <a:pt x="11540" y="3557"/>
                    <a:pt x="4037" y="229"/>
                  </a:cubicBezTo>
                  <a:cubicBezTo>
                    <a:pt x="3683" y="72"/>
                    <a:pt x="3325" y="1"/>
                    <a:pt x="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9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h="8173" w="7540">
                  <a:moveTo>
                    <a:pt x="1" y="1"/>
                  </a:moveTo>
                  <a:lnTo>
                    <a:pt x="7459" y="8172"/>
                  </a:lnTo>
                  <a:cubicBezTo>
                    <a:pt x="7539" y="8030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9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fill="none" h="8173" w="7540">
                  <a:moveTo>
                    <a:pt x="1" y="1"/>
                  </a:moveTo>
                  <a:cubicBezTo>
                    <a:pt x="1" y="1"/>
                    <a:pt x="7539" y="8030"/>
                    <a:pt x="7459" y="817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9"/>
            <p:cNvSpPr/>
            <p:nvPr/>
          </p:nvSpPr>
          <p:spPr>
            <a:xfrm flipH="1">
              <a:off x="3174737" y="4806223"/>
              <a:ext cx="308355" cy="429259"/>
            </a:xfrm>
            <a:custGeom>
              <a:rect b="b" l="l" r="r" t="t"/>
              <a:pathLst>
                <a:path extrusionOk="0" h="12359" w="8878">
                  <a:moveTo>
                    <a:pt x="4078" y="0"/>
                  </a:moveTo>
                  <a:cubicBezTo>
                    <a:pt x="3297" y="0"/>
                    <a:pt x="2513" y="413"/>
                    <a:pt x="2115" y="1234"/>
                  </a:cubicBezTo>
                  <a:cubicBezTo>
                    <a:pt x="777" y="3982"/>
                    <a:pt x="1" y="8255"/>
                    <a:pt x="4568" y="12359"/>
                  </a:cubicBezTo>
                  <a:cubicBezTo>
                    <a:pt x="4568" y="12359"/>
                    <a:pt x="8877" y="7390"/>
                    <a:pt x="6014" y="1234"/>
                  </a:cubicBezTo>
                  <a:cubicBezTo>
                    <a:pt x="5631" y="410"/>
                    <a:pt x="4856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9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h="9145" w="331">
                  <a:moveTo>
                    <a:pt x="0" y="1"/>
                  </a:moveTo>
                  <a:lnTo>
                    <a:pt x="205" y="9145"/>
                  </a:lnTo>
                  <a:cubicBezTo>
                    <a:pt x="330" y="9100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9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fill="none" h="9145" w="331">
                  <a:moveTo>
                    <a:pt x="0" y="1"/>
                  </a:moveTo>
                  <a:cubicBezTo>
                    <a:pt x="0" y="1"/>
                    <a:pt x="330" y="9100"/>
                    <a:pt x="205" y="91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9"/>
            <p:cNvSpPr/>
            <p:nvPr/>
          </p:nvSpPr>
          <p:spPr>
            <a:xfrm flipH="1">
              <a:off x="5292273" y="5215025"/>
              <a:ext cx="523037" cy="176649"/>
            </a:xfrm>
            <a:custGeom>
              <a:rect b="b" l="l" r="r" t="t"/>
              <a:pathLst>
                <a:path extrusionOk="0" fill="none" h="5086" w="15059">
                  <a:moveTo>
                    <a:pt x="0" y="5085"/>
                  </a:moveTo>
                  <a:cubicBezTo>
                    <a:pt x="0" y="5085"/>
                    <a:pt x="5835" y="0"/>
                    <a:pt x="15059" y="433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9"/>
            <p:cNvSpPr/>
            <p:nvPr/>
          </p:nvSpPr>
          <p:spPr>
            <a:xfrm flipH="1">
              <a:off x="5361669" y="5049872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9"/>
            <p:cNvSpPr/>
            <p:nvPr/>
          </p:nvSpPr>
          <p:spPr>
            <a:xfrm flipH="1">
              <a:off x="5583193" y="5080228"/>
              <a:ext cx="207040" cy="222496"/>
            </a:xfrm>
            <a:custGeom>
              <a:rect b="b" l="l" r="r" t="t"/>
              <a:pathLst>
                <a:path extrusionOk="0" fill="none" h="6406" w="5961">
                  <a:moveTo>
                    <a:pt x="1" y="1"/>
                  </a:moveTo>
                  <a:cubicBezTo>
                    <a:pt x="1" y="1"/>
                    <a:pt x="4649" y="1205"/>
                    <a:pt x="5960" y="640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9"/>
            <p:cNvSpPr/>
            <p:nvPr/>
          </p:nvSpPr>
          <p:spPr>
            <a:xfrm flipH="1">
              <a:off x="5726360" y="5000378"/>
              <a:ext cx="141952" cy="124412"/>
            </a:xfrm>
            <a:custGeom>
              <a:rect b="b" l="l" r="r" t="t"/>
              <a:pathLst>
                <a:path extrusionOk="0" h="3582" w="4087">
                  <a:moveTo>
                    <a:pt x="2044" y="1"/>
                  </a:moveTo>
                  <a:cubicBezTo>
                    <a:pt x="1714" y="1"/>
                    <a:pt x="1380" y="92"/>
                    <a:pt x="1080" y="283"/>
                  </a:cubicBezTo>
                  <a:cubicBezTo>
                    <a:pt x="250" y="819"/>
                    <a:pt x="1" y="1925"/>
                    <a:pt x="536" y="2755"/>
                  </a:cubicBezTo>
                  <a:cubicBezTo>
                    <a:pt x="880" y="3287"/>
                    <a:pt x="1459" y="3581"/>
                    <a:pt x="2050" y="3581"/>
                  </a:cubicBezTo>
                  <a:cubicBezTo>
                    <a:pt x="2378" y="3581"/>
                    <a:pt x="2710" y="3490"/>
                    <a:pt x="3007" y="3299"/>
                  </a:cubicBezTo>
                  <a:cubicBezTo>
                    <a:pt x="3846" y="2772"/>
                    <a:pt x="4086" y="1666"/>
                    <a:pt x="3551" y="828"/>
                  </a:cubicBezTo>
                  <a:cubicBezTo>
                    <a:pt x="3213" y="295"/>
                    <a:pt x="2636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9"/>
            <p:cNvSpPr/>
            <p:nvPr/>
          </p:nvSpPr>
          <p:spPr>
            <a:xfrm flipH="1">
              <a:off x="5387058" y="4973044"/>
              <a:ext cx="153101" cy="134484"/>
            </a:xfrm>
            <a:custGeom>
              <a:rect b="b" l="l" r="r" t="t"/>
              <a:pathLst>
                <a:path extrusionOk="0" h="3872" w="4408">
                  <a:moveTo>
                    <a:pt x="2209" y="0"/>
                  </a:moveTo>
                  <a:cubicBezTo>
                    <a:pt x="1853" y="0"/>
                    <a:pt x="1492" y="98"/>
                    <a:pt x="1169" y="303"/>
                  </a:cubicBezTo>
                  <a:cubicBezTo>
                    <a:pt x="268" y="883"/>
                    <a:pt x="0" y="2078"/>
                    <a:pt x="571" y="2979"/>
                  </a:cubicBezTo>
                  <a:cubicBezTo>
                    <a:pt x="943" y="3557"/>
                    <a:pt x="1568" y="3871"/>
                    <a:pt x="2206" y="3871"/>
                  </a:cubicBezTo>
                  <a:cubicBezTo>
                    <a:pt x="2563" y="3871"/>
                    <a:pt x="2924" y="3773"/>
                    <a:pt x="3247" y="3568"/>
                  </a:cubicBezTo>
                  <a:cubicBezTo>
                    <a:pt x="4148" y="2988"/>
                    <a:pt x="4407" y="1793"/>
                    <a:pt x="3836" y="892"/>
                  </a:cubicBezTo>
                  <a:cubicBezTo>
                    <a:pt x="3470" y="314"/>
                    <a:pt x="2847" y="0"/>
                    <a:pt x="2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9"/>
            <p:cNvSpPr/>
            <p:nvPr/>
          </p:nvSpPr>
          <p:spPr>
            <a:xfrm flipH="1">
              <a:off x="5759807" y="5361075"/>
              <a:ext cx="93951" cy="82490"/>
            </a:xfrm>
            <a:custGeom>
              <a:rect b="b" l="l" r="r" t="t"/>
              <a:pathLst>
                <a:path extrusionOk="0" h="2375" w="2705">
                  <a:moveTo>
                    <a:pt x="1349" y="1"/>
                  </a:moveTo>
                  <a:cubicBezTo>
                    <a:pt x="1132" y="1"/>
                    <a:pt x="912" y="60"/>
                    <a:pt x="715" y="184"/>
                  </a:cubicBezTo>
                  <a:cubicBezTo>
                    <a:pt x="162" y="541"/>
                    <a:pt x="1" y="1273"/>
                    <a:pt x="358" y="1826"/>
                  </a:cubicBezTo>
                  <a:cubicBezTo>
                    <a:pt x="582" y="2182"/>
                    <a:pt x="964" y="2375"/>
                    <a:pt x="1356" y="2375"/>
                  </a:cubicBezTo>
                  <a:cubicBezTo>
                    <a:pt x="1573" y="2375"/>
                    <a:pt x="1793" y="2316"/>
                    <a:pt x="1990" y="2192"/>
                  </a:cubicBezTo>
                  <a:cubicBezTo>
                    <a:pt x="2543" y="1835"/>
                    <a:pt x="2704" y="1103"/>
                    <a:pt x="2356" y="550"/>
                  </a:cubicBezTo>
                  <a:cubicBezTo>
                    <a:pt x="2127" y="194"/>
                    <a:pt x="1742" y="1"/>
                    <a:pt x="1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9"/>
            <p:cNvSpPr/>
            <p:nvPr/>
          </p:nvSpPr>
          <p:spPr>
            <a:xfrm flipH="1">
              <a:off x="5600871" y="5228015"/>
              <a:ext cx="98883" cy="26709"/>
            </a:xfrm>
            <a:custGeom>
              <a:rect b="b" l="l" r="r" t="t"/>
              <a:pathLst>
                <a:path extrusionOk="0" fill="none" h="769" w="2847">
                  <a:moveTo>
                    <a:pt x="1" y="1"/>
                  </a:moveTo>
                  <a:cubicBezTo>
                    <a:pt x="1" y="1"/>
                    <a:pt x="1223" y="768"/>
                    <a:pt x="2847" y="554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9"/>
            <p:cNvSpPr/>
            <p:nvPr/>
          </p:nvSpPr>
          <p:spPr>
            <a:xfrm flipH="1">
              <a:off x="5405362" y="5194567"/>
              <a:ext cx="88325" cy="78426"/>
            </a:xfrm>
            <a:custGeom>
              <a:rect b="b" l="l" r="r" t="t"/>
              <a:pathLst>
                <a:path extrusionOk="0" fill="none" h="2258" w="2543">
                  <a:moveTo>
                    <a:pt x="0" y="0"/>
                  </a:moveTo>
                  <a:cubicBezTo>
                    <a:pt x="0" y="0"/>
                    <a:pt x="883" y="1767"/>
                    <a:pt x="2543" y="225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9"/>
            <p:cNvSpPr/>
            <p:nvPr/>
          </p:nvSpPr>
          <p:spPr>
            <a:xfrm flipH="1">
              <a:off x="5467950" y="5153514"/>
              <a:ext cx="79051" cy="69257"/>
            </a:xfrm>
            <a:custGeom>
              <a:rect b="b" l="l" r="r" t="t"/>
              <a:pathLst>
                <a:path extrusionOk="0" h="1994" w="2276">
                  <a:moveTo>
                    <a:pt x="1143" y="0"/>
                  </a:moveTo>
                  <a:cubicBezTo>
                    <a:pt x="959" y="0"/>
                    <a:pt x="774" y="51"/>
                    <a:pt x="607" y="156"/>
                  </a:cubicBezTo>
                  <a:cubicBezTo>
                    <a:pt x="135" y="451"/>
                    <a:pt x="1" y="1066"/>
                    <a:pt x="295" y="1530"/>
                  </a:cubicBezTo>
                  <a:cubicBezTo>
                    <a:pt x="490" y="1828"/>
                    <a:pt x="813" y="1994"/>
                    <a:pt x="1143" y="1994"/>
                  </a:cubicBezTo>
                  <a:cubicBezTo>
                    <a:pt x="1326" y="1994"/>
                    <a:pt x="1512" y="1942"/>
                    <a:pt x="1678" y="1834"/>
                  </a:cubicBezTo>
                  <a:cubicBezTo>
                    <a:pt x="2142" y="1539"/>
                    <a:pt x="2276" y="924"/>
                    <a:pt x="1981" y="460"/>
                  </a:cubicBezTo>
                  <a:cubicBezTo>
                    <a:pt x="1792" y="162"/>
                    <a:pt x="1471" y="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9"/>
            <p:cNvSpPr/>
            <p:nvPr/>
          </p:nvSpPr>
          <p:spPr>
            <a:xfrm flipH="1">
              <a:off x="5680513" y="5202070"/>
              <a:ext cx="72521" cy="63560"/>
            </a:xfrm>
            <a:custGeom>
              <a:rect b="b" l="l" r="r" t="t"/>
              <a:pathLst>
                <a:path extrusionOk="0" h="1830" w="2088">
                  <a:moveTo>
                    <a:pt x="1037" y="1"/>
                  </a:moveTo>
                  <a:cubicBezTo>
                    <a:pt x="870" y="1"/>
                    <a:pt x="702" y="46"/>
                    <a:pt x="553" y="141"/>
                  </a:cubicBezTo>
                  <a:cubicBezTo>
                    <a:pt x="125" y="418"/>
                    <a:pt x="0" y="980"/>
                    <a:pt x="268" y="1408"/>
                  </a:cubicBezTo>
                  <a:cubicBezTo>
                    <a:pt x="446" y="1678"/>
                    <a:pt x="742" y="1830"/>
                    <a:pt x="1045" y="1830"/>
                  </a:cubicBezTo>
                  <a:cubicBezTo>
                    <a:pt x="1213" y="1830"/>
                    <a:pt x="1382" y="1783"/>
                    <a:pt x="1535" y="1685"/>
                  </a:cubicBezTo>
                  <a:cubicBezTo>
                    <a:pt x="1963" y="1417"/>
                    <a:pt x="2088" y="846"/>
                    <a:pt x="1811" y="427"/>
                  </a:cubicBezTo>
                  <a:cubicBezTo>
                    <a:pt x="1639" y="151"/>
                    <a:pt x="1340" y="1"/>
                    <a:pt x="10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9"/>
            <p:cNvSpPr/>
            <p:nvPr/>
          </p:nvSpPr>
          <p:spPr>
            <a:xfrm flipH="1">
              <a:off x="5806627" y="5032401"/>
              <a:ext cx="21708" cy="17019"/>
            </a:xfrm>
            <a:custGeom>
              <a:rect b="b" l="l" r="r" t="t"/>
              <a:pathLst>
                <a:path extrusionOk="0" h="490" w="625">
                  <a:moveTo>
                    <a:pt x="376" y="0"/>
                  </a:moveTo>
                  <a:cubicBezTo>
                    <a:pt x="317" y="0"/>
                    <a:pt x="255" y="19"/>
                    <a:pt x="197" y="57"/>
                  </a:cubicBezTo>
                  <a:cubicBezTo>
                    <a:pt x="54" y="146"/>
                    <a:pt x="0" y="298"/>
                    <a:pt x="63" y="405"/>
                  </a:cubicBezTo>
                  <a:cubicBezTo>
                    <a:pt x="103" y="460"/>
                    <a:pt x="171" y="490"/>
                    <a:pt x="248" y="490"/>
                  </a:cubicBezTo>
                  <a:cubicBezTo>
                    <a:pt x="308" y="490"/>
                    <a:pt x="375" y="471"/>
                    <a:pt x="438" y="432"/>
                  </a:cubicBezTo>
                  <a:cubicBezTo>
                    <a:pt x="571" y="352"/>
                    <a:pt x="625" y="191"/>
                    <a:pt x="562" y="93"/>
                  </a:cubicBezTo>
                  <a:cubicBezTo>
                    <a:pt x="522" y="32"/>
                    <a:pt x="453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9"/>
            <p:cNvSpPr/>
            <p:nvPr/>
          </p:nvSpPr>
          <p:spPr>
            <a:xfrm flipH="1">
              <a:off x="5462046" y="4996314"/>
              <a:ext cx="21743" cy="17158"/>
            </a:xfrm>
            <a:custGeom>
              <a:rect b="b" l="l" r="r" t="t"/>
              <a:pathLst>
                <a:path extrusionOk="0" h="494" w="626">
                  <a:moveTo>
                    <a:pt x="385" y="1"/>
                  </a:moveTo>
                  <a:cubicBezTo>
                    <a:pt x="324" y="1"/>
                    <a:pt x="258" y="21"/>
                    <a:pt x="197" y="61"/>
                  </a:cubicBezTo>
                  <a:cubicBezTo>
                    <a:pt x="54" y="142"/>
                    <a:pt x="1" y="302"/>
                    <a:pt x="72" y="400"/>
                  </a:cubicBezTo>
                  <a:cubicBezTo>
                    <a:pt x="107" y="461"/>
                    <a:pt x="175" y="493"/>
                    <a:pt x="252" y="493"/>
                  </a:cubicBezTo>
                  <a:cubicBezTo>
                    <a:pt x="311" y="493"/>
                    <a:pt x="376" y="475"/>
                    <a:pt x="438" y="436"/>
                  </a:cubicBezTo>
                  <a:cubicBezTo>
                    <a:pt x="572" y="347"/>
                    <a:pt x="625" y="195"/>
                    <a:pt x="563" y="88"/>
                  </a:cubicBezTo>
                  <a:cubicBezTo>
                    <a:pt x="524" y="30"/>
                    <a:pt x="458" y="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9"/>
            <p:cNvSpPr/>
            <p:nvPr/>
          </p:nvSpPr>
          <p:spPr>
            <a:xfrm flipH="1">
              <a:off x="5814685" y="5418349"/>
              <a:ext cx="12400" cy="9586"/>
            </a:xfrm>
            <a:custGeom>
              <a:rect b="b" l="l" r="r" t="t"/>
              <a:pathLst>
                <a:path extrusionOk="0" h="276" w="357">
                  <a:moveTo>
                    <a:pt x="143" y="0"/>
                  </a:moveTo>
                  <a:cubicBezTo>
                    <a:pt x="92" y="0"/>
                    <a:pt x="49" y="22"/>
                    <a:pt x="27" y="61"/>
                  </a:cubicBezTo>
                  <a:cubicBezTo>
                    <a:pt x="0" y="123"/>
                    <a:pt x="36" y="212"/>
                    <a:pt x="116" y="257"/>
                  </a:cubicBezTo>
                  <a:cubicBezTo>
                    <a:pt x="144" y="269"/>
                    <a:pt x="173" y="275"/>
                    <a:pt x="202" y="275"/>
                  </a:cubicBezTo>
                  <a:cubicBezTo>
                    <a:pt x="256" y="275"/>
                    <a:pt x="307" y="253"/>
                    <a:pt x="330" y="212"/>
                  </a:cubicBezTo>
                  <a:cubicBezTo>
                    <a:pt x="357" y="150"/>
                    <a:pt x="321" y="70"/>
                    <a:pt x="241" y="25"/>
                  </a:cubicBezTo>
                  <a:cubicBezTo>
                    <a:pt x="207" y="8"/>
                    <a:pt x="174" y="0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9"/>
            <p:cNvSpPr/>
            <p:nvPr/>
          </p:nvSpPr>
          <p:spPr>
            <a:xfrm flipH="1">
              <a:off x="5727298" y="5218707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0"/>
                  </a:moveTo>
                  <a:cubicBezTo>
                    <a:pt x="90" y="0"/>
                    <a:pt x="26" y="60"/>
                    <a:pt x="18" y="144"/>
                  </a:cubicBezTo>
                  <a:cubicBezTo>
                    <a:pt x="0" y="233"/>
                    <a:pt x="45" y="322"/>
                    <a:pt x="116" y="331"/>
                  </a:cubicBezTo>
                  <a:cubicBezTo>
                    <a:pt x="120" y="332"/>
                    <a:pt x="124" y="332"/>
                    <a:pt x="128" y="332"/>
                  </a:cubicBezTo>
                  <a:cubicBezTo>
                    <a:pt x="188" y="332"/>
                    <a:pt x="251" y="272"/>
                    <a:pt x="268" y="189"/>
                  </a:cubicBezTo>
                  <a:cubicBezTo>
                    <a:pt x="286" y="99"/>
                    <a:pt x="241" y="10"/>
                    <a:pt x="170" y="1"/>
                  </a:cubicBezTo>
                  <a:cubicBezTo>
                    <a:pt x="165" y="1"/>
                    <a:pt x="16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9"/>
            <p:cNvSpPr/>
            <p:nvPr/>
          </p:nvSpPr>
          <p:spPr>
            <a:xfrm flipH="1">
              <a:off x="5503586" y="5185468"/>
              <a:ext cx="9933" cy="11392"/>
            </a:xfrm>
            <a:custGeom>
              <a:rect b="b" l="l" r="r" t="t"/>
              <a:pathLst>
                <a:path extrusionOk="0" h="328" w="286">
                  <a:moveTo>
                    <a:pt x="146" y="1"/>
                  </a:moveTo>
                  <a:cubicBezTo>
                    <a:pt x="85" y="1"/>
                    <a:pt x="34" y="60"/>
                    <a:pt x="18" y="146"/>
                  </a:cubicBezTo>
                  <a:cubicBezTo>
                    <a:pt x="0" y="236"/>
                    <a:pt x="45" y="316"/>
                    <a:pt x="116" y="325"/>
                  </a:cubicBezTo>
                  <a:cubicBezTo>
                    <a:pt x="124" y="327"/>
                    <a:pt x="133" y="328"/>
                    <a:pt x="141" y="328"/>
                  </a:cubicBezTo>
                  <a:cubicBezTo>
                    <a:pt x="201" y="328"/>
                    <a:pt x="252" y="270"/>
                    <a:pt x="268" y="191"/>
                  </a:cubicBezTo>
                  <a:cubicBezTo>
                    <a:pt x="286" y="93"/>
                    <a:pt x="241" y="13"/>
                    <a:pt x="170" y="4"/>
                  </a:cubicBezTo>
                  <a:cubicBezTo>
                    <a:pt x="162" y="2"/>
                    <a:pt x="153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9"/>
            <p:cNvSpPr/>
            <p:nvPr/>
          </p:nvSpPr>
          <p:spPr>
            <a:xfrm flipH="1">
              <a:off x="3804055" y="5128263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9"/>
            <p:cNvSpPr/>
            <p:nvPr/>
          </p:nvSpPr>
          <p:spPr>
            <a:xfrm flipH="1">
              <a:off x="3829444" y="5051608"/>
              <a:ext cx="153101" cy="134450"/>
            </a:xfrm>
            <a:custGeom>
              <a:rect b="b" l="l" r="r" t="t"/>
              <a:pathLst>
                <a:path extrusionOk="0" h="3871" w="4408">
                  <a:moveTo>
                    <a:pt x="2200" y="0"/>
                  </a:moveTo>
                  <a:cubicBezTo>
                    <a:pt x="1843" y="0"/>
                    <a:pt x="1483" y="99"/>
                    <a:pt x="1160" y="307"/>
                  </a:cubicBezTo>
                  <a:cubicBezTo>
                    <a:pt x="259" y="878"/>
                    <a:pt x="0" y="2073"/>
                    <a:pt x="571" y="2975"/>
                  </a:cubicBezTo>
                  <a:cubicBezTo>
                    <a:pt x="937" y="3553"/>
                    <a:pt x="1565" y="3870"/>
                    <a:pt x="2203" y="3870"/>
                  </a:cubicBezTo>
                  <a:cubicBezTo>
                    <a:pt x="2559" y="3870"/>
                    <a:pt x="2919" y="3771"/>
                    <a:pt x="3238" y="3563"/>
                  </a:cubicBezTo>
                  <a:cubicBezTo>
                    <a:pt x="4140" y="2992"/>
                    <a:pt x="4407" y="1797"/>
                    <a:pt x="3836" y="896"/>
                  </a:cubicBezTo>
                  <a:cubicBezTo>
                    <a:pt x="3464" y="318"/>
                    <a:pt x="283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9"/>
            <p:cNvSpPr/>
            <p:nvPr/>
          </p:nvSpPr>
          <p:spPr>
            <a:xfrm flipH="1">
              <a:off x="3847748" y="5272959"/>
              <a:ext cx="88637" cy="78739"/>
            </a:xfrm>
            <a:custGeom>
              <a:rect b="b" l="l" r="r" t="t"/>
              <a:pathLst>
                <a:path extrusionOk="0" fill="none" h="2267" w="2552">
                  <a:moveTo>
                    <a:pt x="0" y="0"/>
                  </a:moveTo>
                  <a:cubicBezTo>
                    <a:pt x="0" y="0"/>
                    <a:pt x="884" y="1776"/>
                    <a:pt x="2552" y="226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9"/>
            <p:cNvSpPr/>
            <p:nvPr/>
          </p:nvSpPr>
          <p:spPr>
            <a:xfrm flipH="1">
              <a:off x="3910336" y="5231905"/>
              <a:ext cx="79051" cy="69430"/>
            </a:xfrm>
            <a:custGeom>
              <a:rect b="b" l="l" r="r" t="t"/>
              <a:pathLst>
                <a:path extrusionOk="0" h="1999" w="2276">
                  <a:moveTo>
                    <a:pt x="1135" y="0"/>
                  </a:moveTo>
                  <a:cubicBezTo>
                    <a:pt x="951" y="0"/>
                    <a:pt x="765" y="51"/>
                    <a:pt x="599" y="156"/>
                  </a:cubicBezTo>
                  <a:cubicBezTo>
                    <a:pt x="135" y="460"/>
                    <a:pt x="1" y="1075"/>
                    <a:pt x="295" y="1539"/>
                  </a:cubicBezTo>
                  <a:cubicBezTo>
                    <a:pt x="484" y="1837"/>
                    <a:pt x="805" y="1999"/>
                    <a:pt x="1134" y="1999"/>
                  </a:cubicBezTo>
                  <a:cubicBezTo>
                    <a:pt x="1317" y="1999"/>
                    <a:pt x="1503" y="1948"/>
                    <a:pt x="1669" y="1843"/>
                  </a:cubicBezTo>
                  <a:cubicBezTo>
                    <a:pt x="2142" y="1548"/>
                    <a:pt x="2276" y="924"/>
                    <a:pt x="1981" y="460"/>
                  </a:cubicBezTo>
                  <a:cubicBezTo>
                    <a:pt x="1787" y="162"/>
                    <a:pt x="1464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9"/>
            <p:cNvSpPr/>
            <p:nvPr/>
          </p:nvSpPr>
          <p:spPr>
            <a:xfrm flipH="1">
              <a:off x="3904432" y="5074844"/>
              <a:ext cx="21743" cy="17019"/>
            </a:xfrm>
            <a:custGeom>
              <a:rect b="b" l="l" r="r" t="t"/>
              <a:pathLst>
                <a:path extrusionOk="0" h="490" w="626">
                  <a:moveTo>
                    <a:pt x="374" y="0"/>
                  </a:moveTo>
                  <a:cubicBezTo>
                    <a:pt x="315" y="0"/>
                    <a:pt x="250" y="19"/>
                    <a:pt x="188" y="57"/>
                  </a:cubicBezTo>
                  <a:cubicBezTo>
                    <a:pt x="54" y="147"/>
                    <a:pt x="1" y="298"/>
                    <a:pt x="63" y="405"/>
                  </a:cubicBezTo>
                  <a:cubicBezTo>
                    <a:pt x="103" y="460"/>
                    <a:pt x="171" y="490"/>
                    <a:pt x="246" y="490"/>
                  </a:cubicBezTo>
                  <a:cubicBezTo>
                    <a:pt x="306" y="490"/>
                    <a:pt x="370" y="471"/>
                    <a:pt x="429" y="432"/>
                  </a:cubicBezTo>
                  <a:cubicBezTo>
                    <a:pt x="563" y="352"/>
                    <a:pt x="625" y="191"/>
                    <a:pt x="554" y="93"/>
                  </a:cubicBezTo>
                  <a:cubicBezTo>
                    <a:pt x="518" y="32"/>
                    <a:pt x="451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9"/>
            <p:cNvSpPr/>
            <p:nvPr/>
          </p:nvSpPr>
          <p:spPr>
            <a:xfrm flipH="1">
              <a:off x="3945972" y="5263928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1"/>
                  </a:moveTo>
                  <a:cubicBezTo>
                    <a:pt x="90" y="1"/>
                    <a:pt x="27" y="61"/>
                    <a:pt x="18" y="144"/>
                  </a:cubicBezTo>
                  <a:cubicBezTo>
                    <a:pt x="0" y="234"/>
                    <a:pt x="45" y="323"/>
                    <a:pt x="107" y="332"/>
                  </a:cubicBezTo>
                  <a:cubicBezTo>
                    <a:pt x="112" y="332"/>
                    <a:pt x="117" y="333"/>
                    <a:pt x="121" y="333"/>
                  </a:cubicBezTo>
                  <a:cubicBezTo>
                    <a:pt x="188" y="333"/>
                    <a:pt x="251" y="273"/>
                    <a:pt x="268" y="189"/>
                  </a:cubicBezTo>
                  <a:cubicBezTo>
                    <a:pt x="286" y="100"/>
                    <a:pt x="241" y="11"/>
                    <a:pt x="170" y="2"/>
                  </a:cubicBezTo>
                  <a:cubicBezTo>
                    <a:pt x="165" y="1"/>
                    <a:pt x="161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9"/>
            <p:cNvSpPr/>
            <p:nvPr/>
          </p:nvSpPr>
          <p:spPr>
            <a:xfrm flipH="1">
              <a:off x="1240032" y="300202"/>
              <a:ext cx="54565" cy="54252"/>
            </a:xfrm>
            <a:custGeom>
              <a:rect b="b" l="l" r="r" t="t"/>
              <a:pathLst>
                <a:path extrusionOk="0" h="1562" w="1571">
                  <a:moveTo>
                    <a:pt x="767" y="0"/>
                  </a:moveTo>
                  <a:cubicBezTo>
                    <a:pt x="339" y="9"/>
                    <a:pt x="0" y="366"/>
                    <a:pt x="0" y="794"/>
                  </a:cubicBezTo>
                  <a:cubicBezTo>
                    <a:pt x="9" y="1217"/>
                    <a:pt x="357" y="1562"/>
                    <a:pt x="778" y="1562"/>
                  </a:cubicBezTo>
                  <a:cubicBezTo>
                    <a:pt x="783" y="1562"/>
                    <a:pt x="789" y="1562"/>
                    <a:pt x="794" y="1562"/>
                  </a:cubicBezTo>
                  <a:cubicBezTo>
                    <a:pt x="1222" y="1553"/>
                    <a:pt x="1570" y="1205"/>
                    <a:pt x="1561" y="768"/>
                  </a:cubicBezTo>
                  <a:cubicBezTo>
                    <a:pt x="1552" y="339"/>
                    <a:pt x="1205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9"/>
            <p:cNvSpPr/>
            <p:nvPr/>
          </p:nvSpPr>
          <p:spPr>
            <a:xfrm flipH="1">
              <a:off x="2744679" y="1333216"/>
              <a:ext cx="43728" cy="43138"/>
            </a:xfrm>
            <a:custGeom>
              <a:rect b="b" l="l" r="r" t="t"/>
              <a:pathLst>
                <a:path extrusionOk="0" h="1242" w="1259">
                  <a:moveTo>
                    <a:pt x="641" y="1"/>
                  </a:moveTo>
                  <a:cubicBezTo>
                    <a:pt x="636" y="1"/>
                    <a:pt x="631" y="1"/>
                    <a:pt x="625" y="1"/>
                  </a:cubicBezTo>
                  <a:cubicBezTo>
                    <a:pt x="277" y="1"/>
                    <a:pt x="1" y="286"/>
                    <a:pt x="10" y="625"/>
                  </a:cubicBezTo>
                  <a:cubicBezTo>
                    <a:pt x="10" y="968"/>
                    <a:pt x="286" y="1241"/>
                    <a:pt x="627" y="1241"/>
                  </a:cubicBezTo>
                  <a:cubicBezTo>
                    <a:pt x="632" y="1241"/>
                    <a:pt x="638" y="1241"/>
                    <a:pt x="643" y="1241"/>
                  </a:cubicBezTo>
                  <a:cubicBezTo>
                    <a:pt x="982" y="1241"/>
                    <a:pt x="1259" y="955"/>
                    <a:pt x="1250" y="608"/>
                  </a:cubicBezTo>
                  <a:cubicBezTo>
                    <a:pt x="1250" y="274"/>
                    <a:pt x="973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9"/>
            <p:cNvSpPr/>
            <p:nvPr/>
          </p:nvSpPr>
          <p:spPr>
            <a:xfrm flipH="1">
              <a:off x="2979228" y="525130"/>
              <a:ext cx="58281" cy="58003"/>
            </a:xfrm>
            <a:custGeom>
              <a:rect b="b" l="l" r="r" t="t"/>
              <a:pathLst>
                <a:path extrusionOk="0" h="1670" w="1678">
                  <a:moveTo>
                    <a:pt x="830" y="1"/>
                  </a:moveTo>
                  <a:cubicBezTo>
                    <a:pt x="375" y="10"/>
                    <a:pt x="0" y="385"/>
                    <a:pt x="9" y="848"/>
                  </a:cubicBezTo>
                  <a:cubicBezTo>
                    <a:pt x="18" y="1298"/>
                    <a:pt x="384" y="1669"/>
                    <a:pt x="841" y="1669"/>
                  </a:cubicBezTo>
                  <a:cubicBezTo>
                    <a:pt x="846" y="1669"/>
                    <a:pt x="851" y="1669"/>
                    <a:pt x="857" y="1669"/>
                  </a:cubicBezTo>
                  <a:cubicBezTo>
                    <a:pt x="1312" y="1660"/>
                    <a:pt x="1677" y="1286"/>
                    <a:pt x="1677" y="822"/>
                  </a:cubicBezTo>
                  <a:cubicBezTo>
                    <a:pt x="1669" y="367"/>
                    <a:pt x="1285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9"/>
            <p:cNvSpPr/>
            <p:nvPr/>
          </p:nvSpPr>
          <p:spPr>
            <a:xfrm flipH="1">
              <a:off x="1298591" y="1441999"/>
              <a:ext cx="58003" cy="57656"/>
            </a:xfrm>
            <a:custGeom>
              <a:rect b="b" l="l" r="r" t="t"/>
              <a:pathLst>
                <a:path extrusionOk="0" h="1660" w="1670">
                  <a:moveTo>
                    <a:pt x="838" y="0"/>
                  </a:moveTo>
                  <a:cubicBezTo>
                    <a:pt x="833" y="0"/>
                    <a:pt x="827" y="0"/>
                    <a:pt x="822" y="0"/>
                  </a:cubicBezTo>
                  <a:cubicBezTo>
                    <a:pt x="367" y="0"/>
                    <a:pt x="1" y="384"/>
                    <a:pt x="1" y="839"/>
                  </a:cubicBezTo>
                  <a:cubicBezTo>
                    <a:pt x="10" y="1297"/>
                    <a:pt x="376" y="1660"/>
                    <a:pt x="832" y="1660"/>
                  </a:cubicBezTo>
                  <a:cubicBezTo>
                    <a:pt x="837" y="1660"/>
                    <a:pt x="843" y="1660"/>
                    <a:pt x="848" y="1660"/>
                  </a:cubicBezTo>
                  <a:cubicBezTo>
                    <a:pt x="1303" y="1651"/>
                    <a:pt x="1669" y="1276"/>
                    <a:pt x="1669" y="821"/>
                  </a:cubicBezTo>
                  <a:cubicBezTo>
                    <a:pt x="1660" y="363"/>
                    <a:pt x="1295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9"/>
            <p:cNvSpPr/>
            <p:nvPr/>
          </p:nvSpPr>
          <p:spPr>
            <a:xfrm flipH="1">
              <a:off x="3215652" y="782012"/>
              <a:ext cx="23896" cy="23896"/>
            </a:xfrm>
            <a:custGeom>
              <a:rect b="b" l="l" r="r" t="t"/>
              <a:pathLst>
                <a:path extrusionOk="0" h="688" w="688">
                  <a:moveTo>
                    <a:pt x="340" y="0"/>
                  </a:moveTo>
                  <a:cubicBezTo>
                    <a:pt x="144" y="0"/>
                    <a:pt x="1" y="161"/>
                    <a:pt x="1" y="348"/>
                  </a:cubicBezTo>
                  <a:cubicBezTo>
                    <a:pt x="1" y="536"/>
                    <a:pt x="161" y="687"/>
                    <a:pt x="349" y="687"/>
                  </a:cubicBezTo>
                  <a:cubicBezTo>
                    <a:pt x="536" y="678"/>
                    <a:pt x="688" y="527"/>
                    <a:pt x="688" y="339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9"/>
            <p:cNvSpPr/>
            <p:nvPr/>
          </p:nvSpPr>
          <p:spPr>
            <a:xfrm flipH="1">
              <a:off x="6766529" y="1278374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1"/>
                  </a:moveTo>
                  <a:cubicBezTo>
                    <a:pt x="930" y="1"/>
                    <a:pt x="924" y="1"/>
                    <a:pt x="919" y="1"/>
                  </a:cubicBezTo>
                  <a:cubicBezTo>
                    <a:pt x="410" y="10"/>
                    <a:pt x="0" y="429"/>
                    <a:pt x="9" y="938"/>
                  </a:cubicBezTo>
                  <a:cubicBezTo>
                    <a:pt x="18" y="1441"/>
                    <a:pt x="428" y="1848"/>
                    <a:pt x="929" y="1848"/>
                  </a:cubicBezTo>
                  <a:cubicBezTo>
                    <a:pt x="935" y="1848"/>
                    <a:pt x="940" y="1848"/>
                    <a:pt x="946" y="1848"/>
                  </a:cubicBezTo>
                  <a:cubicBezTo>
                    <a:pt x="1454" y="1839"/>
                    <a:pt x="1865" y="1419"/>
                    <a:pt x="1856" y="911"/>
                  </a:cubicBezTo>
                  <a:cubicBezTo>
                    <a:pt x="1847" y="408"/>
                    <a:pt x="1436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9"/>
            <p:cNvSpPr/>
            <p:nvPr/>
          </p:nvSpPr>
          <p:spPr>
            <a:xfrm flipH="1">
              <a:off x="4279057" y="56658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5" y="0"/>
                  </a:moveTo>
                  <a:cubicBezTo>
                    <a:pt x="930" y="0"/>
                    <a:pt x="924" y="0"/>
                    <a:pt x="919" y="0"/>
                  </a:cubicBezTo>
                  <a:cubicBezTo>
                    <a:pt x="402" y="9"/>
                    <a:pt x="0" y="429"/>
                    <a:pt x="0" y="937"/>
                  </a:cubicBezTo>
                  <a:cubicBezTo>
                    <a:pt x="9" y="1440"/>
                    <a:pt x="419" y="1847"/>
                    <a:pt x="921" y="1847"/>
                  </a:cubicBezTo>
                  <a:cubicBezTo>
                    <a:pt x="926" y="1847"/>
                    <a:pt x="931" y="1847"/>
                    <a:pt x="937" y="1847"/>
                  </a:cubicBezTo>
                  <a:cubicBezTo>
                    <a:pt x="1454" y="1847"/>
                    <a:pt x="1856" y="1419"/>
                    <a:pt x="1856" y="910"/>
                  </a:cubicBezTo>
                  <a:cubicBezTo>
                    <a:pt x="1847" y="407"/>
                    <a:pt x="1436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9"/>
            <p:cNvSpPr/>
            <p:nvPr/>
          </p:nvSpPr>
          <p:spPr>
            <a:xfrm flipH="1">
              <a:off x="7851919" y="57038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1" y="429"/>
                    <a:pt x="10" y="937"/>
                  </a:cubicBezTo>
                  <a:cubicBezTo>
                    <a:pt x="18" y="1440"/>
                    <a:pt x="429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9"/>
            <p:cNvSpPr/>
            <p:nvPr/>
          </p:nvSpPr>
          <p:spPr>
            <a:xfrm flipH="1">
              <a:off x="5303110" y="26838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1" y="1"/>
                  </a:moveTo>
                  <a:cubicBezTo>
                    <a:pt x="331" y="9"/>
                    <a:pt x="1" y="348"/>
                    <a:pt x="10" y="750"/>
                  </a:cubicBezTo>
                  <a:cubicBezTo>
                    <a:pt x="19" y="1155"/>
                    <a:pt x="340" y="1482"/>
                    <a:pt x="743" y="1482"/>
                  </a:cubicBezTo>
                  <a:cubicBezTo>
                    <a:pt x="748" y="1482"/>
                    <a:pt x="754" y="1482"/>
                    <a:pt x="759" y="1481"/>
                  </a:cubicBezTo>
                  <a:cubicBezTo>
                    <a:pt x="1169" y="1481"/>
                    <a:pt x="1491" y="1142"/>
                    <a:pt x="1491" y="732"/>
                  </a:cubicBezTo>
                  <a:cubicBezTo>
                    <a:pt x="1482" y="322"/>
                    <a:pt x="1143" y="1"/>
                    <a:pt x="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9"/>
            <p:cNvSpPr/>
            <p:nvPr/>
          </p:nvSpPr>
          <p:spPr>
            <a:xfrm flipH="1">
              <a:off x="5031363" y="70764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0"/>
                  </a:moveTo>
                  <a:cubicBezTo>
                    <a:pt x="322" y="9"/>
                    <a:pt x="1" y="339"/>
                    <a:pt x="1" y="750"/>
                  </a:cubicBezTo>
                  <a:cubicBezTo>
                    <a:pt x="9" y="1155"/>
                    <a:pt x="340" y="1482"/>
                    <a:pt x="734" y="1482"/>
                  </a:cubicBezTo>
                  <a:cubicBezTo>
                    <a:pt x="739" y="1482"/>
                    <a:pt x="745" y="1481"/>
                    <a:pt x="750" y="1481"/>
                  </a:cubicBezTo>
                  <a:cubicBezTo>
                    <a:pt x="1160" y="1472"/>
                    <a:pt x="1490" y="1142"/>
                    <a:pt x="1481" y="732"/>
                  </a:cubicBezTo>
                  <a:cubicBezTo>
                    <a:pt x="1473" y="322"/>
                    <a:pt x="1142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9"/>
            <p:cNvSpPr/>
            <p:nvPr/>
          </p:nvSpPr>
          <p:spPr>
            <a:xfrm flipH="1">
              <a:off x="6340500" y="323439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98" y="0"/>
                  </a:moveTo>
                  <a:cubicBezTo>
                    <a:pt x="993" y="0"/>
                    <a:pt x="987" y="0"/>
                    <a:pt x="982" y="0"/>
                  </a:cubicBezTo>
                  <a:cubicBezTo>
                    <a:pt x="438" y="9"/>
                    <a:pt x="1" y="455"/>
                    <a:pt x="10" y="1000"/>
                  </a:cubicBezTo>
                  <a:cubicBezTo>
                    <a:pt x="18" y="1538"/>
                    <a:pt x="456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2" y="434"/>
                    <a:pt x="1535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 flipH="1">
              <a:off x="6621208" y="627695"/>
              <a:ext cx="28238" cy="28238"/>
            </a:xfrm>
            <a:custGeom>
              <a:rect b="b" l="l" r="r" t="t"/>
              <a:pathLst>
                <a:path extrusionOk="0" h="813" w="813">
                  <a:moveTo>
                    <a:pt x="402" y="1"/>
                  </a:moveTo>
                  <a:cubicBezTo>
                    <a:pt x="179" y="10"/>
                    <a:pt x="1" y="188"/>
                    <a:pt x="1" y="420"/>
                  </a:cubicBezTo>
                  <a:cubicBezTo>
                    <a:pt x="1" y="638"/>
                    <a:pt x="179" y="813"/>
                    <a:pt x="395" y="813"/>
                  </a:cubicBezTo>
                  <a:cubicBezTo>
                    <a:pt x="400" y="813"/>
                    <a:pt x="406" y="813"/>
                    <a:pt x="411" y="813"/>
                  </a:cubicBezTo>
                  <a:cubicBezTo>
                    <a:pt x="634" y="813"/>
                    <a:pt x="813" y="625"/>
                    <a:pt x="813" y="402"/>
                  </a:cubicBezTo>
                  <a:cubicBezTo>
                    <a:pt x="813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 flipH="1">
              <a:off x="2795805" y="4991000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0" y="429"/>
                    <a:pt x="9" y="937"/>
                  </a:cubicBezTo>
                  <a:cubicBezTo>
                    <a:pt x="18" y="1440"/>
                    <a:pt x="428" y="1847"/>
                    <a:pt x="930" y="1847"/>
                  </a:cubicBezTo>
                  <a:cubicBezTo>
                    <a:pt x="935" y="1847"/>
                    <a:pt x="940" y="1847"/>
                    <a:pt x="946" y="1847"/>
                  </a:cubicBezTo>
                  <a:cubicBezTo>
                    <a:pt x="1454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 flipH="1">
              <a:off x="308333" y="3769250"/>
              <a:ext cx="64776" cy="64498"/>
            </a:xfrm>
            <a:custGeom>
              <a:rect b="b" l="l" r="r" t="t"/>
              <a:pathLst>
                <a:path extrusionOk="0" h="1857" w="1865">
                  <a:moveTo>
                    <a:pt x="919" y="1"/>
                  </a:moveTo>
                  <a:cubicBezTo>
                    <a:pt x="411" y="10"/>
                    <a:pt x="0" y="429"/>
                    <a:pt x="9" y="938"/>
                  </a:cubicBezTo>
                  <a:cubicBezTo>
                    <a:pt x="18" y="1455"/>
                    <a:pt x="438" y="1856"/>
                    <a:pt x="946" y="1856"/>
                  </a:cubicBezTo>
                  <a:cubicBezTo>
                    <a:pt x="1463" y="1847"/>
                    <a:pt x="1865" y="1428"/>
                    <a:pt x="1856" y="911"/>
                  </a:cubicBezTo>
                  <a:cubicBezTo>
                    <a:pt x="1856" y="402"/>
                    <a:pt x="1437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 flipH="1">
              <a:off x="4338396" y="4282978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8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6" y="1847"/>
                  </a:cubicBezTo>
                  <a:cubicBezTo>
                    <a:pt x="1455" y="1839"/>
                    <a:pt x="1865" y="1419"/>
                    <a:pt x="1856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 flipH="1">
              <a:off x="2091812" y="499377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22" y="10"/>
                    <a:pt x="1" y="340"/>
                    <a:pt x="1" y="750"/>
                  </a:cubicBezTo>
                  <a:cubicBezTo>
                    <a:pt x="9" y="1155"/>
                    <a:pt x="331" y="1482"/>
                    <a:pt x="734" y="1482"/>
                  </a:cubicBezTo>
                  <a:cubicBezTo>
                    <a:pt x="739" y="1482"/>
                    <a:pt x="744" y="1482"/>
                    <a:pt x="750" y="1481"/>
                  </a:cubicBezTo>
                  <a:cubicBezTo>
                    <a:pt x="1160" y="1473"/>
                    <a:pt x="1490" y="1142"/>
                    <a:pt x="1481" y="732"/>
                  </a:cubicBezTo>
                  <a:cubicBezTo>
                    <a:pt x="1473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 flipH="1">
              <a:off x="1060639" y="4420241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1"/>
                  </a:moveTo>
                  <a:cubicBezTo>
                    <a:pt x="322" y="10"/>
                    <a:pt x="1" y="349"/>
                    <a:pt x="1" y="750"/>
                  </a:cubicBezTo>
                  <a:cubicBezTo>
                    <a:pt x="10" y="1155"/>
                    <a:pt x="340" y="1482"/>
                    <a:pt x="734" y="1482"/>
                  </a:cubicBezTo>
                  <a:cubicBezTo>
                    <a:pt x="740" y="1482"/>
                    <a:pt x="745" y="1482"/>
                    <a:pt x="750" y="1482"/>
                  </a:cubicBezTo>
                  <a:cubicBezTo>
                    <a:pt x="1161" y="1473"/>
                    <a:pt x="1491" y="1143"/>
                    <a:pt x="1482" y="732"/>
                  </a:cubicBezTo>
                  <a:cubicBezTo>
                    <a:pt x="1473" y="322"/>
                    <a:pt x="1143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 flipH="1">
              <a:off x="2370054" y="4036030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8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6" y="1972"/>
                    <a:pt x="993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 flipH="1">
              <a:off x="377416" y="5122671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81" y="1"/>
                  </a:moveTo>
                  <a:cubicBezTo>
                    <a:pt x="437" y="10"/>
                    <a:pt x="0" y="465"/>
                    <a:pt x="9" y="1009"/>
                  </a:cubicBezTo>
                  <a:cubicBezTo>
                    <a:pt x="18" y="1547"/>
                    <a:pt x="455" y="1972"/>
                    <a:pt x="992" y="1972"/>
                  </a:cubicBezTo>
                  <a:cubicBezTo>
                    <a:pt x="997" y="1972"/>
                    <a:pt x="1003" y="1972"/>
                    <a:pt x="1008" y="1972"/>
                  </a:cubicBezTo>
                  <a:cubicBezTo>
                    <a:pt x="1552" y="1972"/>
                    <a:pt x="1990" y="1517"/>
                    <a:pt x="1981" y="973"/>
                  </a:cubicBezTo>
                  <a:cubicBezTo>
                    <a:pt x="1972" y="429"/>
                    <a:pt x="1526" y="1"/>
                    <a:pt x="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 flipH="1">
              <a:off x="6883647" y="5120518"/>
              <a:ext cx="64498" cy="64186"/>
            </a:xfrm>
            <a:custGeom>
              <a:rect b="b" l="l" r="r" t="t"/>
              <a:pathLst>
                <a:path extrusionOk="0" h="1848" w="1857">
                  <a:moveTo>
                    <a:pt x="936" y="0"/>
                  </a:moveTo>
                  <a:cubicBezTo>
                    <a:pt x="931" y="0"/>
                    <a:pt x="925" y="0"/>
                    <a:pt x="920" y="0"/>
                  </a:cubicBezTo>
                  <a:cubicBezTo>
                    <a:pt x="402" y="9"/>
                    <a:pt x="1" y="428"/>
                    <a:pt x="1" y="937"/>
                  </a:cubicBezTo>
                  <a:cubicBezTo>
                    <a:pt x="10" y="1440"/>
                    <a:pt x="420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56" y="1419"/>
                    <a:pt x="1856" y="910"/>
                  </a:cubicBezTo>
                  <a:cubicBezTo>
                    <a:pt x="1848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 flipH="1">
              <a:off x="4776862" y="405116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7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7" y="1847"/>
                  </a:cubicBezTo>
                  <a:cubicBezTo>
                    <a:pt x="1455" y="1839"/>
                    <a:pt x="1865" y="1419"/>
                    <a:pt x="1857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 flipH="1">
              <a:off x="7969072" y="4412496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6" y="1"/>
                  </a:moveTo>
                  <a:cubicBezTo>
                    <a:pt x="930" y="1"/>
                    <a:pt x="925" y="1"/>
                    <a:pt x="919" y="1"/>
                  </a:cubicBezTo>
                  <a:cubicBezTo>
                    <a:pt x="402" y="10"/>
                    <a:pt x="0" y="429"/>
                    <a:pt x="9" y="938"/>
                  </a:cubicBezTo>
                  <a:cubicBezTo>
                    <a:pt x="9" y="1441"/>
                    <a:pt x="420" y="1848"/>
                    <a:pt x="929" y="1848"/>
                  </a:cubicBezTo>
                  <a:cubicBezTo>
                    <a:pt x="935" y="1848"/>
                    <a:pt x="940" y="1848"/>
                    <a:pt x="946" y="1847"/>
                  </a:cubicBezTo>
                  <a:cubicBezTo>
                    <a:pt x="1455" y="1839"/>
                    <a:pt x="1856" y="1419"/>
                    <a:pt x="1856" y="911"/>
                  </a:cubicBezTo>
                  <a:cubicBezTo>
                    <a:pt x="1847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 flipH="1">
              <a:off x="6179689" y="5123296"/>
              <a:ext cx="51751" cy="51474"/>
            </a:xfrm>
            <a:custGeom>
              <a:rect b="b" l="l" r="r" t="t"/>
              <a:pathLst>
                <a:path extrusionOk="0" h="1482" w="1490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30" y="9"/>
                    <a:pt x="0" y="340"/>
                    <a:pt x="9" y="750"/>
                  </a:cubicBezTo>
                  <a:cubicBezTo>
                    <a:pt x="9" y="1160"/>
                    <a:pt x="348" y="1481"/>
                    <a:pt x="758" y="1481"/>
                  </a:cubicBezTo>
                  <a:cubicBezTo>
                    <a:pt x="1160" y="1473"/>
                    <a:pt x="1490" y="1134"/>
                    <a:pt x="1481" y="732"/>
                  </a:cubicBezTo>
                  <a:cubicBezTo>
                    <a:pt x="1481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 flipH="1">
              <a:off x="5148481" y="45497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57" y="1"/>
                  </a:moveTo>
                  <a:cubicBezTo>
                    <a:pt x="751" y="1"/>
                    <a:pt x="746" y="1"/>
                    <a:pt x="741" y="1"/>
                  </a:cubicBezTo>
                  <a:cubicBezTo>
                    <a:pt x="331" y="10"/>
                    <a:pt x="0" y="340"/>
                    <a:pt x="9" y="750"/>
                  </a:cubicBezTo>
                  <a:cubicBezTo>
                    <a:pt x="9" y="1161"/>
                    <a:pt x="348" y="1482"/>
                    <a:pt x="759" y="1482"/>
                  </a:cubicBezTo>
                  <a:cubicBezTo>
                    <a:pt x="1169" y="1473"/>
                    <a:pt x="1490" y="1143"/>
                    <a:pt x="1490" y="732"/>
                  </a:cubicBezTo>
                  <a:cubicBezTo>
                    <a:pt x="1481" y="327"/>
                    <a:pt x="1151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 flipH="1">
              <a:off x="6008318" y="3797765"/>
              <a:ext cx="69152" cy="68527"/>
            </a:xfrm>
            <a:custGeom>
              <a:rect b="b" l="l" r="r" t="t"/>
              <a:pathLst>
                <a:path extrusionOk="0" h="1973" w="1991">
                  <a:moveTo>
                    <a:pt x="999" y="0"/>
                  </a:moveTo>
                  <a:cubicBezTo>
                    <a:pt x="993" y="0"/>
                    <a:pt x="988" y="0"/>
                    <a:pt x="982" y="1"/>
                  </a:cubicBezTo>
                  <a:cubicBezTo>
                    <a:pt x="438" y="9"/>
                    <a:pt x="1" y="456"/>
                    <a:pt x="10" y="1000"/>
                  </a:cubicBezTo>
                  <a:cubicBezTo>
                    <a:pt x="19" y="1538"/>
                    <a:pt x="456" y="1972"/>
                    <a:pt x="993" y="1972"/>
                  </a:cubicBezTo>
                  <a:cubicBezTo>
                    <a:pt x="998" y="1972"/>
                    <a:pt x="1004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3" y="434"/>
                    <a:pt x="1535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flipH="1">
              <a:off x="4465258" y="5252189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7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5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 flipH="1">
              <a:off x="6738013" y="4698439"/>
              <a:ext cx="28550" cy="28238"/>
            </a:xfrm>
            <a:custGeom>
              <a:rect b="b" l="l" r="r" t="t"/>
              <a:pathLst>
                <a:path extrusionOk="0" h="813" w="822">
                  <a:moveTo>
                    <a:pt x="402" y="0"/>
                  </a:moveTo>
                  <a:cubicBezTo>
                    <a:pt x="179" y="9"/>
                    <a:pt x="1" y="188"/>
                    <a:pt x="9" y="419"/>
                  </a:cubicBezTo>
                  <a:cubicBezTo>
                    <a:pt x="9" y="637"/>
                    <a:pt x="188" y="812"/>
                    <a:pt x="404" y="812"/>
                  </a:cubicBezTo>
                  <a:cubicBezTo>
                    <a:pt x="409" y="812"/>
                    <a:pt x="414" y="812"/>
                    <a:pt x="420" y="812"/>
                  </a:cubicBezTo>
                  <a:cubicBezTo>
                    <a:pt x="643" y="812"/>
                    <a:pt x="821" y="625"/>
                    <a:pt x="821" y="402"/>
                  </a:cubicBezTo>
                  <a:cubicBezTo>
                    <a:pt x="812" y="179"/>
                    <a:pt x="634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 flipH="1">
              <a:off x="-415180" y="4356437"/>
              <a:ext cx="6634533" cy="1211226"/>
            </a:xfrm>
            <a:custGeom>
              <a:rect b="b" l="l" r="r" t="t"/>
              <a:pathLst>
                <a:path extrusionOk="0" h="34873" w="191018">
                  <a:moveTo>
                    <a:pt x="191018" y="0"/>
                  </a:moveTo>
                  <a:lnTo>
                    <a:pt x="176565" y="2079"/>
                  </a:lnTo>
                  <a:cubicBezTo>
                    <a:pt x="174273" y="2409"/>
                    <a:pt x="172185" y="2926"/>
                    <a:pt x="170392" y="3604"/>
                  </a:cubicBezTo>
                  <a:cubicBezTo>
                    <a:pt x="168608" y="4273"/>
                    <a:pt x="167118" y="5094"/>
                    <a:pt x="166030" y="6031"/>
                  </a:cubicBezTo>
                  <a:cubicBezTo>
                    <a:pt x="163871" y="7904"/>
                    <a:pt x="160079" y="9331"/>
                    <a:pt x="155503" y="9992"/>
                  </a:cubicBezTo>
                  <a:lnTo>
                    <a:pt x="144387" y="11588"/>
                  </a:lnTo>
                  <a:cubicBezTo>
                    <a:pt x="141363" y="12017"/>
                    <a:pt x="138660" y="12793"/>
                    <a:pt x="136546" y="13828"/>
                  </a:cubicBezTo>
                  <a:lnTo>
                    <a:pt x="116821" y="23427"/>
                  </a:lnTo>
                  <a:cubicBezTo>
                    <a:pt x="113303" y="25140"/>
                    <a:pt x="108341" y="26065"/>
                    <a:pt x="103268" y="26065"/>
                  </a:cubicBezTo>
                  <a:cubicBezTo>
                    <a:pt x="100997" y="26065"/>
                    <a:pt x="98704" y="25880"/>
                    <a:pt x="96508" y="25496"/>
                  </a:cubicBezTo>
                  <a:lnTo>
                    <a:pt x="94795" y="25193"/>
                  </a:lnTo>
                  <a:cubicBezTo>
                    <a:pt x="92616" y="24811"/>
                    <a:pt x="90318" y="24623"/>
                    <a:pt x="88027" y="24623"/>
                  </a:cubicBezTo>
                  <a:cubicBezTo>
                    <a:pt x="84859" y="24623"/>
                    <a:pt x="81704" y="24983"/>
                    <a:pt x="78898" y="25693"/>
                  </a:cubicBezTo>
                  <a:lnTo>
                    <a:pt x="65837" y="29002"/>
                  </a:lnTo>
                  <a:cubicBezTo>
                    <a:pt x="63023" y="29712"/>
                    <a:pt x="59863" y="30073"/>
                    <a:pt x="56687" y="30073"/>
                  </a:cubicBezTo>
                  <a:cubicBezTo>
                    <a:pt x="54517" y="30073"/>
                    <a:pt x="52340" y="29905"/>
                    <a:pt x="50261" y="29564"/>
                  </a:cubicBezTo>
                  <a:lnTo>
                    <a:pt x="39422" y="27771"/>
                  </a:lnTo>
                  <a:cubicBezTo>
                    <a:pt x="39288" y="27753"/>
                    <a:pt x="39146" y="27727"/>
                    <a:pt x="39003" y="27709"/>
                  </a:cubicBezTo>
                  <a:cubicBezTo>
                    <a:pt x="37209" y="27433"/>
                    <a:pt x="35344" y="27300"/>
                    <a:pt x="33483" y="27300"/>
                  </a:cubicBezTo>
                  <a:cubicBezTo>
                    <a:pt x="30339" y="27300"/>
                    <a:pt x="27208" y="27681"/>
                    <a:pt x="24462" y="28405"/>
                  </a:cubicBezTo>
                  <a:lnTo>
                    <a:pt x="0" y="34872"/>
                  </a:lnTo>
                  <a:lnTo>
                    <a:pt x="149276" y="34872"/>
                  </a:lnTo>
                  <a:lnTo>
                    <a:pt x="191018" y="30474"/>
                  </a:lnTo>
                  <a:lnTo>
                    <a:pt x="1910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 flipH="1">
              <a:off x="-72161" y="4802299"/>
              <a:ext cx="709272" cy="387024"/>
            </a:xfrm>
            <a:custGeom>
              <a:rect b="b" l="l" r="r" t="t"/>
              <a:pathLst>
                <a:path extrusionOk="0" fill="none" h="11143" w="20421">
                  <a:moveTo>
                    <a:pt x="1" y="3328"/>
                  </a:moveTo>
                  <a:cubicBezTo>
                    <a:pt x="1" y="3328"/>
                    <a:pt x="10706" y="0"/>
                    <a:pt x="20421" y="1114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 flipH="1">
              <a:off x="-80219" y="4669377"/>
              <a:ext cx="144418" cy="387649"/>
            </a:xfrm>
            <a:custGeom>
              <a:rect b="b" l="l" r="r" t="t"/>
              <a:pathLst>
                <a:path extrusionOk="0" fill="none" h="11161" w="4158">
                  <a:moveTo>
                    <a:pt x="2650" y="0"/>
                  </a:moveTo>
                  <a:cubicBezTo>
                    <a:pt x="2650" y="0"/>
                    <a:pt x="4158" y="7253"/>
                    <a:pt x="1" y="11160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 flipH="1">
              <a:off x="231783" y="4519715"/>
              <a:ext cx="189987" cy="416165"/>
            </a:xfrm>
            <a:custGeom>
              <a:rect b="b" l="l" r="r" t="t"/>
              <a:pathLst>
                <a:path extrusionOk="0" fill="none" h="11982" w="5470">
                  <a:moveTo>
                    <a:pt x="1" y="0"/>
                  </a:moveTo>
                  <a:cubicBezTo>
                    <a:pt x="1" y="0"/>
                    <a:pt x="5469" y="4309"/>
                    <a:pt x="4158" y="1198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 flipH="1">
              <a:off x="324449" y="4402180"/>
              <a:ext cx="193043" cy="180262"/>
            </a:xfrm>
            <a:custGeom>
              <a:rect b="b" l="l" r="r" t="t"/>
              <a:pathLst>
                <a:path extrusionOk="0" h="5190" w="5558">
                  <a:moveTo>
                    <a:pt x="2777" y="0"/>
                  </a:moveTo>
                  <a:cubicBezTo>
                    <a:pt x="2647" y="0"/>
                    <a:pt x="2515" y="10"/>
                    <a:pt x="2382" y="30"/>
                  </a:cubicBezTo>
                  <a:cubicBezTo>
                    <a:pt x="964" y="253"/>
                    <a:pt x="0" y="1573"/>
                    <a:pt x="214" y="2992"/>
                  </a:cubicBezTo>
                  <a:cubicBezTo>
                    <a:pt x="416" y="4278"/>
                    <a:pt x="1520" y="5190"/>
                    <a:pt x="2781" y="5190"/>
                  </a:cubicBezTo>
                  <a:cubicBezTo>
                    <a:pt x="2911" y="5190"/>
                    <a:pt x="3043" y="5180"/>
                    <a:pt x="3176" y="5160"/>
                  </a:cubicBezTo>
                  <a:cubicBezTo>
                    <a:pt x="4595" y="4937"/>
                    <a:pt x="5558" y="3616"/>
                    <a:pt x="5344" y="2198"/>
                  </a:cubicBezTo>
                  <a:cubicBezTo>
                    <a:pt x="5142" y="912"/>
                    <a:pt x="4038" y="0"/>
                    <a:pt x="2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 flipH="1">
              <a:off x="-139091" y="4560109"/>
              <a:ext cx="208847" cy="194780"/>
            </a:xfrm>
            <a:custGeom>
              <a:rect b="b" l="l" r="r" t="t"/>
              <a:pathLst>
                <a:path extrusionOk="0" h="5608" w="6013">
                  <a:moveTo>
                    <a:pt x="3005" y="1"/>
                  </a:moveTo>
                  <a:cubicBezTo>
                    <a:pt x="2865" y="1"/>
                    <a:pt x="2722" y="11"/>
                    <a:pt x="2578" y="33"/>
                  </a:cubicBezTo>
                  <a:cubicBezTo>
                    <a:pt x="1053" y="274"/>
                    <a:pt x="0" y="1701"/>
                    <a:pt x="241" y="3236"/>
                  </a:cubicBezTo>
                  <a:cubicBezTo>
                    <a:pt x="451" y="4615"/>
                    <a:pt x="1644" y="5607"/>
                    <a:pt x="2999" y="5607"/>
                  </a:cubicBezTo>
                  <a:cubicBezTo>
                    <a:pt x="3143" y="5607"/>
                    <a:pt x="3288" y="5596"/>
                    <a:pt x="3435" y="5573"/>
                  </a:cubicBezTo>
                  <a:cubicBezTo>
                    <a:pt x="4969" y="5341"/>
                    <a:pt x="6013" y="3905"/>
                    <a:pt x="5781" y="2379"/>
                  </a:cubicBezTo>
                  <a:cubicBezTo>
                    <a:pt x="5563" y="988"/>
                    <a:pt x="4370" y="1"/>
                    <a:pt x="3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 flipH="1">
              <a:off x="567681" y="4877529"/>
              <a:ext cx="128302" cy="119549"/>
            </a:xfrm>
            <a:custGeom>
              <a:rect b="b" l="l" r="r" t="t"/>
              <a:pathLst>
                <a:path extrusionOk="0" h="3442" w="3694">
                  <a:moveTo>
                    <a:pt x="1843" y="0"/>
                  </a:moveTo>
                  <a:cubicBezTo>
                    <a:pt x="1756" y="0"/>
                    <a:pt x="1668" y="7"/>
                    <a:pt x="1580" y="20"/>
                  </a:cubicBezTo>
                  <a:cubicBezTo>
                    <a:pt x="643" y="172"/>
                    <a:pt x="1" y="1046"/>
                    <a:pt x="143" y="1983"/>
                  </a:cubicBezTo>
                  <a:cubicBezTo>
                    <a:pt x="280" y="2835"/>
                    <a:pt x="1004" y="3441"/>
                    <a:pt x="1832" y="3441"/>
                  </a:cubicBezTo>
                  <a:cubicBezTo>
                    <a:pt x="1922" y="3441"/>
                    <a:pt x="2014" y="3434"/>
                    <a:pt x="2106" y="3419"/>
                  </a:cubicBezTo>
                  <a:cubicBezTo>
                    <a:pt x="3052" y="3276"/>
                    <a:pt x="3694" y="2402"/>
                    <a:pt x="3542" y="1456"/>
                  </a:cubicBezTo>
                  <a:cubicBezTo>
                    <a:pt x="3413" y="607"/>
                    <a:pt x="2683" y="0"/>
                    <a:pt x="1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 flipH="1">
              <a:off x="268356" y="4768539"/>
              <a:ext cx="119931" cy="83358"/>
            </a:xfrm>
            <a:custGeom>
              <a:rect b="b" l="l" r="r" t="t"/>
              <a:pathLst>
                <a:path extrusionOk="0" fill="none" h="2400" w="3453">
                  <a:moveTo>
                    <a:pt x="0" y="0"/>
                  </a:moveTo>
                  <a:cubicBezTo>
                    <a:pt x="0" y="0"/>
                    <a:pt x="1178" y="1740"/>
                    <a:pt x="3453" y="2400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 flipH="1">
              <a:off x="23874" y="4844429"/>
              <a:ext cx="71618" cy="155879"/>
            </a:xfrm>
            <a:custGeom>
              <a:rect b="b" l="l" r="r" t="t"/>
              <a:pathLst>
                <a:path extrusionOk="0" fill="none" h="4488" w="2062">
                  <a:moveTo>
                    <a:pt x="1" y="1"/>
                  </a:moveTo>
                  <a:cubicBezTo>
                    <a:pt x="1" y="1"/>
                    <a:pt x="143" y="2864"/>
                    <a:pt x="2061" y="448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 flipH="1">
              <a:off x="55793" y="4777812"/>
              <a:ext cx="107844" cy="100446"/>
            </a:xfrm>
            <a:custGeom>
              <a:rect b="b" l="l" r="r" t="t"/>
              <a:pathLst>
                <a:path extrusionOk="0" h="2892" w="3105">
                  <a:moveTo>
                    <a:pt x="1556" y="1"/>
                  </a:moveTo>
                  <a:cubicBezTo>
                    <a:pt x="1482" y="1"/>
                    <a:pt x="1406" y="6"/>
                    <a:pt x="1329" y="18"/>
                  </a:cubicBezTo>
                  <a:cubicBezTo>
                    <a:pt x="544" y="134"/>
                    <a:pt x="0" y="875"/>
                    <a:pt x="125" y="1669"/>
                  </a:cubicBezTo>
                  <a:cubicBezTo>
                    <a:pt x="230" y="2378"/>
                    <a:pt x="845" y="2891"/>
                    <a:pt x="1548" y="2891"/>
                  </a:cubicBezTo>
                  <a:cubicBezTo>
                    <a:pt x="1623" y="2891"/>
                    <a:pt x="1699" y="2885"/>
                    <a:pt x="1775" y="2873"/>
                  </a:cubicBezTo>
                  <a:cubicBezTo>
                    <a:pt x="2560" y="2757"/>
                    <a:pt x="3105" y="2017"/>
                    <a:pt x="2980" y="1223"/>
                  </a:cubicBezTo>
                  <a:cubicBezTo>
                    <a:pt x="2867" y="513"/>
                    <a:pt x="2259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 flipH="1">
              <a:off x="365017" y="4720295"/>
              <a:ext cx="98571" cy="92145"/>
            </a:xfrm>
            <a:custGeom>
              <a:rect b="b" l="l" r="r" t="t"/>
              <a:pathLst>
                <a:path extrusionOk="0" h="2653" w="2838">
                  <a:moveTo>
                    <a:pt x="1414" y="1"/>
                  </a:moveTo>
                  <a:cubicBezTo>
                    <a:pt x="1348" y="1"/>
                    <a:pt x="1281" y="5"/>
                    <a:pt x="1214" y="15"/>
                  </a:cubicBezTo>
                  <a:cubicBezTo>
                    <a:pt x="491" y="131"/>
                    <a:pt x="0" y="809"/>
                    <a:pt x="108" y="1532"/>
                  </a:cubicBezTo>
                  <a:cubicBezTo>
                    <a:pt x="213" y="2188"/>
                    <a:pt x="781" y="2653"/>
                    <a:pt x="1426" y="2653"/>
                  </a:cubicBezTo>
                  <a:cubicBezTo>
                    <a:pt x="1491" y="2653"/>
                    <a:pt x="1557" y="2648"/>
                    <a:pt x="1624" y="2638"/>
                  </a:cubicBezTo>
                  <a:cubicBezTo>
                    <a:pt x="2347" y="2522"/>
                    <a:pt x="2837" y="1844"/>
                    <a:pt x="2730" y="1121"/>
                  </a:cubicBezTo>
                  <a:cubicBezTo>
                    <a:pt x="2625" y="465"/>
                    <a:pt x="2064" y="1"/>
                    <a:pt x="1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 flipH="1">
              <a:off x="419547" y="4440490"/>
              <a:ext cx="31016" cy="22785"/>
            </a:xfrm>
            <a:custGeom>
              <a:rect b="b" l="l" r="r" t="t"/>
              <a:pathLst>
                <a:path extrusionOk="0" h="656" w="893">
                  <a:moveTo>
                    <a:pt x="477" y="0"/>
                  </a:moveTo>
                  <a:cubicBezTo>
                    <a:pt x="449" y="0"/>
                    <a:pt x="421" y="2"/>
                    <a:pt x="393" y="7"/>
                  </a:cubicBezTo>
                  <a:cubicBezTo>
                    <a:pt x="161" y="42"/>
                    <a:pt x="0" y="212"/>
                    <a:pt x="27" y="390"/>
                  </a:cubicBezTo>
                  <a:cubicBezTo>
                    <a:pt x="50" y="547"/>
                    <a:pt x="218" y="655"/>
                    <a:pt x="410" y="655"/>
                  </a:cubicBezTo>
                  <a:cubicBezTo>
                    <a:pt x="437" y="655"/>
                    <a:pt x="464" y="653"/>
                    <a:pt x="491" y="649"/>
                  </a:cubicBezTo>
                  <a:cubicBezTo>
                    <a:pt x="723" y="613"/>
                    <a:pt x="892" y="435"/>
                    <a:pt x="865" y="256"/>
                  </a:cubicBezTo>
                  <a:cubicBezTo>
                    <a:pt x="842" y="108"/>
                    <a:pt x="674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 flipH="1">
              <a:off x="-58546" y="4593869"/>
              <a:ext cx="31016" cy="22472"/>
            </a:xfrm>
            <a:custGeom>
              <a:rect b="b" l="l" r="r" t="t"/>
              <a:pathLst>
                <a:path extrusionOk="0" h="647" w="893">
                  <a:moveTo>
                    <a:pt x="486" y="0"/>
                  </a:moveTo>
                  <a:cubicBezTo>
                    <a:pt x="458" y="0"/>
                    <a:pt x="430" y="2"/>
                    <a:pt x="402" y="6"/>
                  </a:cubicBezTo>
                  <a:cubicBezTo>
                    <a:pt x="170" y="42"/>
                    <a:pt x="0" y="212"/>
                    <a:pt x="27" y="390"/>
                  </a:cubicBezTo>
                  <a:cubicBezTo>
                    <a:pt x="50" y="545"/>
                    <a:pt x="216" y="647"/>
                    <a:pt x="411" y="647"/>
                  </a:cubicBezTo>
                  <a:cubicBezTo>
                    <a:pt x="440" y="647"/>
                    <a:pt x="470" y="644"/>
                    <a:pt x="500" y="640"/>
                  </a:cubicBezTo>
                  <a:cubicBezTo>
                    <a:pt x="732" y="604"/>
                    <a:pt x="892" y="435"/>
                    <a:pt x="866" y="256"/>
                  </a:cubicBezTo>
                  <a:cubicBezTo>
                    <a:pt x="842" y="108"/>
                    <a:pt x="681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 flipH="1">
              <a:off x="654720" y="4949113"/>
              <a:ext cx="16151" cy="15421"/>
            </a:xfrm>
            <a:custGeom>
              <a:rect b="b" l="l" r="r" t="t"/>
              <a:pathLst>
                <a:path extrusionOk="0" h="444" w="465">
                  <a:moveTo>
                    <a:pt x="179" y="1"/>
                  </a:moveTo>
                  <a:cubicBezTo>
                    <a:pt x="143" y="1"/>
                    <a:pt x="109" y="12"/>
                    <a:pt x="81" y="38"/>
                  </a:cubicBezTo>
                  <a:cubicBezTo>
                    <a:pt x="0" y="100"/>
                    <a:pt x="0" y="234"/>
                    <a:pt x="89" y="341"/>
                  </a:cubicBezTo>
                  <a:cubicBezTo>
                    <a:pt x="143" y="406"/>
                    <a:pt x="219" y="443"/>
                    <a:pt x="288" y="443"/>
                  </a:cubicBezTo>
                  <a:cubicBezTo>
                    <a:pt x="323" y="443"/>
                    <a:pt x="357" y="434"/>
                    <a:pt x="384" y="412"/>
                  </a:cubicBezTo>
                  <a:cubicBezTo>
                    <a:pt x="464" y="350"/>
                    <a:pt x="455" y="207"/>
                    <a:pt x="375" y="109"/>
                  </a:cubicBezTo>
                  <a:cubicBezTo>
                    <a:pt x="317" y="40"/>
                    <a:pt x="245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 flipH="1">
              <a:off x="421422" y="4737071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9" y="0"/>
                  </a:moveTo>
                  <a:cubicBezTo>
                    <a:pt x="209" y="0"/>
                    <a:pt x="129" y="45"/>
                    <a:pt x="72" y="121"/>
                  </a:cubicBezTo>
                  <a:cubicBezTo>
                    <a:pt x="1" y="237"/>
                    <a:pt x="10" y="371"/>
                    <a:pt x="90" y="424"/>
                  </a:cubicBezTo>
                  <a:cubicBezTo>
                    <a:pt x="117" y="443"/>
                    <a:pt x="148" y="453"/>
                    <a:pt x="180" y="453"/>
                  </a:cubicBezTo>
                  <a:cubicBezTo>
                    <a:pt x="252" y="453"/>
                    <a:pt x="329" y="406"/>
                    <a:pt x="384" y="326"/>
                  </a:cubicBezTo>
                  <a:cubicBezTo>
                    <a:pt x="456" y="219"/>
                    <a:pt x="447" y="85"/>
                    <a:pt x="358" y="23"/>
                  </a:cubicBezTo>
                  <a:cubicBezTo>
                    <a:pt x="334" y="7"/>
                    <a:pt x="30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 flipH="1">
              <a:off x="105044" y="4823624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1" y="0"/>
                  </a:moveTo>
                  <a:cubicBezTo>
                    <a:pt x="200" y="0"/>
                    <a:pt x="121" y="47"/>
                    <a:pt x="72" y="127"/>
                  </a:cubicBezTo>
                  <a:cubicBezTo>
                    <a:pt x="0" y="234"/>
                    <a:pt x="9" y="368"/>
                    <a:pt x="89" y="430"/>
                  </a:cubicBezTo>
                  <a:cubicBezTo>
                    <a:pt x="115" y="446"/>
                    <a:pt x="144" y="453"/>
                    <a:pt x="173" y="453"/>
                  </a:cubicBezTo>
                  <a:cubicBezTo>
                    <a:pt x="247" y="453"/>
                    <a:pt x="327" y="408"/>
                    <a:pt x="384" y="332"/>
                  </a:cubicBezTo>
                  <a:cubicBezTo>
                    <a:pt x="455" y="216"/>
                    <a:pt x="446" y="82"/>
                    <a:pt x="357" y="29"/>
                  </a:cubicBezTo>
                  <a:cubicBezTo>
                    <a:pt x="332" y="10"/>
                    <a:pt x="303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fill="none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fill="none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fill="none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 flipH="1">
              <a:off x="62913" y="5286296"/>
              <a:ext cx="261258" cy="177865"/>
            </a:xfrm>
            <a:custGeom>
              <a:rect b="b" l="l" r="r" t="t"/>
              <a:pathLst>
                <a:path extrusionOk="0" fill="none" h="5121" w="7522">
                  <a:moveTo>
                    <a:pt x="1" y="2346"/>
                  </a:moveTo>
                  <a:lnTo>
                    <a:pt x="4105" y="5121"/>
                  </a:lnTo>
                  <a:lnTo>
                    <a:pt x="752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9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fill="none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9"/>
            <p:cNvSpPr/>
            <p:nvPr/>
          </p:nvSpPr>
          <p:spPr>
            <a:xfrm flipH="1">
              <a:off x="747387" y="5415188"/>
              <a:ext cx="62935" cy="109095"/>
            </a:xfrm>
            <a:custGeom>
              <a:rect b="b" l="l" r="r" t="t"/>
              <a:pathLst>
                <a:path extrusionOk="0" fill="none" h="3141" w="1812">
                  <a:moveTo>
                    <a:pt x="1812" y="0"/>
                  </a:moveTo>
                  <a:lnTo>
                    <a:pt x="1" y="314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9"/>
            <p:cNvSpPr/>
            <p:nvPr/>
          </p:nvSpPr>
          <p:spPr>
            <a:xfrm flipH="1">
              <a:off x="8193359" y="-20175"/>
              <a:ext cx="1306680" cy="1328657"/>
            </a:xfrm>
            <a:custGeom>
              <a:rect b="b" l="l" r="r" t="t"/>
              <a:pathLst>
                <a:path extrusionOk="0" h="38254" w="28682">
                  <a:moveTo>
                    <a:pt x="0" y="0"/>
                  </a:moveTo>
                  <a:lnTo>
                    <a:pt x="0" y="38253"/>
                  </a:lnTo>
                  <a:lnTo>
                    <a:pt x="999" y="38253"/>
                  </a:lnTo>
                  <a:cubicBezTo>
                    <a:pt x="1472" y="38253"/>
                    <a:pt x="2204" y="32428"/>
                    <a:pt x="2667" y="28119"/>
                  </a:cubicBezTo>
                  <a:cubicBezTo>
                    <a:pt x="2783" y="27073"/>
                    <a:pt x="3616" y="26551"/>
                    <a:pt x="4440" y="26551"/>
                  </a:cubicBezTo>
                  <a:cubicBezTo>
                    <a:pt x="5267" y="26551"/>
                    <a:pt x="6084" y="27077"/>
                    <a:pt x="6156" y="28128"/>
                  </a:cubicBezTo>
                  <a:cubicBezTo>
                    <a:pt x="6156" y="28181"/>
                    <a:pt x="6165" y="28235"/>
                    <a:pt x="6165" y="28289"/>
                  </a:cubicBezTo>
                  <a:lnTo>
                    <a:pt x="6165" y="33008"/>
                  </a:lnTo>
                  <a:cubicBezTo>
                    <a:pt x="6165" y="33579"/>
                    <a:pt x="6611" y="34078"/>
                    <a:pt x="7190" y="34087"/>
                  </a:cubicBezTo>
                  <a:cubicBezTo>
                    <a:pt x="7201" y="34087"/>
                    <a:pt x="7212" y="34088"/>
                    <a:pt x="7223" y="34088"/>
                  </a:cubicBezTo>
                  <a:cubicBezTo>
                    <a:pt x="7486" y="34088"/>
                    <a:pt x="7724" y="33982"/>
                    <a:pt x="7904" y="33820"/>
                  </a:cubicBezTo>
                  <a:cubicBezTo>
                    <a:pt x="8091" y="33659"/>
                    <a:pt x="8216" y="33427"/>
                    <a:pt x="8243" y="33159"/>
                  </a:cubicBezTo>
                  <a:lnTo>
                    <a:pt x="9653" y="20456"/>
                  </a:lnTo>
                  <a:cubicBezTo>
                    <a:pt x="9713" y="19914"/>
                    <a:pt x="10144" y="19634"/>
                    <a:pt x="10574" y="19634"/>
                  </a:cubicBezTo>
                  <a:cubicBezTo>
                    <a:pt x="10972" y="19634"/>
                    <a:pt x="11370" y="19874"/>
                    <a:pt x="11473" y="20367"/>
                  </a:cubicBezTo>
                  <a:lnTo>
                    <a:pt x="12614" y="25916"/>
                  </a:lnTo>
                  <a:cubicBezTo>
                    <a:pt x="12723" y="26442"/>
                    <a:pt x="13185" y="26813"/>
                    <a:pt x="13705" y="26813"/>
                  </a:cubicBezTo>
                  <a:cubicBezTo>
                    <a:pt x="13740" y="26813"/>
                    <a:pt x="13775" y="26811"/>
                    <a:pt x="13810" y="26808"/>
                  </a:cubicBezTo>
                  <a:cubicBezTo>
                    <a:pt x="14095" y="26781"/>
                    <a:pt x="14345" y="26656"/>
                    <a:pt x="14524" y="26460"/>
                  </a:cubicBezTo>
                  <a:cubicBezTo>
                    <a:pt x="14702" y="26263"/>
                    <a:pt x="14818" y="26014"/>
                    <a:pt x="14827" y="25728"/>
                  </a:cubicBezTo>
                  <a:lnTo>
                    <a:pt x="15237" y="12097"/>
                  </a:lnTo>
                  <a:cubicBezTo>
                    <a:pt x="15291" y="10322"/>
                    <a:pt x="16745" y="8912"/>
                    <a:pt x="18520" y="8912"/>
                  </a:cubicBezTo>
                  <a:cubicBezTo>
                    <a:pt x="19430" y="8912"/>
                    <a:pt x="20251" y="8546"/>
                    <a:pt x="20849" y="7949"/>
                  </a:cubicBezTo>
                  <a:cubicBezTo>
                    <a:pt x="21437" y="7351"/>
                    <a:pt x="21812" y="6530"/>
                    <a:pt x="21812" y="5629"/>
                  </a:cubicBezTo>
                  <a:cubicBezTo>
                    <a:pt x="21812" y="4853"/>
                    <a:pt x="22080" y="4122"/>
                    <a:pt x="22535" y="3542"/>
                  </a:cubicBezTo>
                  <a:cubicBezTo>
                    <a:pt x="22990" y="2971"/>
                    <a:pt x="23632" y="2543"/>
                    <a:pt x="24390" y="2364"/>
                  </a:cubicBezTo>
                  <a:lnTo>
                    <a:pt x="27745" y="482"/>
                  </a:lnTo>
                  <a:cubicBezTo>
                    <a:pt x="28057" y="312"/>
                    <a:pt x="28369" y="152"/>
                    <a:pt x="28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8" name="Google Shape;908;p19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20"/>
          <p:cNvGrpSpPr/>
          <p:nvPr/>
        </p:nvGrpSpPr>
        <p:grpSpPr>
          <a:xfrm>
            <a:off x="-984249" y="-437910"/>
            <a:ext cx="10807737" cy="6019291"/>
            <a:chOff x="-984249" y="-437910"/>
            <a:chExt cx="10807737" cy="6019291"/>
          </a:xfrm>
        </p:grpSpPr>
        <p:sp>
          <p:nvSpPr>
            <p:cNvPr id="911" name="Google Shape;911;p20"/>
            <p:cNvSpPr/>
            <p:nvPr/>
          </p:nvSpPr>
          <p:spPr>
            <a:xfrm flipH="1">
              <a:off x="-340171" y="-437910"/>
              <a:ext cx="9821733" cy="5524686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0"/>
            <p:cNvSpPr/>
            <p:nvPr/>
          </p:nvSpPr>
          <p:spPr>
            <a:xfrm flipH="1">
              <a:off x="45892" y="4127801"/>
              <a:ext cx="9448699" cy="958057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0"/>
            <p:cNvSpPr/>
            <p:nvPr/>
          </p:nvSpPr>
          <p:spPr>
            <a:xfrm flipH="1">
              <a:off x="4890294" y="319946"/>
              <a:ext cx="93960" cy="93960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0"/>
            <p:cNvSpPr/>
            <p:nvPr/>
          </p:nvSpPr>
          <p:spPr>
            <a:xfrm flipH="1">
              <a:off x="1382325" y="2921883"/>
              <a:ext cx="93960" cy="93926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0"/>
            <p:cNvSpPr/>
            <p:nvPr/>
          </p:nvSpPr>
          <p:spPr>
            <a:xfrm flipH="1">
              <a:off x="2192711" y="3828145"/>
              <a:ext cx="93650" cy="93960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0"/>
            <p:cNvSpPr/>
            <p:nvPr/>
          </p:nvSpPr>
          <p:spPr>
            <a:xfrm flipH="1">
              <a:off x="1557055" y="1704785"/>
              <a:ext cx="93650" cy="93960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0"/>
            <p:cNvSpPr/>
            <p:nvPr/>
          </p:nvSpPr>
          <p:spPr>
            <a:xfrm flipH="1">
              <a:off x="3461910" y="4313440"/>
              <a:ext cx="93960" cy="93926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0"/>
            <p:cNvSpPr/>
            <p:nvPr/>
          </p:nvSpPr>
          <p:spPr>
            <a:xfrm flipH="1">
              <a:off x="3212673" y="1049800"/>
              <a:ext cx="64785" cy="64785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0"/>
            <p:cNvSpPr/>
            <p:nvPr/>
          </p:nvSpPr>
          <p:spPr>
            <a:xfrm flipH="1">
              <a:off x="7028218" y="1095836"/>
              <a:ext cx="72457" cy="72147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0"/>
            <p:cNvSpPr/>
            <p:nvPr/>
          </p:nvSpPr>
          <p:spPr>
            <a:xfrm flipH="1">
              <a:off x="9140533" y="3978877"/>
              <a:ext cx="72182" cy="72147"/>
            </a:xfrm>
            <a:custGeom>
              <a:rect b="b" l="l" r="r" t="t"/>
              <a:pathLst>
                <a:path extrusionOk="0" h="2097" w="2098">
                  <a:moveTo>
                    <a:pt x="1054" y="0"/>
                  </a:moveTo>
                  <a:cubicBezTo>
                    <a:pt x="474" y="0"/>
                    <a:pt x="1" y="464"/>
                    <a:pt x="1" y="1044"/>
                  </a:cubicBezTo>
                  <a:cubicBezTo>
                    <a:pt x="1" y="1624"/>
                    <a:pt x="474" y="2097"/>
                    <a:pt x="1054" y="2097"/>
                  </a:cubicBezTo>
                  <a:cubicBezTo>
                    <a:pt x="1633" y="2097"/>
                    <a:pt x="2097" y="1624"/>
                    <a:pt x="2097" y="1044"/>
                  </a:cubicBezTo>
                  <a:cubicBezTo>
                    <a:pt x="2097" y="464"/>
                    <a:pt x="1633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0"/>
            <p:cNvSpPr/>
            <p:nvPr/>
          </p:nvSpPr>
          <p:spPr>
            <a:xfrm flipH="1">
              <a:off x="5813964" y="1636352"/>
              <a:ext cx="57732" cy="57732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0"/>
            <p:cNvSpPr/>
            <p:nvPr/>
          </p:nvSpPr>
          <p:spPr>
            <a:xfrm flipH="1">
              <a:off x="7073634" y="2656900"/>
              <a:ext cx="86597" cy="86597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0"/>
            <p:cNvSpPr/>
            <p:nvPr/>
          </p:nvSpPr>
          <p:spPr>
            <a:xfrm flipH="1">
              <a:off x="4397743" y="989941"/>
              <a:ext cx="86597" cy="86907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0"/>
            <p:cNvSpPr/>
            <p:nvPr/>
          </p:nvSpPr>
          <p:spPr>
            <a:xfrm flipH="1">
              <a:off x="2441327" y="3193425"/>
              <a:ext cx="57766" cy="57732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0"/>
            <p:cNvSpPr/>
            <p:nvPr/>
          </p:nvSpPr>
          <p:spPr>
            <a:xfrm flipH="1">
              <a:off x="-8304" y="2563591"/>
              <a:ext cx="57732" cy="57732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0"/>
            <p:cNvSpPr/>
            <p:nvPr/>
          </p:nvSpPr>
          <p:spPr>
            <a:xfrm flipH="1">
              <a:off x="5566276" y="986872"/>
              <a:ext cx="59245" cy="5928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0"/>
            <p:cNvSpPr/>
            <p:nvPr/>
          </p:nvSpPr>
          <p:spPr>
            <a:xfrm flipH="1">
              <a:off x="7942376" y="2532684"/>
              <a:ext cx="65129" cy="6509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0"/>
            <p:cNvSpPr/>
            <p:nvPr/>
          </p:nvSpPr>
          <p:spPr>
            <a:xfrm flipH="1">
              <a:off x="9271895" y="2878508"/>
              <a:ext cx="64819" cy="64785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0"/>
            <p:cNvSpPr/>
            <p:nvPr/>
          </p:nvSpPr>
          <p:spPr>
            <a:xfrm flipH="1">
              <a:off x="5547250" y="4412254"/>
              <a:ext cx="47272" cy="46997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0"/>
            <p:cNvSpPr/>
            <p:nvPr/>
          </p:nvSpPr>
          <p:spPr>
            <a:xfrm flipH="1">
              <a:off x="3268857" y="1852421"/>
              <a:ext cx="35334" cy="35334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0"/>
            <p:cNvSpPr/>
            <p:nvPr/>
          </p:nvSpPr>
          <p:spPr>
            <a:xfrm flipH="1">
              <a:off x="2671536" y="2279054"/>
              <a:ext cx="48855" cy="48855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0"/>
            <p:cNvSpPr/>
            <p:nvPr/>
          </p:nvSpPr>
          <p:spPr>
            <a:xfrm flipH="1">
              <a:off x="4526997" y="4302243"/>
              <a:ext cx="48821" cy="48545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0"/>
            <p:cNvSpPr/>
            <p:nvPr/>
          </p:nvSpPr>
          <p:spPr>
            <a:xfrm flipH="1">
              <a:off x="7116552" y="3486404"/>
              <a:ext cx="58351" cy="58661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0"/>
            <p:cNvSpPr/>
            <p:nvPr/>
          </p:nvSpPr>
          <p:spPr>
            <a:xfrm flipH="1">
              <a:off x="6564998" y="3976604"/>
              <a:ext cx="58661" cy="58661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0"/>
            <p:cNvSpPr/>
            <p:nvPr/>
          </p:nvSpPr>
          <p:spPr>
            <a:xfrm flipH="1">
              <a:off x="88084" y="2567204"/>
              <a:ext cx="731141" cy="624072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0"/>
            <p:cNvSpPr/>
            <p:nvPr/>
          </p:nvSpPr>
          <p:spPr>
            <a:xfrm flipH="1">
              <a:off x="-93294" y="2930771"/>
              <a:ext cx="1099756" cy="930552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0"/>
            <p:cNvSpPr/>
            <p:nvPr/>
          </p:nvSpPr>
          <p:spPr>
            <a:xfrm flipH="1">
              <a:off x="-232046" y="3436881"/>
              <a:ext cx="1377542" cy="1165676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0"/>
            <p:cNvSpPr/>
            <p:nvPr/>
          </p:nvSpPr>
          <p:spPr>
            <a:xfrm flipH="1">
              <a:off x="88075" y="3037188"/>
              <a:ext cx="376322" cy="154100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0"/>
            <p:cNvSpPr/>
            <p:nvPr/>
          </p:nvSpPr>
          <p:spPr>
            <a:xfrm flipH="1">
              <a:off x="244013" y="3596421"/>
              <a:ext cx="762449" cy="26491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0"/>
            <p:cNvSpPr/>
            <p:nvPr/>
          </p:nvSpPr>
          <p:spPr>
            <a:xfrm flipH="1">
              <a:off x="178583" y="3297770"/>
              <a:ext cx="294111" cy="316182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0"/>
            <p:cNvSpPr/>
            <p:nvPr/>
          </p:nvSpPr>
          <p:spPr>
            <a:xfrm flipH="1">
              <a:off x="581951" y="3865622"/>
              <a:ext cx="385195" cy="326916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0"/>
            <p:cNvSpPr/>
            <p:nvPr/>
          </p:nvSpPr>
          <p:spPr>
            <a:xfrm flipH="1">
              <a:off x="-180182" y="3864684"/>
              <a:ext cx="577970" cy="514768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 flipH="1">
              <a:off x="312742" y="3303593"/>
              <a:ext cx="227176" cy="123135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0"/>
            <p:cNvSpPr/>
            <p:nvPr/>
          </p:nvSpPr>
          <p:spPr>
            <a:xfrm flipH="1">
              <a:off x="8378117" y="2567272"/>
              <a:ext cx="771979" cy="652869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0"/>
            <p:cNvSpPr/>
            <p:nvPr/>
          </p:nvSpPr>
          <p:spPr>
            <a:xfrm flipH="1">
              <a:off x="8188756" y="2947733"/>
              <a:ext cx="1150710" cy="973730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0"/>
            <p:cNvSpPr/>
            <p:nvPr/>
          </p:nvSpPr>
          <p:spPr>
            <a:xfrm flipH="1">
              <a:off x="8043261" y="3477171"/>
              <a:ext cx="1441707" cy="1219932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0"/>
            <p:cNvSpPr/>
            <p:nvPr/>
          </p:nvSpPr>
          <p:spPr>
            <a:xfrm flipH="1">
              <a:off x="8378111" y="2985614"/>
              <a:ext cx="551891" cy="234539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0"/>
            <p:cNvSpPr/>
            <p:nvPr/>
          </p:nvSpPr>
          <p:spPr>
            <a:xfrm flipH="1">
              <a:off x="8541717" y="3644314"/>
              <a:ext cx="797749" cy="277167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0"/>
            <p:cNvSpPr/>
            <p:nvPr/>
          </p:nvSpPr>
          <p:spPr>
            <a:xfrm flipH="1">
              <a:off x="8449633" y="3373884"/>
              <a:ext cx="257865" cy="178665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0"/>
            <p:cNvSpPr/>
            <p:nvPr/>
          </p:nvSpPr>
          <p:spPr>
            <a:xfrm flipH="1">
              <a:off x="8538333" y="2669492"/>
              <a:ext cx="329049" cy="219779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0"/>
            <p:cNvSpPr/>
            <p:nvPr/>
          </p:nvSpPr>
          <p:spPr>
            <a:xfrm flipH="1">
              <a:off x="8729865" y="3233026"/>
              <a:ext cx="117596" cy="324130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 flipH="1">
              <a:off x="8275918" y="3562360"/>
              <a:ext cx="272281" cy="104075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0"/>
            <p:cNvSpPr/>
            <p:nvPr/>
          </p:nvSpPr>
          <p:spPr>
            <a:xfrm flipH="1">
              <a:off x="8202849" y="3934666"/>
              <a:ext cx="635082" cy="370817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0"/>
            <p:cNvSpPr/>
            <p:nvPr/>
          </p:nvSpPr>
          <p:spPr>
            <a:xfrm flipH="1">
              <a:off x="5748998" y="4198937"/>
              <a:ext cx="3732564" cy="911905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0"/>
            <p:cNvSpPr/>
            <p:nvPr/>
          </p:nvSpPr>
          <p:spPr>
            <a:xfrm flipH="1">
              <a:off x="-340328" y="4225292"/>
              <a:ext cx="3757439" cy="885550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0"/>
            <p:cNvSpPr/>
            <p:nvPr/>
          </p:nvSpPr>
          <p:spPr>
            <a:xfrm flipH="1">
              <a:off x="7022680" y="4755728"/>
              <a:ext cx="148286" cy="334864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0"/>
            <p:cNvSpPr/>
            <p:nvPr/>
          </p:nvSpPr>
          <p:spPr>
            <a:xfrm flipH="1">
              <a:off x="6938593" y="4657499"/>
              <a:ext cx="176498" cy="17680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0"/>
            <p:cNvSpPr/>
            <p:nvPr/>
          </p:nvSpPr>
          <p:spPr>
            <a:xfrm flipH="1">
              <a:off x="7127031" y="4895691"/>
              <a:ext cx="51917" cy="149490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0"/>
            <p:cNvSpPr/>
            <p:nvPr/>
          </p:nvSpPr>
          <p:spPr>
            <a:xfrm flipH="1">
              <a:off x="7134395" y="4833382"/>
              <a:ext cx="91208" cy="90864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0"/>
            <p:cNvSpPr/>
            <p:nvPr/>
          </p:nvSpPr>
          <p:spPr>
            <a:xfrm flipH="1">
              <a:off x="6998731" y="4690047"/>
              <a:ext cx="26733" cy="20265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0"/>
            <p:cNvSpPr/>
            <p:nvPr/>
          </p:nvSpPr>
          <p:spPr>
            <a:xfrm flipH="1">
              <a:off x="6967733" y="4910417"/>
              <a:ext cx="112986" cy="69395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0"/>
            <p:cNvSpPr/>
            <p:nvPr/>
          </p:nvSpPr>
          <p:spPr>
            <a:xfrm flipH="1">
              <a:off x="6898370" y="4868029"/>
              <a:ext cx="91208" cy="83570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0"/>
            <p:cNvSpPr/>
            <p:nvPr/>
          </p:nvSpPr>
          <p:spPr>
            <a:xfrm flipH="1">
              <a:off x="6922005" y="4884028"/>
              <a:ext cx="14450" cy="14416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0"/>
            <p:cNvSpPr/>
            <p:nvPr/>
          </p:nvSpPr>
          <p:spPr>
            <a:xfrm flipH="1">
              <a:off x="7175852" y="4874566"/>
              <a:ext cx="15069" cy="13728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 flipH="1">
              <a:off x="308128" y="4546093"/>
              <a:ext cx="105004" cy="360977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 flipH="1">
              <a:off x="294953" y="4445662"/>
              <a:ext cx="199515" cy="176911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0"/>
            <p:cNvSpPr/>
            <p:nvPr/>
          </p:nvSpPr>
          <p:spPr>
            <a:xfrm flipH="1">
              <a:off x="387330" y="4723180"/>
              <a:ext cx="90864" cy="126473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0"/>
            <p:cNvSpPr/>
            <p:nvPr/>
          </p:nvSpPr>
          <p:spPr>
            <a:xfrm flipH="1">
              <a:off x="442277" y="4665481"/>
              <a:ext cx="102837" cy="91173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 flipH="1">
              <a:off x="382099" y="4475389"/>
              <a:ext cx="28900" cy="2133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 flipH="1">
              <a:off x="283287" y="4668853"/>
              <a:ext cx="82572" cy="103456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 flipH="1">
              <a:off x="216677" y="4618448"/>
              <a:ext cx="89040" cy="83432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 flipH="1">
              <a:off x="245507" y="4630938"/>
              <a:ext cx="15998" cy="1324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 flipH="1">
              <a:off x="488929" y="4707491"/>
              <a:ext cx="14140" cy="14553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0"/>
            <p:cNvSpPr/>
            <p:nvPr/>
          </p:nvSpPr>
          <p:spPr>
            <a:xfrm flipH="1">
              <a:off x="8808141" y="4556827"/>
              <a:ext cx="192771" cy="446302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0"/>
            <p:cNvSpPr/>
            <p:nvPr/>
          </p:nvSpPr>
          <p:spPr>
            <a:xfrm flipH="1">
              <a:off x="8763620" y="4438918"/>
              <a:ext cx="214894" cy="188574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 flipH="1">
              <a:off x="8843437" y="4477178"/>
              <a:ext cx="33476" cy="24875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 flipH="1">
              <a:off x="8894396" y="4614217"/>
              <a:ext cx="166383" cy="206912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0"/>
            <p:cNvSpPr/>
            <p:nvPr/>
          </p:nvSpPr>
          <p:spPr>
            <a:xfrm flipH="1">
              <a:off x="9014093" y="4551219"/>
              <a:ext cx="121863" cy="10882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0"/>
            <p:cNvSpPr/>
            <p:nvPr/>
          </p:nvSpPr>
          <p:spPr>
            <a:xfrm flipH="1">
              <a:off x="9082523" y="4577333"/>
              <a:ext cx="17547" cy="16205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 flipH="1">
              <a:off x="7768439" y="4716058"/>
              <a:ext cx="586055" cy="854276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0"/>
            <p:cNvSpPr/>
            <p:nvPr/>
          </p:nvSpPr>
          <p:spPr>
            <a:xfrm flipH="1">
              <a:off x="7887924" y="4847798"/>
              <a:ext cx="303899" cy="733583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0"/>
            <p:cNvSpPr/>
            <p:nvPr/>
          </p:nvSpPr>
          <p:spPr>
            <a:xfrm flipH="1">
              <a:off x="7887924" y="4847798"/>
              <a:ext cx="303899" cy="733583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 flipH="1">
              <a:off x="8003352" y="5054681"/>
              <a:ext cx="155958" cy="240353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 flipH="1">
              <a:off x="7385497" y="4735325"/>
              <a:ext cx="385233" cy="55109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 flipH="1">
              <a:off x="7493836" y="4820170"/>
              <a:ext cx="220398" cy="469319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 flipH="1">
              <a:off x="7493836" y="4820170"/>
              <a:ext cx="220398" cy="469319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 flipH="1">
              <a:off x="7511002" y="4958310"/>
              <a:ext cx="117287" cy="147666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0"/>
            <p:cNvSpPr/>
            <p:nvPr/>
          </p:nvSpPr>
          <p:spPr>
            <a:xfrm flipH="1">
              <a:off x="1463765" y="4714406"/>
              <a:ext cx="554953" cy="606698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0"/>
            <p:cNvSpPr/>
            <p:nvPr/>
          </p:nvSpPr>
          <p:spPr>
            <a:xfrm flipH="1">
              <a:off x="1497823" y="4821099"/>
              <a:ext cx="400577" cy="48311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 flipH="1">
              <a:off x="1497823" y="4821099"/>
              <a:ext cx="400577" cy="48311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 flipH="1">
              <a:off x="1654673" y="4933434"/>
              <a:ext cx="154410" cy="182347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 flipH="1">
              <a:off x="685363" y="4553662"/>
              <a:ext cx="435086" cy="682423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0"/>
            <p:cNvSpPr/>
            <p:nvPr/>
          </p:nvSpPr>
          <p:spPr>
            <a:xfrm flipH="1">
              <a:off x="817957" y="4656261"/>
              <a:ext cx="206602" cy="592729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0"/>
            <p:cNvSpPr/>
            <p:nvPr/>
          </p:nvSpPr>
          <p:spPr>
            <a:xfrm flipH="1">
              <a:off x="817957" y="4656261"/>
              <a:ext cx="206602" cy="592729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 flipH="1">
              <a:off x="815822" y="4837373"/>
              <a:ext cx="129225" cy="179869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 flipH="1">
              <a:off x="896539" y="5051894"/>
              <a:ext cx="138755" cy="178975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 flipH="1">
              <a:off x="2266207" y="4833038"/>
              <a:ext cx="303762" cy="411346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0"/>
            <p:cNvSpPr/>
            <p:nvPr/>
          </p:nvSpPr>
          <p:spPr>
            <a:xfrm flipH="1">
              <a:off x="2351117" y="4948470"/>
              <a:ext cx="137207" cy="295917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0"/>
            <p:cNvSpPr/>
            <p:nvPr/>
          </p:nvSpPr>
          <p:spPr>
            <a:xfrm flipH="1">
              <a:off x="2351117" y="4948470"/>
              <a:ext cx="137207" cy="29653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0"/>
            <p:cNvSpPr/>
            <p:nvPr/>
          </p:nvSpPr>
          <p:spPr>
            <a:xfrm flipH="1">
              <a:off x="2498136" y="4946509"/>
              <a:ext cx="243243" cy="298188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0"/>
            <p:cNvSpPr/>
            <p:nvPr/>
          </p:nvSpPr>
          <p:spPr>
            <a:xfrm flipH="1">
              <a:off x="2535566" y="5027053"/>
              <a:ext cx="124649" cy="21764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0"/>
            <p:cNvSpPr/>
            <p:nvPr/>
          </p:nvSpPr>
          <p:spPr>
            <a:xfrm flipH="1">
              <a:off x="2535566" y="5027053"/>
              <a:ext cx="124649" cy="21764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0"/>
            <p:cNvSpPr/>
            <p:nvPr/>
          </p:nvSpPr>
          <p:spPr>
            <a:xfrm flipH="1">
              <a:off x="1137794" y="4799286"/>
              <a:ext cx="172231" cy="453079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0"/>
            <p:cNvSpPr/>
            <p:nvPr/>
          </p:nvSpPr>
          <p:spPr>
            <a:xfrm flipH="1">
              <a:off x="1210838" y="4676835"/>
              <a:ext cx="188505" cy="188471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0"/>
            <p:cNvSpPr/>
            <p:nvPr/>
          </p:nvSpPr>
          <p:spPr>
            <a:xfrm flipH="1">
              <a:off x="1297709" y="4715198"/>
              <a:ext cx="30724" cy="23361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0"/>
            <p:cNvSpPr/>
            <p:nvPr/>
          </p:nvSpPr>
          <p:spPr>
            <a:xfrm flipH="1">
              <a:off x="1205919" y="4923594"/>
              <a:ext cx="237601" cy="125269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 flipH="1">
              <a:off x="1399587" y="4867444"/>
              <a:ext cx="121278" cy="108961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0"/>
            <p:cNvSpPr/>
            <p:nvPr/>
          </p:nvSpPr>
          <p:spPr>
            <a:xfrm flipH="1">
              <a:off x="1475415" y="4901540"/>
              <a:ext cx="15998" cy="17478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0"/>
            <p:cNvSpPr/>
            <p:nvPr/>
          </p:nvSpPr>
          <p:spPr>
            <a:xfrm flipH="1">
              <a:off x="-984249" y="4477212"/>
              <a:ext cx="1878651" cy="633637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0"/>
            <p:cNvSpPr/>
            <p:nvPr/>
          </p:nvSpPr>
          <p:spPr>
            <a:xfrm flipH="1">
              <a:off x="-984249" y="4477212"/>
              <a:ext cx="1878651" cy="633637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 flipH="1">
              <a:off x="-205070" y="4758790"/>
              <a:ext cx="110234" cy="564792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0"/>
            <p:cNvSpPr/>
            <p:nvPr/>
          </p:nvSpPr>
          <p:spPr>
            <a:xfrm flipH="1">
              <a:off x="-205070" y="4758790"/>
              <a:ext cx="110234" cy="564792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0"/>
            <p:cNvSpPr/>
            <p:nvPr/>
          </p:nvSpPr>
          <p:spPr>
            <a:xfrm flipH="1">
              <a:off x="399615" y="4944169"/>
              <a:ext cx="150109" cy="375118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 flipH="1">
              <a:off x="399615" y="4944169"/>
              <a:ext cx="150109" cy="375118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-264313" y="4836444"/>
              <a:ext cx="264299" cy="180213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428754" y="4967187"/>
              <a:ext cx="63890" cy="110234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8548198" y="4680792"/>
              <a:ext cx="1275290" cy="430063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9219735" y="4871745"/>
              <a:ext cx="74934" cy="383685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9219735" y="4871745"/>
              <a:ext cx="74934" cy="383685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 flipH="1">
              <a:off x="8782334" y="4997567"/>
              <a:ext cx="101942" cy="254803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0"/>
            <p:cNvSpPr/>
            <p:nvPr/>
          </p:nvSpPr>
          <p:spPr>
            <a:xfrm flipH="1">
              <a:off x="8782334" y="4997567"/>
              <a:ext cx="101942" cy="254803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0"/>
            <p:cNvSpPr/>
            <p:nvPr/>
          </p:nvSpPr>
          <p:spPr>
            <a:xfrm flipH="1">
              <a:off x="9155262" y="4924523"/>
              <a:ext cx="179594" cy="122516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 flipH="1">
              <a:off x="8821005" y="5013222"/>
              <a:ext cx="43316" cy="74934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 flipH="1">
              <a:off x="347448" y="2733049"/>
              <a:ext cx="376339" cy="219792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 flipH="1">
              <a:off x="-340362" y="-437904"/>
              <a:ext cx="2493846" cy="2003394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 flipH="1">
              <a:off x="7501434" y="-437904"/>
              <a:ext cx="2140541" cy="2236703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20"/>
          <p:cNvGrpSpPr/>
          <p:nvPr/>
        </p:nvGrpSpPr>
        <p:grpSpPr>
          <a:xfrm>
            <a:off x="7296066" y="579999"/>
            <a:ext cx="3066588" cy="5437853"/>
            <a:chOff x="8606142" y="2461710"/>
            <a:chExt cx="1240680" cy="2199957"/>
          </a:xfrm>
        </p:grpSpPr>
        <p:sp>
          <p:nvSpPr>
            <p:cNvPr id="1028" name="Google Shape;1028;p20"/>
            <p:cNvSpPr/>
            <p:nvPr/>
          </p:nvSpPr>
          <p:spPr>
            <a:xfrm>
              <a:off x="8894283" y="2659303"/>
              <a:ext cx="664363" cy="613932"/>
            </a:xfrm>
            <a:custGeom>
              <a:rect b="b" l="l" r="r" t="t"/>
              <a:pathLst>
                <a:path extrusionOk="0" h="17676" w="19128">
                  <a:moveTo>
                    <a:pt x="9563" y="1"/>
                  </a:moveTo>
                  <a:cubicBezTo>
                    <a:pt x="8795" y="1"/>
                    <a:pt x="8025" y="418"/>
                    <a:pt x="7584" y="1252"/>
                  </a:cubicBezTo>
                  <a:lnTo>
                    <a:pt x="6442" y="3411"/>
                  </a:lnTo>
                  <a:lnTo>
                    <a:pt x="884" y="13937"/>
                  </a:lnTo>
                  <a:cubicBezTo>
                    <a:pt x="1" y="15597"/>
                    <a:pt x="1107" y="17675"/>
                    <a:pt x="2856" y="17675"/>
                  </a:cubicBezTo>
                  <a:lnTo>
                    <a:pt x="16264" y="17675"/>
                  </a:lnTo>
                  <a:cubicBezTo>
                    <a:pt x="18021" y="17675"/>
                    <a:pt x="19127" y="15597"/>
                    <a:pt x="18244" y="13937"/>
                  </a:cubicBezTo>
                  <a:lnTo>
                    <a:pt x="16870" y="11332"/>
                  </a:lnTo>
                  <a:lnTo>
                    <a:pt x="14890" y="7595"/>
                  </a:lnTo>
                  <a:lnTo>
                    <a:pt x="12294" y="2670"/>
                  </a:lnTo>
                  <a:lnTo>
                    <a:pt x="11536" y="1252"/>
                  </a:lnTo>
                  <a:cubicBezTo>
                    <a:pt x="11099" y="418"/>
                    <a:pt x="10331" y="1"/>
                    <a:pt x="9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731318" y="3017118"/>
              <a:ext cx="990293" cy="915479"/>
            </a:xfrm>
            <a:custGeom>
              <a:rect b="b" l="l" r="r" t="t"/>
              <a:pathLst>
                <a:path extrusionOk="0" h="26358" w="28512">
                  <a:moveTo>
                    <a:pt x="14253" y="0"/>
                  </a:moveTo>
                  <a:cubicBezTo>
                    <a:pt x="13108" y="0"/>
                    <a:pt x="11963" y="620"/>
                    <a:pt x="11312" y="1860"/>
                  </a:cubicBezTo>
                  <a:lnTo>
                    <a:pt x="8395" y="7373"/>
                  </a:lnTo>
                  <a:lnTo>
                    <a:pt x="6307" y="11316"/>
                  </a:lnTo>
                  <a:lnTo>
                    <a:pt x="4720" y="14323"/>
                  </a:lnTo>
                  <a:lnTo>
                    <a:pt x="2329" y="18855"/>
                  </a:lnTo>
                  <a:lnTo>
                    <a:pt x="1472" y="20469"/>
                  </a:lnTo>
                  <a:lnTo>
                    <a:pt x="1312" y="20773"/>
                  </a:lnTo>
                  <a:cubicBezTo>
                    <a:pt x="0" y="23253"/>
                    <a:pt x="1642" y="26357"/>
                    <a:pt x="4256" y="26357"/>
                  </a:cubicBezTo>
                  <a:lnTo>
                    <a:pt x="24257" y="26357"/>
                  </a:lnTo>
                  <a:cubicBezTo>
                    <a:pt x="26870" y="26357"/>
                    <a:pt x="28512" y="23253"/>
                    <a:pt x="27201" y="20773"/>
                  </a:cubicBezTo>
                  <a:lnTo>
                    <a:pt x="26942" y="20282"/>
                  </a:lnTo>
                  <a:lnTo>
                    <a:pt x="22205" y="11316"/>
                  </a:lnTo>
                  <a:lnTo>
                    <a:pt x="20117" y="7373"/>
                  </a:lnTo>
                  <a:lnTo>
                    <a:pt x="17833" y="3056"/>
                  </a:lnTo>
                  <a:lnTo>
                    <a:pt x="17200" y="1860"/>
                  </a:lnTo>
                  <a:cubicBezTo>
                    <a:pt x="16544" y="620"/>
                    <a:pt x="15398" y="0"/>
                    <a:pt x="14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606142" y="3514869"/>
              <a:ext cx="1240680" cy="1146798"/>
            </a:xfrm>
            <a:custGeom>
              <a:rect b="b" l="l" r="r" t="t"/>
              <a:pathLst>
                <a:path extrusionOk="0" h="33018" w="35721">
                  <a:moveTo>
                    <a:pt x="17860" y="1"/>
                  </a:moveTo>
                  <a:cubicBezTo>
                    <a:pt x="16424" y="1"/>
                    <a:pt x="14988" y="777"/>
                    <a:pt x="14167" y="2329"/>
                  </a:cubicBezTo>
                  <a:lnTo>
                    <a:pt x="7904" y="14185"/>
                  </a:lnTo>
                  <a:lnTo>
                    <a:pt x="1642" y="26032"/>
                  </a:lnTo>
                  <a:cubicBezTo>
                    <a:pt x="0" y="29137"/>
                    <a:pt x="2052" y="33017"/>
                    <a:pt x="5335" y="33017"/>
                  </a:cubicBezTo>
                  <a:lnTo>
                    <a:pt x="30385" y="33017"/>
                  </a:lnTo>
                  <a:cubicBezTo>
                    <a:pt x="33668" y="33017"/>
                    <a:pt x="35720" y="29137"/>
                    <a:pt x="34079" y="26032"/>
                  </a:cubicBezTo>
                  <a:lnTo>
                    <a:pt x="27816" y="14185"/>
                  </a:lnTo>
                  <a:lnTo>
                    <a:pt x="21553" y="2329"/>
                  </a:lnTo>
                  <a:cubicBezTo>
                    <a:pt x="20733" y="777"/>
                    <a:pt x="19296" y="1"/>
                    <a:pt x="17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9083610" y="3052892"/>
              <a:ext cx="474724" cy="220343"/>
            </a:xfrm>
            <a:custGeom>
              <a:rect b="b" l="l" r="r" t="t"/>
              <a:pathLst>
                <a:path extrusionOk="0" h="6344" w="13668">
                  <a:moveTo>
                    <a:pt x="11419" y="0"/>
                  </a:moveTo>
                  <a:lnTo>
                    <a:pt x="10572" y="910"/>
                  </a:lnTo>
                  <a:cubicBezTo>
                    <a:pt x="9939" y="1615"/>
                    <a:pt x="9073" y="1999"/>
                    <a:pt x="8172" y="1999"/>
                  </a:cubicBezTo>
                  <a:lnTo>
                    <a:pt x="8038" y="1999"/>
                  </a:lnTo>
                  <a:cubicBezTo>
                    <a:pt x="7137" y="1999"/>
                    <a:pt x="6272" y="2391"/>
                    <a:pt x="5639" y="3087"/>
                  </a:cubicBezTo>
                  <a:lnTo>
                    <a:pt x="5353" y="3399"/>
                  </a:lnTo>
                  <a:cubicBezTo>
                    <a:pt x="5032" y="3747"/>
                    <a:pt x="4657" y="4024"/>
                    <a:pt x="4247" y="4211"/>
                  </a:cubicBezTo>
                  <a:cubicBezTo>
                    <a:pt x="3837" y="4390"/>
                    <a:pt x="3399" y="4488"/>
                    <a:pt x="2944" y="4488"/>
                  </a:cubicBezTo>
                  <a:cubicBezTo>
                    <a:pt x="1713" y="4488"/>
                    <a:pt x="598" y="5210"/>
                    <a:pt x="1" y="6343"/>
                  </a:cubicBezTo>
                  <a:lnTo>
                    <a:pt x="10813" y="6343"/>
                  </a:lnTo>
                  <a:cubicBezTo>
                    <a:pt x="12570" y="6343"/>
                    <a:pt x="13668" y="4265"/>
                    <a:pt x="12793" y="2605"/>
                  </a:cubicBezTo>
                  <a:lnTo>
                    <a:pt x="11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731318" y="3671964"/>
              <a:ext cx="686662" cy="260633"/>
            </a:xfrm>
            <a:custGeom>
              <a:rect b="b" l="l" r="r" t="t"/>
              <a:pathLst>
                <a:path extrusionOk="0" h="7504" w="19770">
                  <a:moveTo>
                    <a:pt x="2329" y="1"/>
                  </a:moveTo>
                  <a:lnTo>
                    <a:pt x="1472" y="1615"/>
                  </a:lnTo>
                  <a:lnTo>
                    <a:pt x="1312" y="1919"/>
                  </a:lnTo>
                  <a:cubicBezTo>
                    <a:pt x="0" y="4399"/>
                    <a:pt x="1633" y="7503"/>
                    <a:pt x="4256" y="7503"/>
                  </a:cubicBezTo>
                  <a:lnTo>
                    <a:pt x="19769" y="7503"/>
                  </a:lnTo>
                  <a:lnTo>
                    <a:pt x="18110" y="5692"/>
                  </a:lnTo>
                  <a:cubicBezTo>
                    <a:pt x="17093" y="4577"/>
                    <a:pt x="15719" y="3953"/>
                    <a:pt x="14274" y="3953"/>
                  </a:cubicBezTo>
                  <a:lnTo>
                    <a:pt x="13587" y="3953"/>
                  </a:lnTo>
                  <a:cubicBezTo>
                    <a:pt x="12151" y="3953"/>
                    <a:pt x="10768" y="3328"/>
                    <a:pt x="9751" y="2222"/>
                  </a:cubicBezTo>
                  <a:lnTo>
                    <a:pt x="9305" y="1731"/>
                  </a:lnTo>
                  <a:cubicBezTo>
                    <a:pt x="9135" y="1544"/>
                    <a:pt x="8957" y="1374"/>
                    <a:pt x="8761" y="1214"/>
                  </a:cubicBezTo>
                  <a:cubicBezTo>
                    <a:pt x="7904" y="500"/>
                    <a:pt x="6878" y="81"/>
                    <a:pt x="5799" y="10"/>
                  </a:cubicBezTo>
                  <a:cubicBezTo>
                    <a:pt x="5692" y="1"/>
                    <a:pt x="5585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9275090" y="3417896"/>
              <a:ext cx="221906" cy="167966"/>
            </a:xfrm>
            <a:custGeom>
              <a:rect b="b" l="l" r="r" t="t"/>
              <a:pathLst>
                <a:path extrusionOk="0" h="4836" w="6389">
                  <a:moveTo>
                    <a:pt x="2293" y="0"/>
                  </a:moveTo>
                  <a:cubicBezTo>
                    <a:pt x="1740" y="0"/>
                    <a:pt x="1250" y="366"/>
                    <a:pt x="1044" y="919"/>
                  </a:cubicBezTo>
                  <a:cubicBezTo>
                    <a:pt x="848" y="1455"/>
                    <a:pt x="590" y="2159"/>
                    <a:pt x="349" y="2819"/>
                  </a:cubicBezTo>
                  <a:cubicBezTo>
                    <a:pt x="1" y="3783"/>
                    <a:pt x="652" y="4836"/>
                    <a:pt x="1598" y="4836"/>
                  </a:cubicBezTo>
                  <a:lnTo>
                    <a:pt x="4693" y="4836"/>
                  </a:lnTo>
                  <a:cubicBezTo>
                    <a:pt x="5746" y="4836"/>
                    <a:pt x="6388" y="3569"/>
                    <a:pt x="5835" y="2587"/>
                  </a:cubicBezTo>
                  <a:lnTo>
                    <a:pt x="5380" y="1776"/>
                  </a:lnTo>
                  <a:cubicBezTo>
                    <a:pt x="4756" y="669"/>
                    <a:pt x="3649" y="0"/>
                    <a:pt x="2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9137514" y="2755443"/>
              <a:ext cx="283244" cy="206693"/>
            </a:xfrm>
            <a:custGeom>
              <a:rect b="b" l="l" r="r" t="t"/>
              <a:pathLst>
                <a:path extrusionOk="0" fill="none" h="5951" w="8155">
                  <a:moveTo>
                    <a:pt x="1" y="0"/>
                  </a:moveTo>
                  <a:lnTo>
                    <a:pt x="1339" y="0"/>
                  </a:lnTo>
                  <a:cubicBezTo>
                    <a:pt x="1999" y="0"/>
                    <a:pt x="2615" y="393"/>
                    <a:pt x="2945" y="1026"/>
                  </a:cubicBezTo>
                  <a:lnTo>
                    <a:pt x="4970" y="4934"/>
                  </a:lnTo>
                  <a:cubicBezTo>
                    <a:pt x="5300" y="5567"/>
                    <a:pt x="5915" y="5951"/>
                    <a:pt x="6576" y="5951"/>
                  </a:cubicBezTo>
                  <a:lnTo>
                    <a:pt x="8155" y="595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9154881" y="3285287"/>
              <a:ext cx="101037" cy="304917"/>
            </a:xfrm>
            <a:custGeom>
              <a:rect b="b" l="l" r="r" t="t"/>
              <a:pathLst>
                <a:path extrusionOk="0" fill="none" h="8779" w="2909">
                  <a:moveTo>
                    <a:pt x="2909" y="8778"/>
                  </a:moveTo>
                  <a:lnTo>
                    <a:pt x="1098" y="8778"/>
                  </a:lnTo>
                  <a:cubicBezTo>
                    <a:pt x="429" y="8778"/>
                    <a:pt x="0" y="8002"/>
                    <a:pt x="304" y="7360"/>
                  </a:cubicBezTo>
                  <a:lnTo>
                    <a:pt x="2177" y="3399"/>
                  </a:lnTo>
                  <a:cubicBezTo>
                    <a:pt x="2480" y="2748"/>
                    <a:pt x="2052" y="1972"/>
                    <a:pt x="1383" y="1972"/>
                  </a:cubicBezTo>
                  <a:cubicBezTo>
                    <a:pt x="678" y="1972"/>
                    <a:pt x="250" y="1133"/>
                    <a:pt x="625" y="482"/>
                  </a:cubicBezTo>
                  <a:lnTo>
                    <a:pt x="90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9412040" y="3595136"/>
              <a:ext cx="234618" cy="97633"/>
            </a:xfrm>
            <a:custGeom>
              <a:rect b="b" l="l" r="r" t="t"/>
              <a:pathLst>
                <a:path extrusionOk="0" fill="none" h="2811" w="6755">
                  <a:moveTo>
                    <a:pt x="6754" y="2810"/>
                  </a:moveTo>
                  <a:lnTo>
                    <a:pt x="2749" y="2810"/>
                  </a:lnTo>
                  <a:cubicBezTo>
                    <a:pt x="2008" y="2810"/>
                    <a:pt x="1312" y="2382"/>
                    <a:pt x="929" y="1677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9162939" y="3944962"/>
              <a:ext cx="546307" cy="348610"/>
            </a:xfrm>
            <a:custGeom>
              <a:rect b="b" l="l" r="r" t="t"/>
              <a:pathLst>
                <a:path extrusionOk="0" fill="none" h="10037" w="15729">
                  <a:moveTo>
                    <a:pt x="0" y="0"/>
                  </a:moveTo>
                  <a:lnTo>
                    <a:pt x="1927" y="4782"/>
                  </a:lnTo>
                  <a:cubicBezTo>
                    <a:pt x="2436" y="6040"/>
                    <a:pt x="3587" y="6860"/>
                    <a:pt x="4853" y="6860"/>
                  </a:cubicBezTo>
                  <a:lnTo>
                    <a:pt x="6165" y="6860"/>
                  </a:lnTo>
                  <a:cubicBezTo>
                    <a:pt x="7244" y="6860"/>
                    <a:pt x="8252" y="7458"/>
                    <a:pt x="8841" y="8448"/>
                  </a:cubicBezTo>
                  <a:cubicBezTo>
                    <a:pt x="9430" y="9438"/>
                    <a:pt x="10438" y="10036"/>
                    <a:pt x="11517" y="10036"/>
                  </a:cubicBezTo>
                  <a:lnTo>
                    <a:pt x="15728" y="1003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8782444" y="3514556"/>
              <a:ext cx="164875" cy="221593"/>
            </a:xfrm>
            <a:custGeom>
              <a:rect b="b" l="l" r="r" t="t"/>
              <a:pathLst>
                <a:path extrusionOk="0" h="6380" w="4747">
                  <a:moveTo>
                    <a:pt x="3248" y="1"/>
                  </a:moveTo>
                  <a:lnTo>
                    <a:pt x="857" y="4533"/>
                  </a:lnTo>
                  <a:lnTo>
                    <a:pt x="0" y="6147"/>
                  </a:lnTo>
                  <a:cubicBezTo>
                    <a:pt x="384" y="6299"/>
                    <a:pt x="803" y="6379"/>
                    <a:pt x="1240" y="6379"/>
                  </a:cubicBezTo>
                  <a:cubicBezTo>
                    <a:pt x="2570" y="6379"/>
                    <a:pt x="3729" y="5639"/>
                    <a:pt x="4327" y="4542"/>
                  </a:cubicBezTo>
                  <a:cubicBezTo>
                    <a:pt x="4595" y="4051"/>
                    <a:pt x="4746" y="3480"/>
                    <a:pt x="4746" y="2873"/>
                  </a:cubicBezTo>
                  <a:cubicBezTo>
                    <a:pt x="4746" y="1687"/>
                    <a:pt x="4157" y="634"/>
                    <a:pt x="3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9117995" y="2659303"/>
              <a:ext cx="203289" cy="150079"/>
            </a:xfrm>
            <a:custGeom>
              <a:rect b="b" l="l" r="r" t="t"/>
              <a:pathLst>
                <a:path extrusionOk="0" h="4321" w="5853">
                  <a:moveTo>
                    <a:pt x="3122" y="1"/>
                  </a:moveTo>
                  <a:cubicBezTo>
                    <a:pt x="2354" y="1"/>
                    <a:pt x="1584" y="418"/>
                    <a:pt x="1143" y="1252"/>
                  </a:cubicBezTo>
                  <a:lnTo>
                    <a:pt x="1" y="3411"/>
                  </a:lnTo>
                  <a:cubicBezTo>
                    <a:pt x="706" y="3982"/>
                    <a:pt x="1598" y="4321"/>
                    <a:pt x="2570" y="4321"/>
                  </a:cubicBezTo>
                  <a:cubicBezTo>
                    <a:pt x="3917" y="4321"/>
                    <a:pt x="5104" y="3669"/>
                    <a:pt x="5853" y="2670"/>
                  </a:cubicBezTo>
                  <a:lnTo>
                    <a:pt x="5095" y="1252"/>
                  </a:lnTo>
                  <a:cubicBezTo>
                    <a:pt x="4658" y="418"/>
                    <a:pt x="3890" y="1"/>
                    <a:pt x="3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8993444" y="2597827"/>
              <a:ext cx="455517" cy="337357"/>
            </a:xfrm>
            <a:custGeom>
              <a:rect b="b" l="l" r="r" t="t"/>
              <a:pathLst>
                <a:path extrusionOk="0" h="9713" w="13115">
                  <a:moveTo>
                    <a:pt x="6787" y="0"/>
                  </a:moveTo>
                  <a:cubicBezTo>
                    <a:pt x="6095" y="0"/>
                    <a:pt x="5401" y="331"/>
                    <a:pt x="4978" y="997"/>
                  </a:cubicBezTo>
                  <a:lnTo>
                    <a:pt x="1954" y="5743"/>
                  </a:lnTo>
                  <a:lnTo>
                    <a:pt x="1490" y="6474"/>
                  </a:lnTo>
                  <a:lnTo>
                    <a:pt x="928" y="7357"/>
                  </a:lnTo>
                  <a:lnTo>
                    <a:pt x="464" y="8089"/>
                  </a:lnTo>
                  <a:lnTo>
                    <a:pt x="393" y="8187"/>
                  </a:lnTo>
                  <a:cubicBezTo>
                    <a:pt x="1" y="8811"/>
                    <a:pt x="447" y="9623"/>
                    <a:pt x="1178" y="9623"/>
                  </a:cubicBezTo>
                  <a:lnTo>
                    <a:pt x="11937" y="9712"/>
                  </a:lnTo>
                  <a:cubicBezTo>
                    <a:pt x="12659" y="9712"/>
                    <a:pt x="13114" y="8936"/>
                    <a:pt x="12758" y="8312"/>
                  </a:cubicBezTo>
                  <a:lnTo>
                    <a:pt x="12624" y="8089"/>
                  </a:lnTo>
                  <a:lnTo>
                    <a:pt x="12213" y="7357"/>
                  </a:lnTo>
                  <a:lnTo>
                    <a:pt x="11705" y="6474"/>
                  </a:lnTo>
                  <a:lnTo>
                    <a:pt x="11295" y="5743"/>
                  </a:lnTo>
                  <a:lnTo>
                    <a:pt x="8645" y="1086"/>
                  </a:lnTo>
                  <a:cubicBezTo>
                    <a:pt x="8238" y="364"/>
                    <a:pt x="7514" y="0"/>
                    <a:pt x="6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9160438" y="2461710"/>
              <a:ext cx="136395" cy="136047"/>
            </a:xfrm>
            <a:custGeom>
              <a:rect b="b" l="l" r="r" t="t"/>
              <a:pathLst>
                <a:path extrusionOk="0" h="3917" w="3927">
                  <a:moveTo>
                    <a:pt x="1964" y="0"/>
                  </a:moveTo>
                  <a:cubicBezTo>
                    <a:pt x="884" y="0"/>
                    <a:pt x="1" y="874"/>
                    <a:pt x="1" y="1963"/>
                  </a:cubicBezTo>
                  <a:cubicBezTo>
                    <a:pt x="1" y="3042"/>
                    <a:pt x="884" y="3917"/>
                    <a:pt x="1964" y="3917"/>
                  </a:cubicBezTo>
                  <a:cubicBezTo>
                    <a:pt x="3043" y="3917"/>
                    <a:pt x="3926" y="3042"/>
                    <a:pt x="3926" y="1963"/>
                  </a:cubicBezTo>
                  <a:cubicBezTo>
                    <a:pt x="3926" y="874"/>
                    <a:pt x="3043" y="0"/>
                    <a:pt x="1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9009560" y="2853354"/>
              <a:ext cx="422347" cy="25424"/>
            </a:xfrm>
            <a:custGeom>
              <a:rect b="b" l="l" r="r" t="t"/>
              <a:pathLst>
                <a:path extrusionOk="0" h="732" w="12160">
                  <a:moveTo>
                    <a:pt x="464" y="0"/>
                  </a:moveTo>
                  <a:lnTo>
                    <a:pt x="0" y="732"/>
                  </a:lnTo>
                  <a:lnTo>
                    <a:pt x="12160" y="732"/>
                  </a:lnTo>
                  <a:lnTo>
                    <a:pt x="11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9045195" y="2797261"/>
              <a:ext cx="354792" cy="25459"/>
            </a:xfrm>
            <a:custGeom>
              <a:rect b="b" l="l" r="r" t="t"/>
              <a:pathLst>
                <a:path extrusionOk="0" h="733" w="10215">
                  <a:moveTo>
                    <a:pt x="464" y="1"/>
                  </a:moveTo>
                  <a:lnTo>
                    <a:pt x="0" y="732"/>
                  </a:lnTo>
                  <a:lnTo>
                    <a:pt x="10215" y="732"/>
                  </a:lnTo>
                  <a:lnTo>
                    <a:pt x="9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9056970" y="4593869"/>
              <a:ext cx="31016" cy="22472"/>
            </a:xfrm>
            <a:custGeom>
              <a:rect b="b" l="l" r="r" t="t"/>
              <a:pathLst>
                <a:path extrusionOk="0" h="647" w="893">
                  <a:moveTo>
                    <a:pt x="486" y="0"/>
                  </a:moveTo>
                  <a:cubicBezTo>
                    <a:pt x="458" y="0"/>
                    <a:pt x="430" y="2"/>
                    <a:pt x="402" y="6"/>
                  </a:cubicBezTo>
                  <a:cubicBezTo>
                    <a:pt x="170" y="42"/>
                    <a:pt x="0" y="212"/>
                    <a:pt x="27" y="390"/>
                  </a:cubicBezTo>
                  <a:cubicBezTo>
                    <a:pt x="50" y="545"/>
                    <a:pt x="216" y="647"/>
                    <a:pt x="411" y="647"/>
                  </a:cubicBezTo>
                  <a:cubicBezTo>
                    <a:pt x="440" y="647"/>
                    <a:pt x="470" y="644"/>
                    <a:pt x="500" y="640"/>
                  </a:cubicBezTo>
                  <a:cubicBezTo>
                    <a:pt x="732" y="604"/>
                    <a:pt x="892" y="435"/>
                    <a:pt x="866" y="256"/>
                  </a:cubicBezTo>
                  <a:cubicBezTo>
                    <a:pt x="842" y="108"/>
                    <a:pt x="681" y="0"/>
                    <a:pt x="486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5" name="Google Shape;1045;p20"/>
          <p:cNvSpPr txBox="1"/>
          <p:nvPr>
            <p:ph idx="1" type="subTitle"/>
          </p:nvPr>
        </p:nvSpPr>
        <p:spPr>
          <a:xfrm>
            <a:off x="2377200" y="1902278"/>
            <a:ext cx="21567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46" name="Google Shape;1046;p20"/>
          <p:cNvSpPr txBox="1"/>
          <p:nvPr>
            <p:ph type="title"/>
          </p:nvPr>
        </p:nvSpPr>
        <p:spPr>
          <a:xfrm>
            <a:off x="1416800" y="1774625"/>
            <a:ext cx="884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47" name="Google Shape;1047;p20"/>
          <p:cNvSpPr txBox="1"/>
          <p:nvPr>
            <p:ph idx="2" type="subTitle"/>
          </p:nvPr>
        </p:nvSpPr>
        <p:spPr>
          <a:xfrm>
            <a:off x="2377200" y="1540775"/>
            <a:ext cx="2156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48" name="Google Shape;1048;p20"/>
          <p:cNvSpPr txBox="1"/>
          <p:nvPr>
            <p:ph idx="3"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9" name="Google Shape;1049;p20"/>
          <p:cNvSpPr txBox="1"/>
          <p:nvPr>
            <p:ph idx="4" type="subTitle"/>
          </p:nvPr>
        </p:nvSpPr>
        <p:spPr>
          <a:xfrm>
            <a:off x="2377200" y="3188675"/>
            <a:ext cx="21567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50" name="Google Shape;1050;p20"/>
          <p:cNvSpPr txBox="1"/>
          <p:nvPr>
            <p:ph idx="5" type="title"/>
          </p:nvPr>
        </p:nvSpPr>
        <p:spPr>
          <a:xfrm>
            <a:off x="1416800" y="3061025"/>
            <a:ext cx="884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51" name="Google Shape;1051;p20"/>
          <p:cNvSpPr txBox="1"/>
          <p:nvPr>
            <p:ph idx="6" type="subTitle"/>
          </p:nvPr>
        </p:nvSpPr>
        <p:spPr>
          <a:xfrm>
            <a:off x="2377200" y="2827172"/>
            <a:ext cx="2156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52" name="Google Shape;1052;p20"/>
          <p:cNvSpPr txBox="1"/>
          <p:nvPr>
            <p:ph idx="7" type="subTitle"/>
          </p:nvPr>
        </p:nvSpPr>
        <p:spPr>
          <a:xfrm>
            <a:off x="5570500" y="1902278"/>
            <a:ext cx="21567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53" name="Google Shape;1053;p20"/>
          <p:cNvSpPr txBox="1"/>
          <p:nvPr>
            <p:ph idx="8" type="title"/>
          </p:nvPr>
        </p:nvSpPr>
        <p:spPr>
          <a:xfrm>
            <a:off x="4610100" y="1774625"/>
            <a:ext cx="884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54" name="Google Shape;1054;p20"/>
          <p:cNvSpPr txBox="1"/>
          <p:nvPr>
            <p:ph idx="9" type="subTitle"/>
          </p:nvPr>
        </p:nvSpPr>
        <p:spPr>
          <a:xfrm>
            <a:off x="5570500" y="1540775"/>
            <a:ext cx="2156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55" name="Google Shape;1055;p20"/>
          <p:cNvSpPr txBox="1"/>
          <p:nvPr>
            <p:ph idx="13" type="subTitle"/>
          </p:nvPr>
        </p:nvSpPr>
        <p:spPr>
          <a:xfrm>
            <a:off x="5570500" y="3188675"/>
            <a:ext cx="21567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56" name="Google Shape;1056;p20"/>
          <p:cNvSpPr txBox="1"/>
          <p:nvPr>
            <p:ph idx="14" type="title"/>
          </p:nvPr>
        </p:nvSpPr>
        <p:spPr>
          <a:xfrm>
            <a:off x="4610100" y="3061025"/>
            <a:ext cx="884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57" name="Google Shape;1057;p20"/>
          <p:cNvSpPr txBox="1"/>
          <p:nvPr>
            <p:ph idx="15" type="subTitle"/>
          </p:nvPr>
        </p:nvSpPr>
        <p:spPr>
          <a:xfrm>
            <a:off x="5570500" y="2827173"/>
            <a:ext cx="2156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21"/>
          <p:cNvGrpSpPr/>
          <p:nvPr/>
        </p:nvGrpSpPr>
        <p:grpSpPr>
          <a:xfrm flipH="1">
            <a:off x="-2612972" y="-671222"/>
            <a:ext cx="13041067" cy="6805499"/>
            <a:chOff x="156250" y="850375"/>
            <a:chExt cx="8909050" cy="4649200"/>
          </a:xfrm>
        </p:grpSpPr>
        <p:sp>
          <p:nvSpPr>
            <p:cNvPr id="1060" name="Google Shape;1060;p21"/>
            <p:cNvSpPr/>
            <p:nvPr/>
          </p:nvSpPr>
          <p:spPr>
            <a:xfrm>
              <a:off x="238125" y="850375"/>
              <a:ext cx="7136850" cy="4014450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5319550" y="2479425"/>
              <a:ext cx="1401500" cy="1458975"/>
            </a:xfrm>
            <a:custGeom>
              <a:rect b="b" l="l" r="r" t="t"/>
              <a:pathLst>
                <a:path extrusionOk="0" h="58359" w="56060">
                  <a:moveTo>
                    <a:pt x="25223" y="0"/>
                  </a:moveTo>
                  <a:cubicBezTo>
                    <a:pt x="23081" y="0"/>
                    <a:pt x="20943" y="797"/>
                    <a:pt x="19403" y="2379"/>
                  </a:cubicBezTo>
                  <a:lnTo>
                    <a:pt x="18369" y="3432"/>
                  </a:lnTo>
                  <a:lnTo>
                    <a:pt x="1329" y="20899"/>
                  </a:lnTo>
                  <a:lnTo>
                    <a:pt x="0" y="55539"/>
                  </a:lnTo>
                  <a:lnTo>
                    <a:pt x="1454" y="55610"/>
                  </a:lnTo>
                  <a:lnTo>
                    <a:pt x="56060" y="58358"/>
                  </a:lnTo>
                  <a:lnTo>
                    <a:pt x="55159" y="50864"/>
                  </a:lnTo>
                  <a:lnTo>
                    <a:pt x="52625" y="29757"/>
                  </a:lnTo>
                  <a:lnTo>
                    <a:pt x="51608" y="21300"/>
                  </a:lnTo>
                  <a:lnTo>
                    <a:pt x="30751" y="2102"/>
                  </a:lnTo>
                  <a:cubicBezTo>
                    <a:pt x="29229" y="697"/>
                    <a:pt x="27224" y="0"/>
                    <a:pt x="25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319550" y="2528000"/>
              <a:ext cx="2045825" cy="1341700"/>
            </a:xfrm>
            <a:custGeom>
              <a:rect b="b" l="l" r="r" t="t"/>
              <a:pathLst>
                <a:path extrusionOk="0" h="53668" w="81833">
                  <a:moveTo>
                    <a:pt x="22230" y="0"/>
                  </a:moveTo>
                  <a:cubicBezTo>
                    <a:pt x="20900" y="0"/>
                    <a:pt x="19543" y="442"/>
                    <a:pt x="18404" y="1453"/>
                  </a:cubicBezTo>
                  <a:cubicBezTo>
                    <a:pt x="18395" y="1471"/>
                    <a:pt x="18386" y="1480"/>
                    <a:pt x="18369" y="1489"/>
                  </a:cubicBezTo>
                  <a:lnTo>
                    <a:pt x="1329" y="18956"/>
                  </a:lnTo>
                  <a:lnTo>
                    <a:pt x="0" y="53596"/>
                  </a:lnTo>
                  <a:lnTo>
                    <a:pt x="1454" y="53667"/>
                  </a:lnTo>
                  <a:lnTo>
                    <a:pt x="52982" y="51178"/>
                  </a:lnTo>
                  <a:lnTo>
                    <a:pt x="55159" y="48921"/>
                  </a:lnTo>
                  <a:lnTo>
                    <a:pt x="81833" y="21427"/>
                  </a:lnTo>
                  <a:lnTo>
                    <a:pt x="81833" y="21427"/>
                  </a:lnTo>
                  <a:lnTo>
                    <a:pt x="70717" y="26904"/>
                  </a:lnTo>
                  <a:cubicBezTo>
                    <a:pt x="67568" y="28457"/>
                    <a:pt x="64071" y="29251"/>
                    <a:pt x="60556" y="29251"/>
                  </a:cubicBezTo>
                  <a:cubicBezTo>
                    <a:pt x="58121" y="29251"/>
                    <a:pt x="55676" y="28867"/>
                    <a:pt x="53339" y="28100"/>
                  </a:cubicBezTo>
                  <a:cubicBezTo>
                    <a:pt x="53089" y="28020"/>
                    <a:pt x="52857" y="27921"/>
                    <a:pt x="52625" y="27814"/>
                  </a:cubicBezTo>
                  <a:cubicBezTo>
                    <a:pt x="51876" y="27466"/>
                    <a:pt x="51216" y="26976"/>
                    <a:pt x="50698" y="26378"/>
                  </a:cubicBezTo>
                  <a:cubicBezTo>
                    <a:pt x="50029" y="25611"/>
                    <a:pt x="49583" y="24683"/>
                    <a:pt x="49449" y="23666"/>
                  </a:cubicBezTo>
                  <a:cubicBezTo>
                    <a:pt x="49091" y="20925"/>
                    <a:pt x="46523" y="18907"/>
                    <a:pt x="43547" y="18907"/>
                  </a:cubicBezTo>
                  <a:cubicBezTo>
                    <a:pt x="43336" y="18907"/>
                    <a:pt x="43124" y="18917"/>
                    <a:pt x="42910" y="18938"/>
                  </a:cubicBezTo>
                  <a:lnTo>
                    <a:pt x="34078" y="19794"/>
                  </a:lnTo>
                  <a:cubicBezTo>
                    <a:pt x="33818" y="19820"/>
                    <a:pt x="33560" y="19832"/>
                    <a:pt x="33306" y="19832"/>
                  </a:cubicBezTo>
                  <a:cubicBezTo>
                    <a:pt x="28906" y="19832"/>
                    <a:pt x="25498" y="16137"/>
                    <a:pt x="26442" y="12122"/>
                  </a:cubicBezTo>
                  <a:lnTo>
                    <a:pt x="27834" y="6243"/>
                  </a:lnTo>
                  <a:cubicBezTo>
                    <a:pt x="28667" y="2732"/>
                    <a:pt x="25535" y="0"/>
                    <a:pt x="22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6238175" y="2084475"/>
              <a:ext cx="2822650" cy="2015600"/>
            </a:xfrm>
            <a:custGeom>
              <a:rect b="b" l="l" r="r" t="t"/>
              <a:pathLst>
                <a:path extrusionOk="0" h="80624" w="112906">
                  <a:moveTo>
                    <a:pt x="37320" y="0"/>
                  </a:moveTo>
                  <a:cubicBezTo>
                    <a:pt x="34153" y="0"/>
                    <a:pt x="30994" y="1099"/>
                    <a:pt x="28718" y="3279"/>
                  </a:cubicBezTo>
                  <a:lnTo>
                    <a:pt x="1972" y="28864"/>
                  </a:lnTo>
                  <a:lnTo>
                    <a:pt x="1" y="76725"/>
                  </a:lnTo>
                  <a:lnTo>
                    <a:pt x="82967" y="80624"/>
                  </a:lnTo>
                  <a:lnTo>
                    <a:pt x="112906" y="35823"/>
                  </a:lnTo>
                  <a:lnTo>
                    <a:pt x="99506" y="36278"/>
                  </a:lnTo>
                  <a:cubicBezTo>
                    <a:pt x="99076" y="36292"/>
                    <a:pt x="98647" y="36300"/>
                    <a:pt x="98219" y="36300"/>
                  </a:cubicBezTo>
                  <a:cubicBezTo>
                    <a:pt x="89584" y="36300"/>
                    <a:pt x="81253" y="33317"/>
                    <a:pt x="74947" y="27945"/>
                  </a:cubicBezTo>
                  <a:lnTo>
                    <a:pt x="45516" y="2904"/>
                  </a:lnTo>
                  <a:cubicBezTo>
                    <a:pt x="43256" y="963"/>
                    <a:pt x="40285" y="0"/>
                    <a:pt x="37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1732175" y="2149150"/>
              <a:ext cx="7333125" cy="2876700"/>
            </a:xfrm>
            <a:custGeom>
              <a:rect b="b" l="l" r="r" t="t"/>
              <a:pathLst>
                <a:path extrusionOk="0" h="115068" w="293325">
                  <a:moveTo>
                    <a:pt x="212868" y="1"/>
                  </a:moveTo>
                  <a:cubicBezTo>
                    <a:pt x="211053" y="1"/>
                    <a:pt x="209201" y="610"/>
                    <a:pt x="207655" y="2003"/>
                  </a:cubicBezTo>
                  <a:cubicBezTo>
                    <a:pt x="207584" y="2066"/>
                    <a:pt x="207513" y="2128"/>
                    <a:pt x="207450" y="2191"/>
                  </a:cubicBezTo>
                  <a:lnTo>
                    <a:pt x="180277" y="27312"/>
                  </a:lnTo>
                  <a:cubicBezTo>
                    <a:pt x="173229" y="33824"/>
                    <a:pt x="163924" y="37946"/>
                    <a:pt x="153924" y="38990"/>
                  </a:cubicBezTo>
                  <a:cubicBezTo>
                    <a:pt x="153763" y="39007"/>
                    <a:pt x="153603" y="39025"/>
                    <a:pt x="153442" y="39034"/>
                  </a:cubicBezTo>
                  <a:lnTo>
                    <a:pt x="139980" y="29935"/>
                  </a:lnTo>
                  <a:cubicBezTo>
                    <a:pt x="135906" y="27176"/>
                    <a:pt x="131134" y="25716"/>
                    <a:pt x="126314" y="25716"/>
                  </a:cubicBezTo>
                  <a:cubicBezTo>
                    <a:pt x="124136" y="25716"/>
                    <a:pt x="121948" y="26014"/>
                    <a:pt x="119810" y="26625"/>
                  </a:cubicBezTo>
                  <a:cubicBezTo>
                    <a:pt x="119649" y="26679"/>
                    <a:pt x="119480" y="26723"/>
                    <a:pt x="119319" y="26777"/>
                  </a:cubicBezTo>
                  <a:cubicBezTo>
                    <a:pt x="119167" y="26821"/>
                    <a:pt x="119007" y="26875"/>
                    <a:pt x="118855" y="26920"/>
                  </a:cubicBezTo>
                  <a:cubicBezTo>
                    <a:pt x="118418" y="27062"/>
                    <a:pt x="117927" y="27267"/>
                    <a:pt x="117410" y="27499"/>
                  </a:cubicBezTo>
                  <a:cubicBezTo>
                    <a:pt x="113556" y="29266"/>
                    <a:pt x="110933" y="32245"/>
                    <a:pt x="107963" y="35635"/>
                  </a:cubicBezTo>
                  <a:cubicBezTo>
                    <a:pt x="101459" y="43075"/>
                    <a:pt x="88354" y="60498"/>
                    <a:pt x="80744" y="66457"/>
                  </a:cubicBezTo>
                  <a:cubicBezTo>
                    <a:pt x="80646" y="66529"/>
                    <a:pt x="80548" y="66609"/>
                    <a:pt x="80459" y="66680"/>
                  </a:cubicBezTo>
                  <a:cubicBezTo>
                    <a:pt x="77301" y="69071"/>
                    <a:pt x="72261" y="70436"/>
                    <a:pt x="67425" y="71221"/>
                  </a:cubicBezTo>
                  <a:cubicBezTo>
                    <a:pt x="65481" y="71533"/>
                    <a:pt x="63634" y="71962"/>
                    <a:pt x="61850" y="72497"/>
                  </a:cubicBezTo>
                  <a:lnTo>
                    <a:pt x="61841" y="72497"/>
                  </a:lnTo>
                  <a:cubicBezTo>
                    <a:pt x="54249" y="74772"/>
                    <a:pt x="47888" y="78875"/>
                    <a:pt x="40974" y="83604"/>
                  </a:cubicBezTo>
                  <a:lnTo>
                    <a:pt x="17869" y="99420"/>
                  </a:lnTo>
                  <a:lnTo>
                    <a:pt x="0" y="110732"/>
                  </a:lnTo>
                  <a:lnTo>
                    <a:pt x="288533" y="115068"/>
                  </a:lnTo>
                  <a:lnTo>
                    <a:pt x="293324" y="28918"/>
                  </a:lnTo>
                  <a:lnTo>
                    <a:pt x="287561" y="32549"/>
                  </a:lnTo>
                  <a:cubicBezTo>
                    <a:pt x="281843" y="35359"/>
                    <a:pt x="269496" y="38686"/>
                    <a:pt x="260771" y="38686"/>
                  </a:cubicBezTo>
                  <a:cubicBezTo>
                    <a:pt x="258487" y="38686"/>
                    <a:pt x="256453" y="38454"/>
                    <a:pt x="254857" y="37928"/>
                  </a:cubicBezTo>
                  <a:cubicBezTo>
                    <a:pt x="253429" y="37464"/>
                    <a:pt x="252207" y="36652"/>
                    <a:pt x="251297" y="35609"/>
                  </a:cubicBezTo>
                  <a:cubicBezTo>
                    <a:pt x="250387" y="34574"/>
                    <a:pt x="249789" y="33316"/>
                    <a:pt x="249611" y="31942"/>
                  </a:cubicBezTo>
                  <a:cubicBezTo>
                    <a:pt x="249127" y="28249"/>
                    <a:pt x="245653" y="25523"/>
                    <a:pt x="241626" y="25523"/>
                  </a:cubicBezTo>
                  <a:cubicBezTo>
                    <a:pt x="241343" y="25523"/>
                    <a:pt x="241058" y="25536"/>
                    <a:pt x="240770" y="25564"/>
                  </a:cubicBezTo>
                  <a:lnTo>
                    <a:pt x="235141" y="26117"/>
                  </a:lnTo>
                  <a:cubicBezTo>
                    <a:pt x="234625" y="26166"/>
                    <a:pt x="234114" y="26191"/>
                    <a:pt x="233610" y="26191"/>
                  </a:cubicBezTo>
                  <a:cubicBezTo>
                    <a:pt x="224803" y="26191"/>
                    <a:pt x="217979" y="18796"/>
                    <a:pt x="219877" y="10764"/>
                  </a:cubicBezTo>
                  <a:lnTo>
                    <a:pt x="220430" y="8426"/>
                  </a:lnTo>
                  <a:cubicBezTo>
                    <a:pt x="221552" y="3677"/>
                    <a:pt x="217326" y="1"/>
                    <a:pt x="212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4838700" y="2792200"/>
              <a:ext cx="1504175" cy="815175"/>
            </a:xfrm>
            <a:custGeom>
              <a:rect b="b" l="l" r="r" t="t"/>
              <a:pathLst>
                <a:path extrusionOk="0" h="32607" w="60167">
                  <a:moveTo>
                    <a:pt x="1725" y="1"/>
                  </a:moveTo>
                  <a:cubicBezTo>
                    <a:pt x="1150" y="1"/>
                    <a:pt x="575" y="19"/>
                    <a:pt x="0" y="56"/>
                  </a:cubicBezTo>
                  <a:lnTo>
                    <a:pt x="5763" y="2928"/>
                  </a:lnTo>
                  <a:cubicBezTo>
                    <a:pt x="9421" y="4748"/>
                    <a:pt x="11865" y="8334"/>
                    <a:pt x="12231" y="12402"/>
                  </a:cubicBezTo>
                  <a:cubicBezTo>
                    <a:pt x="12677" y="17496"/>
                    <a:pt x="16353" y="21636"/>
                    <a:pt x="21197" y="22786"/>
                  </a:cubicBezTo>
                  <a:cubicBezTo>
                    <a:pt x="21741" y="22920"/>
                    <a:pt x="22303" y="23009"/>
                    <a:pt x="22874" y="23063"/>
                  </a:cubicBezTo>
                  <a:lnTo>
                    <a:pt x="32883" y="23955"/>
                  </a:lnTo>
                  <a:cubicBezTo>
                    <a:pt x="34061" y="24062"/>
                    <a:pt x="35212" y="24348"/>
                    <a:pt x="36309" y="24794"/>
                  </a:cubicBezTo>
                  <a:lnTo>
                    <a:pt x="58469" y="32546"/>
                  </a:lnTo>
                  <a:cubicBezTo>
                    <a:pt x="58589" y="32588"/>
                    <a:pt x="58704" y="32607"/>
                    <a:pt x="58814" y="32607"/>
                  </a:cubicBezTo>
                  <a:cubicBezTo>
                    <a:pt x="59682" y="32607"/>
                    <a:pt x="60166" y="31403"/>
                    <a:pt x="59334" y="30833"/>
                  </a:cubicBezTo>
                  <a:lnTo>
                    <a:pt x="33151" y="14285"/>
                  </a:lnTo>
                  <a:cubicBezTo>
                    <a:pt x="32990" y="14258"/>
                    <a:pt x="32830" y="14240"/>
                    <a:pt x="32669" y="14213"/>
                  </a:cubicBezTo>
                  <a:lnTo>
                    <a:pt x="15692" y="3910"/>
                  </a:lnTo>
                  <a:cubicBezTo>
                    <a:pt x="11432" y="1316"/>
                    <a:pt x="6593" y="1"/>
                    <a:pt x="1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3278400" y="3810575"/>
              <a:ext cx="731550" cy="275675"/>
            </a:xfrm>
            <a:custGeom>
              <a:rect b="b" l="l" r="r" t="t"/>
              <a:pathLst>
                <a:path extrusionOk="0" h="11027" w="29262">
                  <a:moveTo>
                    <a:pt x="18895" y="0"/>
                  </a:moveTo>
                  <a:cubicBezTo>
                    <a:pt x="18797" y="72"/>
                    <a:pt x="18699" y="152"/>
                    <a:pt x="18610" y="223"/>
                  </a:cubicBezTo>
                  <a:cubicBezTo>
                    <a:pt x="15452" y="2614"/>
                    <a:pt x="10412" y="3979"/>
                    <a:pt x="5576" y="4764"/>
                  </a:cubicBezTo>
                  <a:cubicBezTo>
                    <a:pt x="3632" y="5076"/>
                    <a:pt x="1785" y="5505"/>
                    <a:pt x="1" y="6040"/>
                  </a:cubicBezTo>
                  <a:cubicBezTo>
                    <a:pt x="1761" y="5666"/>
                    <a:pt x="3433" y="5510"/>
                    <a:pt x="5032" y="5510"/>
                  </a:cubicBezTo>
                  <a:cubicBezTo>
                    <a:pt x="10412" y="5510"/>
                    <a:pt x="14967" y="7273"/>
                    <a:pt x="19279" y="8422"/>
                  </a:cubicBezTo>
                  <a:cubicBezTo>
                    <a:pt x="24096" y="9706"/>
                    <a:pt x="29065" y="11027"/>
                    <a:pt x="29146" y="11027"/>
                  </a:cubicBezTo>
                  <a:cubicBezTo>
                    <a:pt x="29262" y="11027"/>
                    <a:pt x="23097" y="4461"/>
                    <a:pt x="18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4746800" y="4103675"/>
              <a:ext cx="175325" cy="153650"/>
            </a:xfrm>
            <a:custGeom>
              <a:rect b="b" l="l" r="r" t="t"/>
              <a:pathLst>
                <a:path extrusionOk="0" h="6146" w="7013">
                  <a:moveTo>
                    <a:pt x="3507" y="1"/>
                  </a:moveTo>
                  <a:cubicBezTo>
                    <a:pt x="3226" y="1"/>
                    <a:pt x="2945" y="146"/>
                    <a:pt x="2784" y="436"/>
                  </a:cubicBezTo>
                  <a:lnTo>
                    <a:pt x="322" y="4852"/>
                  </a:lnTo>
                  <a:cubicBezTo>
                    <a:pt x="1" y="5423"/>
                    <a:pt x="402" y="6145"/>
                    <a:pt x="1045" y="6145"/>
                  </a:cubicBezTo>
                  <a:lnTo>
                    <a:pt x="5960" y="6145"/>
                  </a:lnTo>
                  <a:cubicBezTo>
                    <a:pt x="6611" y="6145"/>
                    <a:pt x="7013" y="5423"/>
                    <a:pt x="6692" y="4852"/>
                  </a:cubicBezTo>
                  <a:lnTo>
                    <a:pt x="6183" y="3942"/>
                  </a:lnTo>
                  <a:lnTo>
                    <a:pt x="5461" y="2639"/>
                  </a:lnTo>
                  <a:lnTo>
                    <a:pt x="4229" y="436"/>
                  </a:lnTo>
                  <a:cubicBezTo>
                    <a:pt x="4069" y="146"/>
                    <a:pt x="3788" y="1"/>
                    <a:pt x="3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4703775" y="4193275"/>
              <a:ext cx="261400" cy="229075"/>
            </a:xfrm>
            <a:custGeom>
              <a:rect b="b" l="l" r="r" t="t"/>
              <a:pathLst>
                <a:path extrusionOk="0" h="9163" w="10456">
                  <a:moveTo>
                    <a:pt x="5228" y="1"/>
                  </a:moveTo>
                  <a:cubicBezTo>
                    <a:pt x="4809" y="1"/>
                    <a:pt x="4389" y="215"/>
                    <a:pt x="4148" y="643"/>
                  </a:cubicBezTo>
                  <a:lnTo>
                    <a:pt x="2311" y="3935"/>
                  </a:lnTo>
                  <a:lnTo>
                    <a:pt x="857" y="6558"/>
                  </a:lnTo>
                  <a:lnTo>
                    <a:pt x="482" y="7227"/>
                  </a:lnTo>
                  <a:cubicBezTo>
                    <a:pt x="0" y="8083"/>
                    <a:pt x="607" y="9163"/>
                    <a:pt x="1561" y="9163"/>
                  </a:cubicBezTo>
                  <a:lnTo>
                    <a:pt x="8894" y="9163"/>
                  </a:lnTo>
                  <a:cubicBezTo>
                    <a:pt x="9849" y="9163"/>
                    <a:pt x="10456" y="8083"/>
                    <a:pt x="9974" y="7227"/>
                  </a:cubicBezTo>
                  <a:lnTo>
                    <a:pt x="8136" y="3935"/>
                  </a:lnTo>
                  <a:lnTo>
                    <a:pt x="6307" y="643"/>
                  </a:lnTo>
                  <a:cubicBezTo>
                    <a:pt x="6066" y="215"/>
                    <a:pt x="5647" y="1"/>
                    <a:pt x="5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4670750" y="4317775"/>
              <a:ext cx="327425" cy="287025"/>
            </a:xfrm>
            <a:custGeom>
              <a:rect b="b" l="l" r="r" t="t"/>
              <a:pathLst>
                <a:path extrusionOk="0" h="11481" w="13097">
                  <a:moveTo>
                    <a:pt x="6549" y="1"/>
                  </a:moveTo>
                  <a:cubicBezTo>
                    <a:pt x="6022" y="1"/>
                    <a:pt x="5496" y="271"/>
                    <a:pt x="5193" y="811"/>
                  </a:cubicBezTo>
                  <a:lnTo>
                    <a:pt x="2900" y="4932"/>
                  </a:lnTo>
                  <a:lnTo>
                    <a:pt x="607" y="9054"/>
                  </a:lnTo>
                  <a:cubicBezTo>
                    <a:pt x="1" y="10133"/>
                    <a:pt x="750" y="11480"/>
                    <a:pt x="1954" y="11480"/>
                  </a:cubicBezTo>
                  <a:lnTo>
                    <a:pt x="11143" y="11480"/>
                  </a:lnTo>
                  <a:cubicBezTo>
                    <a:pt x="12339" y="11480"/>
                    <a:pt x="13097" y="10133"/>
                    <a:pt x="12490" y="9054"/>
                  </a:cubicBezTo>
                  <a:lnTo>
                    <a:pt x="10198" y="4932"/>
                  </a:lnTo>
                  <a:lnTo>
                    <a:pt x="7905" y="811"/>
                  </a:lnTo>
                  <a:cubicBezTo>
                    <a:pt x="7602" y="271"/>
                    <a:pt x="7075" y="1"/>
                    <a:pt x="6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4796775" y="4202200"/>
              <a:ext cx="125350" cy="55125"/>
            </a:xfrm>
            <a:custGeom>
              <a:rect b="b" l="l" r="r" t="t"/>
              <a:pathLst>
                <a:path extrusionOk="0" h="2205" w="5014">
                  <a:moveTo>
                    <a:pt x="4184" y="1"/>
                  </a:moveTo>
                  <a:lnTo>
                    <a:pt x="3881" y="322"/>
                  </a:lnTo>
                  <a:cubicBezTo>
                    <a:pt x="3640" y="563"/>
                    <a:pt x="3328" y="696"/>
                    <a:pt x="2998" y="696"/>
                  </a:cubicBezTo>
                  <a:lnTo>
                    <a:pt x="2944" y="696"/>
                  </a:lnTo>
                  <a:cubicBezTo>
                    <a:pt x="2614" y="696"/>
                    <a:pt x="2302" y="830"/>
                    <a:pt x="2070" y="1071"/>
                  </a:cubicBezTo>
                  <a:lnTo>
                    <a:pt x="1963" y="1187"/>
                  </a:lnTo>
                  <a:cubicBezTo>
                    <a:pt x="1847" y="1303"/>
                    <a:pt x="1704" y="1401"/>
                    <a:pt x="1561" y="1464"/>
                  </a:cubicBezTo>
                  <a:cubicBezTo>
                    <a:pt x="1410" y="1526"/>
                    <a:pt x="1249" y="1562"/>
                    <a:pt x="1080" y="1562"/>
                  </a:cubicBezTo>
                  <a:cubicBezTo>
                    <a:pt x="625" y="1562"/>
                    <a:pt x="223" y="1812"/>
                    <a:pt x="0" y="2204"/>
                  </a:cubicBezTo>
                  <a:lnTo>
                    <a:pt x="3961" y="2204"/>
                  </a:lnTo>
                  <a:cubicBezTo>
                    <a:pt x="4612" y="2204"/>
                    <a:pt x="5014" y="1482"/>
                    <a:pt x="4693" y="911"/>
                  </a:cubicBezTo>
                  <a:lnTo>
                    <a:pt x="41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4703775" y="4357200"/>
              <a:ext cx="181100" cy="65150"/>
            </a:xfrm>
            <a:custGeom>
              <a:rect b="b" l="l" r="r" t="t"/>
              <a:pathLst>
                <a:path extrusionOk="0" h="2606" w="7244">
                  <a:moveTo>
                    <a:pt x="857" y="1"/>
                  </a:moveTo>
                  <a:lnTo>
                    <a:pt x="482" y="670"/>
                  </a:lnTo>
                  <a:cubicBezTo>
                    <a:pt x="0" y="1526"/>
                    <a:pt x="607" y="2606"/>
                    <a:pt x="1561" y="2606"/>
                  </a:cubicBezTo>
                  <a:lnTo>
                    <a:pt x="7244" y="2606"/>
                  </a:lnTo>
                  <a:lnTo>
                    <a:pt x="6637" y="1972"/>
                  </a:lnTo>
                  <a:cubicBezTo>
                    <a:pt x="6272" y="1589"/>
                    <a:pt x="5763" y="1375"/>
                    <a:pt x="5237" y="1375"/>
                  </a:cubicBezTo>
                  <a:lnTo>
                    <a:pt x="4987" y="1375"/>
                  </a:lnTo>
                  <a:cubicBezTo>
                    <a:pt x="4452" y="1375"/>
                    <a:pt x="3952" y="1152"/>
                    <a:pt x="3577" y="768"/>
                  </a:cubicBezTo>
                  <a:lnTo>
                    <a:pt x="3417" y="598"/>
                  </a:lnTo>
                  <a:cubicBezTo>
                    <a:pt x="3042" y="215"/>
                    <a:pt x="2534" y="1"/>
                    <a:pt x="2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4751500" y="4457800"/>
              <a:ext cx="58675" cy="42175"/>
            </a:xfrm>
            <a:custGeom>
              <a:rect b="b" l="l" r="r" t="t"/>
              <a:pathLst>
                <a:path extrusionOk="0" h="1687" w="2347">
                  <a:moveTo>
                    <a:pt x="839" y="0"/>
                  </a:moveTo>
                  <a:cubicBezTo>
                    <a:pt x="643" y="0"/>
                    <a:pt x="455" y="134"/>
                    <a:pt x="384" y="321"/>
                  </a:cubicBezTo>
                  <a:cubicBezTo>
                    <a:pt x="312" y="509"/>
                    <a:pt x="214" y="758"/>
                    <a:pt x="125" y="990"/>
                  </a:cubicBezTo>
                  <a:cubicBezTo>
                    <a:pt x="0" y="1320"/>
                    <a:pt x="241" y="1686"/>
                    <a:pt x="589" y="1686"/>
                  </a:cubicBezTo>
                  <a:lnTo>
                    <a:pt x="1722" y="1686"/>
                  </a:lnTo>
                  <a:cubicBezTo>
                    <a:pt x="2106" y="1686"/>
                    <a:pt x="2346" y="1249"/>
                    <a:pt x="2141" y="901"/>
                  </a:cubicBezTo>
                  <a:lnTo>
                    <a:pt x="1972" y="625"/>
                  </a:lnTo>
                  <a:cubicBezTo>
                    <a:pt x="1740" y="241"/>
                    <a:pt x="1338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4379250" y="4393950"/>
              <a:ext cx="116900" cy="102450"/>
            </a:xfrm>
            <a:custGeom>
              <a:rect b="b" l="l" r="r" t="t"/>
              <a:pathLst>
                <a:path extrusionOk="0" h="4098" w="4676">
                  <a:moveTo>
                    <a:pt x="2338" y="0"/>
                  </a:moveTo>
                  <a:cubicBezTo>
                    <a:pt x="2151" y="0"/>
                    <a:pt x="1964" y="96"/>
                    <a:pt x="1857" y="288"/>
                  </a:cubicBezTo>
                  <a:lnTo>
                    <a:pt x="215" y="3232"/>
                  </a:lnTo>
                  <a:cubicBezTo>
                    <a:pt x="1" y="3616"/>
                    <a:pt x="269" y="4097"/>
                    <a:pt x="697" y="4097"/>
                  </a:cubicBezTo>
                  <a:lnTo>
                    <a:pt x="3980" y="4097"/>
                  </a:lnTo>
                  <a:cubicBezTo>
                    <a:pt x="4408" y="4097"/>
                    <a:pt x="4676" y="3616"/>
                    <a:pt x="4461" y="3232"/>
                  </a:cubicBezTo>
                  <a:lnTo>
                    <a:pt x="4122" y="2625"/>
                  </a:lnTo>
                  <a:lnTo>
                    <a:pt x="3641" y="1760"/>
                  </a:lnTo>
                  <a:lnTo>
                    <a:pt x="2820" y="288"/>
                  </a:lnTo>
                  <a:cubicBezTo>
                    <a:pt x="2713" y="96"/>
                    <a:pt x="2526" y="0"/>
                    <a:pt x="2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4350500" y="4453600"/>
              <a:ext cx="174200" cy="152750"/>
            </a:xfrm>
            <a:custGeom>
              <a:rect b="b" l="l" r="r" t="t"/>
              <a:pathLst>
                <a:path extrusionOk="0" h="6110" w="6968">
                  <a:moveTo>
                    <a:pt x="3488" y="1"/>
                  </a:moveTo>
                  <a:cubicBezTo>
                    <a:pt x="3207" y="1"/>
                    <a:pt x="2926" y="146"/>
                    <a:pt x="2766" y="436"/>
                  </a:cubicBezTo>
                  <a:lnTo>
                    <a:pt x="1544" y="2630"/>
                  </a:lnTo>
                  <a:lnTo>
                    <a:pt x="571" y="4370"/>
                  </a:lnTo>
                  <a:lnTo>
                    <a:pt x="321" y="4816"/>
                  </a:lnTo>
                  <a:cubicBezTo>
                    <a:pt x="0" y="5396"/>
                    <a:pt x="402" y="6109"/>
                    <a:pt x="1044" y="6109"/>
                  </a:cubicBezTo>
                  <a:lnTo>
                    <a:pt x="5933" y="6109"/>
                  </a:lnTo>
                  <a:cubicBezTo>
                    <a:pt x="6575" y="6109"/>
                    <a:pt x="6967" y="5396"/>
                    <a:pt x="6655" y="4816"/>
                  </a:cubicBezTo>
                  <a:lnTo>
                    <a:pt x="5433" y="2630"/>
                  </a:lnTo>
                  <a:lnTo>
                    <a:pt x="4211" y="436"/>
                  </a:lnTo>
                  <a:cubicBezTo>
                    <a:pt x="4050" y="146"/>
                    <a:pt x="3769" y="1"/>
                    <a:pt x="3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4328625" y="4536750"/>
              <a:ext cx="218150" cy="191375"/>
            </a:xfrm>
            <a:custGeom>
              <a:rect b="b" l="l" r="r" t="t"/>
              <a:pathLst>
                <a:path extrusionOk="0" h="7655" w="8726">
                  <a:moveTo>
                    <a:pt x="4363" y="0"/>
                  </a:moveTo>
                  <a:cubicBezTo>
                    <a:pt x="4013" y="0"/>
                    <a:pt x="3663" y="179"/>
                    <a:pt x="3462" y="535"/>
                  </a:cubicBezTo>
                  <a:lnTo>
                    <a:pt x="1928" y="3283"/>
                  </a:lnTo>
                  <a:lnTo>
                    <a:pt x="402" y="6031"/>
                  </a:lnTo>
                  <a:cubicBezTo>
                    <a:pt x="1" y="6753"/>
                    <a:pt x="500" y="7654"/>
                    <a:pt x="1303" y="7654"/>
                  </a:cubicBezTo>
                  <a:lnTo>
                    <a:pt x="7423" y="7654"/>
                  </a:lnTo>
                  <a:cubicBezTo>
                    <a:pt x="8226" y="7654"/>
                    <a:pt x="8726" y="6753"/>
                    <a:pt x="8324" y="6031"/>
                  </a:cubicBezTo>
                  <a:lnTo>
                    <a:pt x="6799" y="3283"/>
                  </a:lnTo>
                  <a:lnTo>
                    <a:pt x="5264" y="535"/>
                  </a:lnTo>
                  <a:cubicBezTo>
                    <a:pt x="5064" y="179"/>
                    <a:pt x="4713" y="0"/>
                    <a:pt x="4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4412500" y="4459575"/>
              <a:ext cx="83650" cy="36825"/>
            </a:xfrm>
            <a:custGeom>
              <a:rect b="b" l="l" r="r" t="t"/>
              <a:pathLst>
                <a:path extrusionOk="0" h="1473" w="3346">
                  <a:moveTo>
                    <a:pt x="2792" y="0"/>
                  </a:moveTo>
                  <a:lnTo>
                    <a:pt x="2587" y="215"/>
                  </a:lnTo>
                  <a:cubicBezTo>
                    <a:pt x="2436" y="375"/>
                    <a:pt x="2222" y="464"/>
                    <a:pt x="1999" y="464"/>
                  </a:cubicBezTo>
                  <a:lnTo>
                    <a:pt x="1972" y="464"/>
                  </a:lnTo>
                  <a:cubicBezTo>
                    <a:pt x="1749" y="464"/>
                    <a:pt x="1535" y="554"/>
                    <a:pt x="1383" y="723"/>
                  </a:cubicBezTo>
                  <a:lnTo>
                    <a:pt x="1312" y="794"/>
                  </a:lnTo>
                  <a:cubicBezTo>
                    <a:pt x="1231" y="875"/>
                    <a:pt x="1142" y="937"/>
                    <a:pt x="1044" y="982"/>
                  </a:cubicBezTo>
                  <a:cubicBezTo>
                    <a:pt x="937" y="1017"/>
                    <a:pt x="830" y="1044"/>
                    <a:pt x="723" y="1044"/>
                  </a:cubicBezTo>
                  <a:cubicBezTo>
                    <a:pt x="420" y="1044"/>
                    <a:pt x="152" y="1214"/>
                    <a:pt x="0" y="1472"/>
                  </a:cubicBezTo>
                  <a:lnTo>
                    <a:pt x="2650" y="1472"/>
                  </a:lnTo>
                  <a:cubicBezTo>
                    <a:pt x="3078" y="1472"/>
                    <a:pt x="3346" y="991"/>
                    <a:pt x="3131" y="607"/>
                  </a:cubicBezTo>
                  <a:lnTo>
                    <a:pt x="27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4350500" y="4562825"/>
              <a:ext cx="120900" cy="43525"/>
            </a:xfrm>
            <a:custGeom>
              <a:rect b="b" l="l" r="r" t="t"/>
              <a:pathLst>
                <a:path extrusionOk="0" h="1741" w="4836">
                  <a:moveTo>
                    <a:pt x="571" y="1"/>
                  </a:moveTo>
                  <a:lnTo>
                    <a:pt x="321" y="447"/>
                  </a:lnTo>
                  <a:cubicBezTo>
                    <a:pt x="0" y="1027"/>
                    <a:pt x="402" y="1740"/>
                    <a:pt x="1044" y="1740"/>
                  </a:cubicBezTo>
                  <a:lnTo>
                    <a:pt x="4835" y="1740"/>
                  </a:lnTo>
                  <a:lnTo>
                    <a:pt x="4434" y="1321"/>
                  </a:lnTo>
                  <a:cubicBezTo>
                    <a:pt x="4184" y="1062"/>
                    <a:pt x="3845" y="920"/>
                    <a:pt x="3497" y="920"/>
                  </a:cubicBezTo>
                  <a:lnTo>
                    <a:pt x="3328" y="920"/>
                  </a:lnTo>
                  <a:cubicBezTo>
                    <a:pt x="2971" y="920"/>
                    <a:pt x="2632" y="777"/>
                    <a:pt x="2391" y="518"/>
                  </a:cubicBezTo>
                  <a:lnTo>
                    <a:pt x="2275" y="402"/>
                  </a:lnTo>
                  <a:cubicBezTo>
                    <a:pt x="2025" y="153"/>
                    <a:pt x="1695" y="1"/>
                    <a:pt x="1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4382375" y="4630200"/>
              <a:ext cx="39075" cy="27900"/>
            </a:xfrm>
            <a:custGeom>
              <a:rect b="b" l="l" r="r" t="t"/>
              <a:pathLst>
                <a:path extrusionOk="0" h="1116" w="1563">
                  <a:moveTo>
                    <a:pt x="563" y="0"/>
                  </a:moveTo>
                  <a:cubicBezTo>
                    <a:pt x="429" y="0"/>
                    <a:pt x="304" y="80"/>
                    <a:pt x="251" y="214"/>
                  </a:cubicBezTo>
                  <a:cubicBezTo>
                    <a:pt x="206" y="339"/>
                    <a:pt x="144" y="500"/>
                    <a:pt x="90" y="651"/>
                  </a:cubicBezTo>
                  <a:cubicBezTo>
                    <a:pt x="1" y="874"/>
                    <a:pt x="161" y="1115"/>
                    <a:pt x="393" y="1115"/>
                  </a:cubicBezTo>
                  <a:lnTo>
                    <a:pt x="1143" y="1115"/>
                  </a:lnTo>
                  <a:cubicBezTo>
                    <a:pt x="1401" y="1115"/>
                    <a:pt x="1562" y="830"/>
                    <a:pt x="1428" y="598"/>
                  </a:cubicBezTo>
                  <a:lnTo>
                    <a:pt x="1312" y="410"/>
                  </a:lnTo>
                  <a:cubicBezTo>
                    <a:pt x="1161" y="152"/>
                    <a:pt x="893" y="0"/>
                    <a:pt x="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5386675" y="4207725"/>
              <a:ext cx="116875" cy="102450"/>
            </a:xfrm>
            <a:custGeom>
              <a:rect b="b" l="l" r="r" t="t"/>
              <a:pathLst>
                <a:path extrusionOk="0" h="4098" w="4675">
                  <a:moveTo>
                    <a:pt x="2338" y="0"/>
                  </a:moveTo>
                  <a:cubicBezTo>
                    <a:pt x="2150" y="0"/>
                    <a:pt x="1963" y="96"/>
                    <a:pt x="1856" y="288"/>
                  </a:cubicBezTo>
                  <a:lnTo>
                    <a:pt x="214" y="3232"/>
                  </a:lnTo>
                  <a:cubicBezTo>
                    <a:pt x="0" y="3616"/>
                    <a:pt x="268" y="4097"/>
                    <a:pt x="696" y="4097"/>
                  </a:cubicBezTo>
                  <a:lnTo>
                    <a:pt x="3979" y="4097"/>
                  </a:lnTo>
                  <a:cubicBezTo>
                    <a:pt x="4407" y="4097"/>
                    <a:pt x="4675" y="3616"/>
                    <a:pt x="4461" y="3232"/>
                  </a:cubicBezTo>
                  <a:lnTo>
                    <a:pt x="4122" y="2625"/>
                  </a:lnTo>
                  <a:lnTo>
                    <a:pt x="3640" y="1760"/>
                  </a:lnTo>
                  <a:lnTo>
                    <a:pt x="2819" y="288"/>
                  </a:lnTo>
                  <a:cubicBezTo>
                    <a:pt x="2712" y="96"/>
                    <a:pt x="2525" y="0"/>
                    <a:pt x="2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5357900" y="4267375"/>
              <a:ext cx="174425" cy="152750"/>
            </a:xfrm>
            <a:custGeom>
              <a:rect b="b" l="l" r="r" t="t"/>
              <a:pathLst>
                <a:path extrusionOk="0" h="6110" w="6977">
                  <a:moveTo>
                    <a:pt x="3489" y="1"/>
                  </a:moveTo>
                  <a:cubicBezTo>
                    <a:pt x="3208" y="1"/>
                    <a:pt x="2927" y="146"/>
                    <a:pt x="2766" y="436"/>
                  </a:cubicBezTo>
                  <a:lnTo>
                    <a:pt x="1544" y="2630"/>
                  </a:lnTo>
                  <a:lnTo>
                    <a:pt x="571" y="4379"/>
                  </a:lnTo>
                  <a:lnTo>
                    <a:pt x="322" y="4825"/>
                  </a:lnTo>
                  <a:cubicBezTo>
                    <a:pt x="1" y="5396"/>
                    <a:pt x="402" y="6109"/>
                    <a:pt x="1044" y="6109"/>
                  </a:cubicBezTo>
                  <a:lnTo>
                    <a:pt x="5933" y="6109"/>
                  </a:lnTo>
                  <a:cubicBezTo>
                    <a:pt x="6575" y="6109"/>
                    <a:pt x="6977" y="5396"/>
                    <a:pt x="6656" y="4825"/>
                  </a:cubicBezTo>
                  <a:lnTo>
                    <a:pt x="5433" y="2630"/>
                  </a:lnTo>
                  <a:lnTo>
                    <a:pt x="4211" y="436"/>
                  </a:lnTo>
                  <a:cubicBezTo>
                    <a:pt x="4051" y="146"/>
                    <a:pt x="3770" y="1"/>
                    <a:pt x="3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5336050" y="4350575"/>
              <a:ext cx="218150" cy="191325"/>
            </a:xfrm>
            <a:custGeom>
              <a:rect b="b" l="l" r="r" t="t"/>
              <a:pathLst>
                <a:path extrusionOk="0" h="7653" w="8726">
                  <a:moveTo>
                    <a:pt x="4363" y="0"/>
                  </a:moveTo>
                  <a:cubicBezTo>
                    <a:pt x="4012" y="0"/>
                    <a:pt x="3662" y="181"/>
                    <a:pt x="3462" y="542"/>
                  </a:cubicBezTo>
                  <a:lnTo>
                    <a:pt x="1927" y="3290"/>
                  </a:lnTo>
                  <a:lnTo>
                    <a:pt x="402" y="6038"/>
                  </a:lnTo>
                  <a:cubicBezTo>
                    <a:pt x="0" y="6751"/>
                    <a:pt x="500" y="7652"/>
                    <a:pt x="1303" y="7652"/>
                  </a:cubicBezTo>
                  <a:lnTo>
                    <a:pt x="7423" y="7652"/>
                  </a:lnTo>
                  <a:cubicBezTo>
                    <a:pt x="8225" y="7652"/>
                    <a:pt x="8725" y="6751"/>
                    <a:pt x="8324" y="6038"/>
                  </a:cubicBezTo>
                  <a:lnTo>
                    <a:pt x="6798" y="3290"/>
                  </a:lnTo>
                  <a:lnTo>
                    <a:pt x="5264" y="542"/>
                  </a:lnTo>
                  <a:cubicBezTo>
                    <a:pt x="5063" y="181"/>
                    <a:pt x="4713" y="0"/>
                    <a:pt x="4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5419900" y="4273350"/>
              <a:ext cx="83650" cy="36825"/>
            </a:xfrm>
            <a:custGeom>
              <a:rect b="b" l="l" r="r" t="t"/>
              <a:pathLst>
                <a:path extrusionOk="0" h="1473" w="3346">
                  <a:moveTo>
                    <a:pt x="2793" y="0"/>
                  </a:moveTo>
                  <a:lnTo>
                    <a:pt x="2588" y="215"/>
                  </a:lnTo>
                  <a:cubicBezTo>
                    <a:pt x="2436" y="375"/>
                    <a:pt x="2222" y="464"/>
                    <a:pt x="1999" y="464"/>
                  </a:cubicBezTo>
                  <a:lnTo>
                    <a:pt x="1972" y="464"/>
                  </a:lnTo>
                  <a:cubicBezTo>
                    <a:pt x="1749" y="464"/>
                    <a:pt x="1535" y="562"/>
                    <a:pt x="1383" y="723"/>
                  </a:cubicBezTo>
                  <a:lnTo>
                    <a:pt x="1312" y="794"/>
                  </a:lnTo>
                  <a:cubicBezTo>
                    <a:pt x="1232" y="875"/>
                    <a:pt x="1142" y="937"/>
                    <a:pt x="1044" y="982"/>
                  </a:cubicBezTo>
                  <a:cubicBezTo>
                    <a:pt x="946" y="1026"/>
                    <a:pt x="830" y="1044"/>
                    <a:pt x="723" y="1044"/>
                  </a:cubicBezTo>
                  <a:cubicBezTo>
                    <a:pt x="420" y="1044"/>
                    <a:pt x="152" y="1214"/>
                    <a:pt x="1" y="1472"/>
                  </a:cubicBezTo>
                  <a:lnTo>
                    <a:pt x="2650" y="1472"/>
                  </a:lnTo>
                  <a:cubicBezTo>
                    <a:pt x="3078" y="1472"/>
                    <a:pt x="3346" y="991"/>
                    <a:pt x="3132" y="607"/>
                  </a:cubicBezTo>
                  <a:lnTo>
                    <a:pt x="2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1"/>
            <p:cNvSpPr/>
            <p:nvPr/>
          </p:nvSpPr>
          <p:spPr>
            <a:xfrm>
              <a:off x="5357900" y="4376825"/>
              <a:ext cx="120900" cy="43300"/>
            </a:xfrm>
            <a:custGeom>
              <a:rect b="b" l="l" r="r" t="t"/>
              <a:pathLst>
                <a:path extrusionOk="0" h="1732" w="4836">
                  <a:moveTo>
                    <a:pt x="571" y="1"/>
                  </a:moveTo>
                  <a:lnTo>
                    <a:pt x="322" y="447"/>
                  </a:lnTo>
                  <a:cubicBezTo>
                    <a:pt x="1" y="1018"/>
                    <a:pt x="402" y="1731"/>
                    <a:pt x="1044" y="1731"/>
                  </a:cubicBezTo>
                  <a:lnTo>
                    <a:pt x="4836" y="1731"/>
                  </a:lnTo>
                  <a:lnTo>
                    <a:pt x="4434" y="1312"/>
                  </a:lnTo>
                  <a:cubicBezTo>
                    <a:pt x="4184" y="1062"/>
                    <a:pt x="3845" y="911"/>
                    <a:pt x="3498" y="911"/>
                  </a:cubicBezTo>
                  <a:lnTo>
                    <a:pt x="3328" y="911"/>
                  </a:lnTo>
                  <a:cubicBezTo>
                    <a:pt x="2971" y="911"/>
                    <a:pt x="2641" y="768"/>
                    <a:pt x="2391" y="509"/>
                  </a:cubicBezTo>
                  <a:lnTo>
                    <a:pt x="2275" y="402"/>
                  </a:lnTo>
                  <a:cubicBezTo>
                    <a:pt x="2035" y="144"/>
                    <a:pt x="1696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5389800" y="4443975"/>
              <a:ext cx="39050" cy="28125"/>
            </a:xfrm>
            <a:custGeom>
              <a:rect b="b" l="l" r="r" t="t"/>
              <a:pathLst>
                <a:path extrusionOk="0" h="1125" w="1562">
                  <a:moveTo>
                    <a:pt x="562" y="0"/>
                  </a:moveTo>
                  <a:cubicBezTo>
                    <a:pt x="428" y="0"/>
                    <a:pt x="304" y="80"/>
                    <a:pt x="259" y="214"/>
                  </a:cubicBezTo>
                  <a:cubicBezTo>
                    <a:pt x="205" y="339"/>
                    <a:pt x="143" y="500"/>
                    <a:pt x="89" y="651"/>
                  </a:cubicBezTo>
                  <a:cubicBezTo>
                    <a:pt x="0" y="874"/>
                    <a:pt x="161" y="1124"/>
                    <a:pt x="393" y="1124"/>
                  </a:cubicBezTo>
                  <a:lnTo>
                    <a:pt x="1151" y="1124"/>
                  </a:lnTo>
                  <a:cubicBezTo>
                    <a:pt x="1401" y="1124"/>
                    <a:pt x="1561" y="830"/>
                    <a:pt x="1428" y="598"/>
                  </a:cubicBezTo>
                  <a:lnTo>
                    <a:pt x="1312" y="410"/>
                  </a:lnTo>
                  <a:cubicBezTo>
                    <a:pt x="1160" y="152"/>
                    <a:pt x="892" y="0"/>
                    <a:pt x="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5946250" y="3950750"/>
              <a:ext cx="185125" cy="156925"/>
            </a:xfrm>
            <a:custGeom>
              <a:rect b="b" l="l" r="r" t="t"/>
              <a:pathLst>
                <a:path extrusionOk="0" h="6277" w="7405">
                  <a:moveTo>
                    <a:pt x="3702" y="0"/>
                  </a:moveTo>
                  <a:cubicBezTo>
                    <a:pt x="3404" y="0"/>
                    <a:pt x="3105" y="147"/>
                    <a:pt x="2935" y="442"/>
                  </a:cubicBezTo>
                  <a:lnTo>
                    <a:pt x="339" y="4947"/>
                  </a:lnTo>
                  <a:cubicBezTo>
                    <a:pt x="0" y="5536"/>
                    <a:pt x="420" y="6276"/>
                    <a:pt x="1106" y="6276"/>
                  </a:cubicBezTo>
                  <a:lnTo>
                    <a:pt x="6298" y="6276"/>
                  </a:lnTo>
                  <a:cubicBezTo>
                    <a:pt x="6985" y="6276"/>
                    <a:pt x="7405" y="5536"/>
                    <a:pt x="7066" y="4947"/>
                  </a:cubicBezTo>
                  <a:lnTo>
                    <a:pt x="6530" y="4019"/>
                  </a:lnTo>
                  <a:lnTo>
                    <a:pt x="5772" y="2699"/>
                  </a:lnTo>
                  <a:lnTo>
                    <a:pt x="4470" y="442"/>
                  </a:lnTo>
                  <a:cubicBezTo>
                    <a:pt x="4300" y="147"/>
                    <a:pt x="4001" y="0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00750" y="4042175"/>
              <a:ext cx="276125" cy="233875"/>
            </a:xfrm>
            <a:custGeom>
              <a:rect b="b" l="l" r="r" t="t"/>
              <a:pathLst>
                <a:path extrusionOk="0" h="9355" w="11045">
                  <a:moveTo>
                    <a:pt x="5522" y="1"/>
                  </a:moveTo>
                  <a:cubicBezTo>
                    <a:pt x="5079" y="1"/>
                    <a:pt x="4635" y="219"/>
                    <a:pt x="4381" y="657"/>
                  </a:cubicBezTo>
                  <a:lnTo>
                    <a:pt x="2445" y="4020"/>
                  </a:lnTo>
                  <a:lnTo>
                    <a:pt x="901" y="6687"/>
                  </a:lnTo>
                  <a:lnTo>
                    <a:pt x="500" y="7374"/>
                  </a:lnTo>
                  <a:cubicBezTo>
                    <a:pt x="0" y="8248"/>
                    <a:pt x="634" y="9355"/>
                    <a:pt x="1651" y="9355"/>
                  </a:cubicBezTo>
                  <a:lnTo>
                    <a:pt x="9394" y="9355"/>
                  </a:lnTo>
                  <a:cubicBezTo>
                    <a:pt x="10411" y="9355"/>
                    <a:pt x="11045" y="8248"/>
                    <a:pt x="10536" y="7374"/>
                  </a:cubicBezTo>
                  <a:lnTo>
                    <a:pt x="8600" y="4020"/>
                  </a:lnTo>
                  <a:lnTo>
                    <a:pt x="6664" y="657"/>
                  </a:lnTo>
                  <a:cubicBezTo>
                    <a:pt x="6410" y="219"/>
                    <a:pt x="5966" y="1"/>
                    <a:pt x="5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5865725" y="4169375"/>
              <a:ext cx="346175" cy="292900"/>
            </a:xfrm>
            <a:custGeom>
              <a:rect b="b" l="l" r="r" t="t"/>
              <a:pathLst>
                <a:path extrusionOk="0" h="11716" w="13847">
                  <a:moveTo>
                    <a:pt x="6923" y="0"/>
                  </a:moveTo>
                  <a:cubicBezTo>
                    <a:pt x="6368" y="0"/>
                    <a:pt x="5813" y="274"/>
                    <a:pt x="5496" y="823"/>
                  </a:cubicBezTo>
                  <a:lnTo>
                    <a:pt x="3061" y="5034"/>
                  </a:lnTo>
                  <a:lnTo>
                    <a:pt x="634" y="9235"/>
                  </a:lnTo>
                  <a:cubicBezTo>
                    <a:pt x="1" y="10333"/>
                    <a:pt x="795" y="11716"/>
                    <a:pt x="2070" y="11716"/>
                  </a:cubicBezTo>
                  <a:lnTo>
                    <a:pt x="11777" y="11716"/>
                  </a:lnTo>
                  <a:cubicBezTo>
                    <a:pt x="13052" y="11716"/>
                    <a:pt x="13846" y="10333"/>
                    <a:pt x="13213" y="9235"/>
                  </a:cubicBezTo>
                  <a:lnTo>
                    <a:pt x="10786" y="5034"/>
                  </a:lnTo>
                  <a:lnTo>
                    <a:pt x="8351" y="823"/>
                  </a:lnTo>
                  <a:cubicBezTo>
                    <a:pt x="8034" y="274"/>
                    <a:pt x="7479" y="0"/>
                    <a:pt x="6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5998875" y="4051225"/>
              <a:ext cx="132500" cy="56450"/>
            </a:xfrm>
            <a:custGeom>
              <a:rect b="b" l="l" r="r" t="t"/>
              <a:pathLst>
                <a:path extrusionOk="0" h="2258" w="5300">
                  <a:moveTo>
                    <a:pt x="4425" y="0"/>
                  </a:moveTo>
                  <a:lnTo>
                    <a:pt x="4104" y="330"/>
                  </a:lnTo>
                  <a:cubicBezTo>
                    <a:pt x="3854" y="580"/>
                    <a:pt x="3524" y="714"/>
                    <a:pt x="3168" y="714"/>
                  </a:cubicBezTo>
                  <a:lnTo>
                    <a:pt x="3123" y="714"/>
                  </a:lnTo>
                  <a:cubicBezTo>
                    <a:pt x="2766" y="714"/>
                    <a:pt x="2436" y="857"/>
                    <a:pt x="2186" y="1097"/>
                  </a:cubicBezTo>
                  <a:lnTo>
                    <a:pt x="2079" y="1213"/>
                  </a:lnTo>
                  <a:cubicBezTo>
                    <a:pt x="1954" y="1338"/>
                    <a:pt x="1812" y="1427"/>
                    <a:pt x="1651" y="1499"/>
                  </a:cubicBezTo>
                  <a:cubicBezTo>
                    <a:pt x="1490" y="1561"/>
                    <a:pt x="1321" y="1597"/>
                    <a:pt x="1143" y="1597"/>
                  </a:cubicBezTo>
                  <a:cubicBezTo>
                    <a:pt x="670" y="1597"/>
                    <a:pt x="233" y="1856"/>
                    <a:pt x="1" y="2257"/>
                  </a:cubicBezTo>
                  <a:lnTo>
                    <a:pt x="4193" y="2257"/>
                  </a:lnTo>
                  <a:cubicBezTo>
                    <a:pt x="4880" y="2257"/>
                    <a:pt x="5300" y="1517"/>
                    <a:pt x="4961" y="928"/>
                  </a:cubicBezTo>
                  <a:lnTo>
                    <a:pt x="4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5900750" y="4209350"/>
              <a:ext cx="191375" cy="66700"/>
            </a:xfrm>
            <a:custGeom>
              <a:rect b="b" l="l" r="r" t="t"/>
              <a:pathLst>
                <a:path extrusionOk="0" h="2668" w="7655">
                  <a:moveTo>
                    <a:pt x="901" y="0"/>
                  </a:moveTo>
                  <a:lnTo>
                    <a:pt x="500" y="687"/>
                  </a:lnTo>
                  <a:cubicBezTo>
                    <a:pt x="0" y="1561"/>
                    <a:pt x="634" y="2668"/>
                    <a:pt x="1651" y="2668"/>
                  </a:cubicBezTo>
                  <a:lnTo>
                    <a:pt x="7655" y="2668"/>
                  </a:lnTo>
                  <a:lnTo>
                    <a:pt x="7021" y="2025"/>
                  </a:lnTo>
                  <a:cubicBezTo>
                    <a:pt x="6620" y="1633"/>
                    <a:pt x="6084" y="1410"/>
                    <a:pt x="5531" y="1410"/>
                  </a:cubicBezTo>
                  <a:lnTo>
                    <a:pt x="5264" y="1410"/>
                  </a:lnTo>
                  <a:cubicBezTo>
                    <a:pt x="4702" y="1410"/>
                    <a:pt x="4175" y="1187"/>
                    <a:pt x="3774" y="794"/>
                  </a:cubicBezTo>
                  <a:lnTo>
                    <a:pt x="3604" y="616"/>
                  </a:lnTo>
                  <a:cubicBezTo>
                    <a:pt x="3212" y="223"/>
                    <a:pt x="2677" y="0"/>
                    <a:pt x="2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6052400" y="4144450"/>
              <a:ext cx="62025" cy="43050"/>
            </a:xfrm>
            <a:custGeom>
              <a:rect b="b" l="l" r="r" t="t"/>
              <a:pathLst>
                <a:path extrusionOk="0" h="1722" w="2481">
                  <a:moveTo>
                    <a:pt x="884" y="0"/>
                  </a:moveTo>
                  <a:cubicBezTo>
                    <a:pt x="679" y="0"/>
                    <a:pt x="482" y="134"/>
                    <a:pt x="402" y="330"/>
                  </a:cubicBezTo>
                  <a:cubicBezTo>
                    <a:pt x="331" y="518"/>
                    <a:pt x="224" y="767"/>
                    <a:pt x="134" y="1008"/>
                  </a:cubicBezTo>
                  <a:cubicBezTo>
                    <a:pt x="1" y="1347"/>
                    <a:pt x="250" y="1722"/>
                    <a:pt x="616" y="1722"/>
                  </a:cubicBezTo>
                  <a:lnTo>
                    <a:pt x="1821" y="1722"/>
                  </a:lnTo>
                  <a:cubicBezTo>
                    <a:pt x="2231" y="1722"/>
                    <a:pt x="2481" y="1267"/>
                    <a:pt x="2258" y="919"/>
                  </a:cubicBezTo>
                  <a:lnTo>
                    <a:pt x="2088" y="634"/>
                  </a:lnTo>
                  <a:cubicBezTo>
                    <a:pt x="1838" y="241"/>
                    <a:pt x="1410" y="0"/>
                    <a:pt x="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7355100" y="3738875"/>
              <a:ext cx="434250" cy="367225"/>
            </a:xfrm>
            <a:custGeom>
              <a:rect b="b" l="l" r="r" t="t"/>
              <a:pathLst>
                <a:path extrusionOk="0" h="14689" w="17370">
                  <a:moveTo>
                    <a:pt x="8690" y="0"/>
                  </a:moveTo>
                  <a:cubicBezTo>
                    <a:pt x="7992" y="0"/>
                    <a:pt x="7293" y="344"/>
                    <a:pt x="6896" y="1031"/>
                  </a:cubicBezTo>
                  <a:lnTo>
                    <a:pt x="3845" y="6312"/>
                  </a:lnTo>
                  <a:lnTo>
                    <a:pt x="803" y="11584"/>
                  </a:lnTo>
                  <a:cubicBezTo>
                    <a:pt x="0" y="12967"/>
                    <a:pt x="1000" y="14689"/>
                    <a:pt x="2597" y="14689"/>
                  </a:cubicBezTo>
                  <a:lnTo>
                    <a:pt x="14774" y="14689"/>
                  </a:lnTo>
                  <a:cubicBezTo>
                    <a:pt x="16371" y="14689"/>
                    <a:pt x="17370" y="12967"/>
                    <a:pt x="16576" y="11584"/>
                  </a:cubicBezTo>
                  <a:lnTo>
                    <a:pt x="13525" y="6312"/>
                  </a:lnTo>
                  <a:lnTo>
                    <a:pt x="10483" y="1031"/>
                  </a:lnTo>
                  <a:cubicBezTo>
                    <a:pt x="10086" y="344"/>
                    <a:pt x="9388" y="0"/>
                    <a:pt x="8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5123725" y="4162950"/>
              <a:ext cx="2144425" cy="700325"/>
            </a:xfrm>
            <a:custGeom>
              <a:rect b="b" l="l" r="r" t="t"/>
              <a:pathLst>
                <a:path extrusionOk="0" h="28013" w="85777">
                  <a:moveTo>
                    <a:pt x="85776" y="1"/>
                  </a:moveTo>
                  <a:lnTo>
                    <a:pt x="65222" y="6986"/>
                  </a:lnTo>
                  <a:cubicBezTo>
                    <a:pt x="63752" y="7483"/>
                    <a:pt x="62216" y="7735"/>
                    <a:pt x="60676" y="7735"/>
                  </a:cubicBezTo>
                  <a:cubicBezTo>
                    <a:pt x="59675" y="7735"/>
                    <a:pt x="58672" y="7628"/>
                    <a:pt x="57684" y="7414"/>
                  </a:cubicBezTo>
                  <a:lnTo>
                    <a:pt x="56488" y="7155"/>
                  </a:lnTo>
                  <a:cubicBezTo>
                    <a:pt x="55503" y="6941"/>
                    <a:pt x="54503" y="6835"/>
                    <a:pt x="53504" y="6835"/>
                  </a:cubicBezTo>
                  <a:cubicBezTo>
                    <a:pt x="51962" y="6835"/>
                    <a:pt x="50423" y="7089"/>
                    <a:pt x="48950" y="7592"/>
                  </a:cubicBezTo>
                  <a:lnTo>
                    <a:pt x="37380" y="11518"/>
                  </a:lnTo>
                  <a:cubicBezTo>
                    <a:pt x="35899" y="12026"/>
                    <a:pt x="34364" y="12276"/>
                    <a:pt x="32830" y="12276"/>
                  </a:cubicBezTo>
                  <a:cubicBezTo>
                    <a:pt x="30680" y="12276"/>
                    <a:pt x="28539" y="11785"/>
                    <a:pt x="26576" y="10813"/>
                  </a:cubicBezTo>
                  <a:cubicBezTo>
                    <a:pt x="24611" y="9849"/>
                    <a:pt x="22470" y="9359"/>
                    <a:pt x="20321" y="9359"/>
                  </a:cubicBezTo>
                  <a:cubicBezTo>
                    <a:pt x="18791" y="9359"/>
                    <a:pt x="17258" y="9607"/>
                    <a:pt x="15782" y="10108"/>
                  </a:cubicBezTo>
                  <a:lnTo>
                    <a:pt x="0" y="15470"/>
                  </a:lnTo>
                  <a:lnTo>
                    <a:pt x="1704" y="28012"/>
                  </a:lnTo>
                  <a:lnTo>
                    <a:pt x="35810" y="28012"/>
                  </a:lnTo>
                  <a:lnTo>
                    <a:pt x="62082" y="21991"/>
                  </a:lnTo>
                  <a:lnTo>
                    <a:pt x="85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2581276" y="4610625"/>
              <a:ext cx="1399500" cy="366500"/>
            </a:xfrm>
            <a:custGeom>
              <a:rect b="b" l="l" r="r" t="t"/>
              <a:pathLst>
                <a:path extrusionOk="0" h="14660" w="55980">
                  <a:moveTo>
                    <a:pt x="20699" y="0"/>
                  </a:moveTo>
                  <a:cubicBezTo>
                    <a:pt x="19289" y="0"/>
                    <a:pt x="17863" y="257"/>
                    <a:pt x="16495" y="787"/>
                  </a:cubicBezTo>
                  <a:lnTo>
                    <a:pt x="1758" y="6515"/>
                  </a:lnTo>
                  <a:lnTo>
                    <a:pt x="0" y="7915"/>
                  </a:lnTo>
                  <a:lnTo>
                    <a:pt x="12204" y="14659"/>
                  </a:lnTo>
                  <a:lnTo>
                    <a:pt x="55980" y="14659"/>
                  </a:lnTo>
                  <a:cubicBezTo>
                    <a:pt x="54526" y="13785"/>
                    <a:pt x="52920" y="13188"/>
                    <a:pt x="51234" y="12884"/>
                  </a:cubicBezTo>
                  <a:lnTo>
                    <a:pt x="39199" y="10725"/>
                  </a:lnTo>
                  <a:cubicBezTo>
                    <a:pt x="37656" y="10449"/>
                    <a:pt x="36193" y="9931"/>
                    <a:pt x="34855" y="9191"/>
                  </a:cubicBezTo>
                  <a:cubicBezTo>
                    <a:pt x="32972" y="8147"/>
                    <a:pt x="31331" y="6684"/>
                    <a:pt x="30082" y="4891"/>
                  </a:cubicBezTo>
                  <a:cubicBezTo>
                    <a:pt x="30020" y="4793"/>
                    <a:pt x="29948" y="4695"/>
                    <a:pt x="29877" y="4606"/>
                  </a:cubicBezTo>
                  <a:cubicBezTo>
                    <a:pt x="27694" y="1625"/>
                    <a:pt x="24246" y="0"/>
                    <a:pt x="20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4094675" y="1495575"/>
              <a:ext cx="67375" cy="67600"/>
            </a:xfrm>
            <a:custGeom>
              <a:rect b="b" l="l" r="r" t="t"/>
              <a:pathLst>
                <a:path extrusionOk="0" h="2704" w="2695">
                  <a:moveTo>
                    <a:pt x="1348" y="0"/>
                  </a:moveTo>
                  <a:cubicBezTo>
                    <a:pt x="607" y="0"/>
                    <a:pt x="1" y="607"/>
                    <a:pt x="1" y="1356"/>
                  </a:cubicBezTo>
                  <a:cubicBezTo>
                    <a:pt x="1" y="2097"/>
                    <a:pt x="607" y="2704"/>
                    <a:pt x="1348" y="2704"/>
                  </a:cubicBezTo>
                  <a:cubicBezTo>
                    <a:pt x="2097" y="2704"/>
                    <a:pt x="2695" y="2097"/>
                    <a:pt x="2695" y="1356"/>
                  </a:cubicBezTo>
                  <a:cubicBezTo>
                    <a:pt x="2695" y="607"/>
                    <a:pt x="2097" y="0"/>
                    <a:pt x="1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5005300" y="1549550"/>
              <a:ext cx="54000" cy="54000"/>
            </a:xfrm>
            <a:custGeom>
              <a:rect b="b" l="l" r="r" t="t"/>
              <a:pathLst>
                <a:path extrusionOk="0" h="2160" w="216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78" y="2159"/>
                    <a:pt x="2159" y="1677"/>
                    <a:pt x="2159" y="1080"/>
                  </a:cubicBezTo>
                  <a:cubicBezTo>
                    <a:pt x="2159" y="491"/>
                    <a:pt x="1678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3569675" y="1540850"/>
              <a:ext cx="31250" cy="31250"/>
            </a:xfrm>
            <a:custGeom>
              <a:rect b="b" l="l" r="r" t="t"/>
              <a:pathLst>
                <a:path extrusionOk="0" h="1250" w="1250">
                  <a:moveTo>
                    <a:pt x="625" y="0"/>
                  </a:moveTo>
                  <a:cubicBezTo>
                    <a:pt x="277" y="0"/>
                    <a:pt x="1" y="286"/>
                    <a:pt x="1" y="625"/>
                  </a:cubicBezTo>
                  <a:cubicBezTo>
                    <a:pt x="1" y="973"/>
                    <a:pt x="277" y="1249"/>
                    <a:pt x="625" y="1249"/>
                  </a:cubicBezTo>
                  <a:cubicBezTo>
                    <a:pt x="964" y="1249"/>
                    <a:pt x="1250" y="973"/>
                    <a:pt x="1250" y="625"/>
                  </a:cubicBezTo>
                  <a:cubicBezTo>
                    <a:pt x="1250" y="286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6031225" y="1584125"/>
              <a:ext cx="31025" cy="31250"/>
            </a:xfrm>
            <a:custGeom>
              <a:rect b="b" l="l" r="r" t="t"/>
              <a:pathLst>
                <a:path extrusionOk="0" h="1250" w="1241">
                  <a:moveTo>
                    <a:pt x="616" y="0"/>
                  </a:moveTo>
                  <a:cubicBezTo>
                    <a:pt x="277" y="0"/>
                    <a:pt x="0" y="277"/>
                    <a:pt x="0" y="625"/>
                  </a:cubicBezTo>
                  <a:cubicBezTo>
                    <a:pt x="0" y="972"/>
                    <a:pt x="277" y="1249"/>
                    <a:pt x="616" y="1249"/>
                  </a:cubicBezTo>
                  <a:cubicBezTo>
                    <a:pt x="964" y="1249"/>
                    <a:pt x="1240" y="972"/>
                    <a:pt x="1240" y="625"/>
                  </a:cubicBezTo>
                  <a:cubicBezTo>
                    <a:pt x="1240" y="277"/>
                    <a:pt x="964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4980775" y="3518175"/>
              <a:ext cx="31025" cy="31025"/>
            </a:xfrm>
            <a:custGeom>
              <a:rect b="b" l="l" r="r" t="t"/>
              <a:pathLst>
                <a:path extrusionOk="0" h="1241" w="1241">
                  <a:moveTo>
                    <a:pt x="616" y="1"/>
                  </a:moveTo>
                  <a:cubicBezTo>
                    <a:pt x="277" y="1"/>
                    <a:pt x="0" y="278"/>
                    <a:pt x="0" y="625"/>
                  </a:cubicBezTo>
                  <a:cubicBezTo>
                    <a:pt x="0" y="964"/>
                    <a:pt x="277" y="1241"/>
                    <a:pt x="616" y="1241"/>
                  </a:cubicBezTo>
                  <a:cubicBezTo>
                    <a:pt x="964" y="1241"/>
                    <a:pt x="1240" y="964"/>
                    <a:pt x="1240" y="625"/>
                  </a:cubicBezTo>
                  <a:cubicBezTo>
                    <a:pt x="1240" y="278"/>
                    <a:pt x="964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4606750" y="3017275"/>
              <a:ext cx="31025" cy="31250"/>
            </a:xfrm>
            <a:custGeom>
              <a:rect b="b" l="l" r="r" t="t"/>
              <a:pathLst>
                <a:path extrusionOk="0" h="1250" w="1241">
                  <a:moveTo>
                    <a:pt x="616" y="0"/>
                  </a:moveTo>
                  <a:cubicBezTo>
                    <a:pt x="277" y="0"/>
                    <a:pt x="0" y="286"/>
                    <a:pt x="0" y="625"/>
                  </a:cubicBezTo>
                  <a:cubicBezTo>
                    <a:pt x="0" y="973"/>
                    <a:pt x="277" y="1249"/>
                    <a:pt x="616" y="1249"/>
                  </a:cubicBezTo>
                  <a:cubicBezTo>
                    <a:pt x="964" y="1249"/>
                    <a:pt x="1240" y="973"/>
                    <a:pt x="1240" y="625"/>
                  </a:cubicBezTo>
                  <a:cubicBezTo>
                    <a:pt x="1240" y="286"/>
                    <a:pt x="964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6406350" y="1374025"/>
              <a:ext cx="54000" cy="54000"/>
            </a:xfrm>
            <a:custGeom>
              <a:rect b="b" l="l" r="r" t="t"/>
              <a:pathLst>
                <a:path extrusionOk="0" h="2160" w="216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78"/>
                    <a:pt x="482" y="2159"/>
                    <a:pt x="1080" y="2159"/>
                  </a:cubicBezTo>
                  <a:cubicBezTo>
                    <a:pt x="1678" y="2159"/>
                    <a:pt x="2159" y="1678"/>
                    <a:pt x="2159" y="1080"/>
                  </a:cubicBezTo>
                  <a:cubicBezTo>
                    <a:pt x="2159" y="482"/>
                    <a:pt x="1678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3344200" y="1069825"/>
              <a:ext cx="54000" cy="54000"/>
            </a:xfrm>
            <a:custGeom>
              <a:rect b="b" l="l" r="r" t="t"/>
              <a:pathLst>
                <a:path extrusionOk="0" h="2160" w="216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78" y="2159"/>
                    <a:pt x="2159" y="1677"/>
                    <a:pt x="2159" y="1080"/>
                  </a:cubicBezTo>
                  <a:cubicBezTo>
                    <a:pt x="2159" y="491"/>
                    <a:pt x="1678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5315750" y="2365825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15" y="0"/>
                  </a:moveTo>
                  <a:cubicBezTo>
                    <a:pt x="723" y="0"/>
                    <a:pt x="0" y="723"/>
                    <a:pt x="0" y="1624"/>
                  </a:cubicBezTo>
                  <a:cubicBezTo>
                    <a:pt x="0" y="2516"/>
                    <a:pt x="723" y="3238"/>
                    <a:pt x="1615" y="3238"/>
                  </a:cubicBezTo>
                  <a:cubicBezTo>
                    <a:pt x="2507" y="3238"/>
                    <a:pt x="3239" y="2516"/>
                    <a:pt x="3239" y="1624"/>
                  </a:cubicBezTo>
                  <a:cubicBezTo>
                    <a:pt x="3239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4764650" y="3110275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15" y="0"/>
                  </a:moveTo>
                  <a:cubicBezTo>
                    <a:pt x="723" y="0"/>
                    <a:pt x="1" y="723"/>
                    <a:pt x="1" y="1615"/>
                  </a:cubicBezTo>
                  <a:cubicBezTo>
                    <a:pt x="1" y="2516"/>
                    <a:pt x="723" y="3239"/>
                    <a:pt x="1615" y="3239"/>
                  </a:cubicBezTo>
                  <a:cubicBezTo>
                    <a:pt x="2507" y="3239"/>
                    <a:pt x="3239" y="2516"/>
                    <a:pt x="3239" y="1615"/>
                  </a:cubicBezTo>
                  <a:cubicBezTo>
                    <a:pt x="3239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3996100" y="4429025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15" y="0"/>
                  </a:moveTo>
                  <a:cubicBezTo>
                    <a:pt x="723" y="0"/>
                    <a:pt x="1" y="723"/>
                    <a:pt x="1" y="1615"/>
                  </a:cubicBezTo>
                  <a:cubicBezTo>
                    <a:pt x="1" y="2516"/>
                    <a:pt x="723" y="3239"/>
                    <a:pt x="1615" y="3239"/>
                  </a:cubicBezTo>
                  <a:cubicBezTo>
                    <a:pt x="2507" y="3239"/>
                    <a:pt x="3239" y="2516"/>
                    <a:pt x="3239" y="1615"/>
                  </a:cubicBezTo>
                  <a:cubicBezTo>
                    <a:pt x="3239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6542400" y="1589475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9"/>
                    <a:pt x="1615" y="3239"/>
                  </a:cubicBezTo>
                  <a:cubicBezTo>
                    <a:pt x="2507" y="3239"/>
                    <a:pt x="3239" y="2507"/>
                    <a:pt x="3239" y="1615"/>
                  </a:cubicBezTo>
                  <a:cubicBezTo>
                    <a:pt x="3239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6895225" y="2334375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15" y="0"/>
                  </a:moveTo>
                  <a:cubicBezTo>
                    <a:pt x="723" y="0"/>
                    <a:pt x="0" y="723"/>
                    <a:pt x="0" y="1624"/>
                  </a:cubicBezTo>
                  <a:cubicBezTo>
                    <a:pt x="0" y="2516"/>
                    <a:pt x="723" y="3239"/>
                    <a:pt x="1615" y="3239"/>
                  </a:cubicBezTo>
                  <a:cubicBezTo>
                    <a:pt x="2516" y="3239"/>
                    <a:pt x="3239" y="2516"/>
                    <a:pt x="3239" y="1624"/>
                  </a:cubicBezTo>
                  <a:cubicBezTo>
                    <a:pt x="3239" y="723"/>
                    <a:pt x="2516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2506300" y="1287050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24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16"/>
                    <a:pt x="723" y="3239"/>
                    <a:pt x="1624" y="3239"/>
                  </a:cubicBezTo>
                  <a:cubicBezTo>
                    <a:pt x="2516" y="3239"/>
                    <a:pt x="3238" y="2516"/>
                    <a:pt x="3238" y="1615"/>
                  </a:cubicBezTo>
                  <a:cubicBezTo>
                    <a:pt x="3238" y="723"/>
                    <a:pt x="2516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5510450" y="1952100"/>
              <a:ext cx="55100" cy="55125"/>
            </a:xfrm>
            <a:custGeom>
              <a:rect b="b" l="l" r="r" t="t"/>
              <a:pathLst>
                <a:path extrusionOk="0" h="2205" w="2204">
                  <a:moveTo>
                    <a:pt x="1098" y="1"/>
                  </a:moveTo>
                  <a:cubicBezTo>
                    <a:pt x="491" y="1"/>
                    <a:pt x="1" y="491"/>
                    <a:pt x="1" y="1107"/>
                  </a:cubicBezTo>
                  <a:cubicBezTo>
                    <a:pt x="1" y="1714"/>
                    <a:pt x="491" y="2204"/>
                    <a:pt x="1098" y="2204"/>
                  </a:cubicBezTo>
                  <a:cubicBezTo>
                    <a:pt x="1713" y="2204"/>
                    <a:pt x="2204" y="1714"/>
                    <a:pt x="2204" y="1107"/>
                  </a:cubicBezTo>
                  <a:cubicBezTo>
                    <a:pt x="2204" y="491"/>
                    <a:pt x="1713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2701425" y="3974500"/>
              <a:ext cx="55350" cy="55100"/>
            </a:xfrm>
            <a:custGeom>
              <a:rect b="b" l="l" r="r" t="t"/>
              <a:pathLst>
                <a:path extrusionOk="0" h="2204" w="2214">
                  <a:moveTo>
                    <a:pt x="1107" y="0"/>
                  </a:moveTo>
                  <a:cubicBezTo>
                    <a:pt x="501" y="0"/>
                    <a:pt x="1" y="491"/>
                    <a:pt x="1" y="1107"/>
                  </a:cubicBezTo>
                  <a:cubicBezTo>
                    <a:pt x="1" y="1713"/>
                    <a:pt x="501" y="2204"/>
                    <a:pt x="1107" y="2204"/>
                  </a:cubicBezTo>
                  <a:cubicBezTo>
                    <a:pt x="1714" y="2204"/>
                    <a:pt x="2213" y="1713"/>
                    <a:pt x="2213" y="1107"/>
                  </a:cubicBezTo>
                  <a:cubicBezTo>
                    <a:pt x="2213" y="491"/>
                    <a:pt x="1714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4439700" y="2194975"/>
              <a:ext cx="60700" cy="60700"/>
            </a:xfrm>
            <a:custGeom>
              <a:rect b="b" l="l" r="r" t="t"/>
              <a:pathLst>
                <a:path extrusionOk="0" h="2428" w="2428">
                  <a:moveTo>
                    <a:pt x="1214" y="1"/>
                  </a:moveTo>
                  <a:cubicBezTo>
                    <a:pt x="545" y="1"/>
                    <a:pt x="1" y="545"/>
                    <a:pt x="1" y="1214"/>
                  </a:cubicBezTo>
                  <a:cubicBezTo>
                    <a:pt x="1" y="1883"/>
                    <a:pt x="545" y="2427"/>
                    <a:pt x="1214" y="2427"/>
                  </a:cubicBezTo>
                  <a:cubicBezTo>
                    <a:pt x="1883" y="2427"/>
                    <a:pt x="2427" y="1883"/>
                    <a:pt x="2427" y="1214"/>
                  </a:cubicBezTo>
                  <a:cubicBezTo>
                    <a:pt x="2427" y="545"/>
                    <a:pt x="1883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3019250" y="4309475"/>
              <a:ext cx="60675" cy="60700"/>
            </a:xfrm>
            <a:custGeom>
              <a:rect b="b" l="l" r="r" t="t"/>
              <a:pathLst>
                <a:path extrusionOk="0" h="2428" w="2427">
                  <a:moveTo>
                    <a:pt x="1214" y="1"/>
                  </a:moveTo>
                  <a:cubicBezTo>
                    <a:pt x="545" y="1"/>
                    <a:pt x="0" y="545"/>
                    <a:pt x="0" y="1214"/>
                  </a:cubicBezTo>
                  <a:cubicBezTo>
                    <a:pt x="0" y="1883"/>
                    <a:pt x="545" y="2427"/>
                    <a:pt x="1214" y="2427"/>
                  </a:cubicBezTo>
                  <a:cubicBezTo>
                    <a:pt x="1883" y="2427"/>
                    <a:pt x="2427" y="1883"/>
                    <a:pt x="2427" y="1214"/>
                  </a:cubicBezTo>
                  <a:cubicBezTo>
                    <a:pt x="2427" y="545"/>
                    <a:pt x="1883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4491000" y="3492750"/>
              <a:ext cx="60900" cy="60700"/>
            </a:xfrm>
            <a:custGeom>
              <a:rect b="b" l="l" r="r" t="t"/>
              <a:pathLst>
                <a:path extrusionOk="0" h="2428" w="2436">
                  <a:moveTo>
                    <a:pt x="1214" y="1"/>
                  </a:moveTo>
                  <a:cubicBezTo>
                    <a:pt x="545" y="1"/>
                    <a:pt x="0" y="545"/>
                    <a:pt x="0" y="1214"/>
                  </a:cubicBezTo>
                  <a:cubicBezTo>
                    <a:pt x="0" y="1883"/>
                    <a:pt x="545" y="2427"/>
                    <a:pt x="1214" y="2427"/>
                  </a:cubicBezTo>
                  <a:cubicBezTo>
                    <a:pt x="1892" y="2427"/>
                    <a:pt x="2436" y="1883"/>
                    <a:pt x="2436" y="1214"/>
                  </a:cubicBezTo>
                  <a:cubicBezTo>
                    <a:pt x="2436" y="545"/>
                    <a:pt x="1892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1"/>
            <p:cNvSpPr/>
            <p:nvPr/>
          </p:nvSpPr>
          <p:spPr>
            <a:xfrm>
              <a:off x="6371550" y="2557450"/>
              <a:ext cx="771925" cy="658350"/>
            </a:xfrm>
            <a:custGeom>
              <a:rect b="b" l="l" r="r" t="t"/>
              <a:pathLst>
                <a:path extrusionOk="0" h="26334" w="30877">
                  <a:moveTo>
                    <a:pt x="15314" y="1"/>
                  </a:moveTo>
                  <a:cubicBezTo>
                    <a:pt x="14062" y="1"/>
                    <a:pt x="12811" y="618"/>
                    <a:pt x="12098" y="1854"/>
                  </a:cubicBezTo>
                  <a:lnTo>
                    <a:pt x="1178" y="20766"/>
                  </a:lnTo>
                  <a:cubicBezTo>
                    <a:pt x="1080" y="20936"/>
                    <a:pt x="991" y="21114"/>
                    <a:pt x="928" y="21293"/>
                  </a:cubicBezTo>
                  <a:cubicBezTo>
                    <a:pt x="1" y="23657"/>
                    <a:pt x="1740" y="26333"/>
                    <a:pt x="4399" y="26333"/>
                  </a:cubicBezTo>
                  <a:lnTo>
                    <a:pt x="26229" y="26333"/>
                  </a:lnTo>
                  <a:cubicBezTo>
                    <a:pt x="29092" y="26333"/>
                    <a:pt x="30876" y="23237"/>
                    <a:pt x="29449" y="20766"/>
                  </a:cubicBezTo>
                  <a:lnTo>
                    <a:pt x="28905" y="19830"/>
                  </a:lnTo>
                  <a:lnTo>
                    <a:pt x="27201" y="16877"/>
                  </a:lnTo>
                  <a:lnTo>
                    <a:pt x="23989" y="11310"/>
                  </a:lnTo>
                  <a:lnTo>
                    <a:pt x="18530" y="1854"/>
                  </a:lnTo>
                  <a:cubicBezTo>
                    <a:pt x="17816" y="618"/>
                    <a:pt x="16565" y="1"/>
                    <a:pt x="15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1"/>
            <p:cNvSpPr/>
            <p:nvPr/>
          </p:nvSpPr>
          <p:spPr>
            <a:xfrm>
              <a:off x="6174175" y="2941100"/>
              <a:ext cx="1160425" cy="981900"/>
            </a:xfrm>
            <a:custGeom>
              <a:rect b="b" l="l" r="r" t="t"/>
              <a:pathLst>
                <a:path extrusionOk="0" h="39276" w="46417">
                  <a:moveTo>
                    <a:pt x="23204" y="1"/>
                  </a:moveTo>
                  <a:cubicBezTo>
                    <a:pt x="21337" y="1"/>
                    <a:pt x="19471" y="924"/>
                    <a:pt x="18405" y="2771"/>
                  </a:cubicBezTo>
                  <a:lnTo>
                    <a:pt x="10269" y="16866"/>
                  </a:lnTo>
                  <a:lnTo>
                    <a:pt x="3783" y="28098"/>
                  </a:lnTo>
                  <a:lnTo>
                    <a:pt x="2133" y="30961"/>
                  </a:lnTo>
                  <a:cubicBezTo>
                    <a:pt x="1" y="34654"/>
                    <a:pt x="2668" y="39276"/>
                    <a:pt x="6932" y="39276"/>
                  </a:cubicBezTo>
                  <a:lnTo>
                    <a:pt x="39485" y="39276"/>
                  </a:lnTo>
                  <a:cubicBezTo>
                    <a:pt x="43749" y="39276"/>
                    <a:pt x="46417" y="34654"/>
                    <a:pt x="44285" y="30961"/>
                  </a:cubicBezTo>
                  <a:lnTo>
                    <a:pt x="36140" y="16866"/>
                  </a:lnTo>
                  <a:lnTo>
                    <a:pt x="28004" y="2771"/>
                  </a:lnTo>
                  <a:cubicBezTo>
                    <a:pt x="26938" y="924"/>
                    <a:pt x="25071" y="1"/>
                    <a:pt x="23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6027425" y="3475075"/>
              <a:ext cx="1453700" cy="1230075"/>
            </a:xfrm>
            <a:custGeom>
              <a:rect b="b" l="l" r="r" t="t"/>
              <a:pathLst>
                <a:path extrusionOk="0" h="49203" w="58148">
                  <a:moveTo>
                    <a:pt x="29078" y="1"/>
                  </a:moveTo>
                  <a:cubicBezTo>
                    <a:pt x="26739" y="1"/>
                    <a:pt x="24400" y="1158"/>
                    <a:pt x="23061" y="3473"/>
                  </a:cubicBezTo>
                  <a:lnTo>
                    <a:pt x="12874" y="21128"/>
                  </a:lnTo>
                  <a:lnTo>
                    <a:pt x="2677" y="38792"/>
                  </a:lnTo>
                  <a:cubicBezTo>
                    <a:pt x="1" y="43422"/>
                    <a:pt x="3337" y="49202"/>
                    <a:pt x="8681" y="49202"/>
                  </a:cubicBezTo>
                  <a:lnTo>
                    <a:pt x="49468" y="49202"/>
                  </a:lnTo>
                  <a:cubicBezTo>
                    <a:pt x="54811" y="49202"/>
                    <a:pt x="58148" y="43422"/>
                    <a:pt x="55480" y="38792"/>
                  </a:cubicBezTo>
                  <a:lnTo>
                    <a:pt x="45284" y="21128"/>
                  </a:lnTo>
                  <a:lnTo>
                    <a:pt x="35087" y="3473"/>
                  </a:lnTo>
                  <a:cubicBezTo>
                    <a:pt x="33753" y="1158"/>
                    <a:pt x="31416" y="1"/>
                    <a:pt x="29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6746025" y="3053175"/>
              <a:ext cx="397450" cy="162625"/>
            </a:xfrm>
            <a:custGeom>
              <a:rect b="b" l="l" r="r" t="t"/>
              <a:pathLst>
                <a:path extrusionOk="0" h="6505" w="15898">
                  <a:moveTo>
                    <a:pt x="13926" y="1"/>
                  </a:moveTo>
                  <a:cubicBezTo>
                    <a:pt x="13721" y="27"/>
                    <a:pt x="13515" y="36"/>
                    <a:pt x="13301" y="36"/>
                  </a:cubicBezTo>
                  <a:lnTo>
                    <a:pt x="13087" y="36"/>
                  </a:lnTo>
                  <a:cubicBezTo>
                    <a:pt x="11615" y="36"/>
                    <a:pt x="10206" y="616"/>
                    <a:pt x="9171" y="1660"/>
                  </a:cubicBezTo>
                  <a:lnTo>
                    <a:pt x="8707" y="2124"/>
                  </a:lnTo>
                  <a:cubicBezTo>
                    <a:pt x="8190" y="2641"/>
                    <a:pt x="7574" y="3052"/>
                    <a:pt x="6914" y="3319"/>
                  </a:cubicBezTo>
                  <a:cubicBezTo>
                    <a:pt x="6245" y="3596"/>
                    <a:pt x="5531" y="3747"/>
                    <a:pt x="4791" y="3747"/>
                  </a:cubicBezTo>
                  <a:cubicBezTo>
                    <a:pt x="2792" y="3747"/>
                    <a:pt x="973" y="4818"/>
                    <a:pt x="0" y="6504"/>
                  </a:cubicBezTo>
                  <a:lnTo>
                    <a:pt x="11250" y="6504"/>
                  </a:lnTo>
                  <a:cubicBezTo>
                    <a:pt x="14113" y="6504"/>
                    <a:pt x="15897" y="3408"/>
                    <a:pt x="14470" y="937"/>
                  </a:cubicBezTo>
                  <a:lnTo>
                    <a:pt x="139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6174175" y="3643525"/>
              <a:ext cx="804475" cy="279475"/>
            </a:xfrm>
            <a:custGeom>
              <a:rect b="b" l="l" r="r" t="t"/>
              <a:pathLst>
                <a:path extrusionOk="0" h="11179" w="32179">
                  <a:moveTo>
                    <a:pt x="3783" y="1"/>
                  </a:moveTo>
                  <a:lnTo>
                    <a:pt x="2133" y="2864"/>
                  </a:lnTo>
                  <a:cubicBezTo>
                    <a:pt x="1" y="6557"/>
                    <a:pt x="2668" y="11179"/>
                    <a:pt x="6932" y="11179"/>
                  </a:cubicBezTo>
                  <a:lnTo>
                    <a:pt x="32179" y="11179"/>
                  </a:lnTo>
                  <a:lnTo>
                    <a:pt x="29485" y="8476"/>
                  </a:lnTo>
                  <a:cubicBezTo>
                    <a:pt x="27825" y="6825"/>
                    <a:pt x="25586" y="5897"/>
                    <a:pt x="23240" y="5897"/>
                  </a:cubicBezTo>
                  <a:lnTo>
                    <a:pt x="22116" y="5897"/>
                  </a:lnTo>
                  <a:cubicBezTo>
                    <a:pt x="19779" y="5897"/>
                    <a:pt x="17530" y="4961"/>
                    <a:pt x="15880" y="3310"/>
                  </a:cubicBezTo>
                  <a:lnTo>
                    <a:pt x="15148" y="2579"/>
                  </a:lnTo>
                  <a:cubicBezTo>
                    <a:pt x="13498" y="928"/>
                    <a:pt x="11250" y="1"/>
                    <a:pt x="8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6446930" y="2621447"/>
              <a:ext cx="397473" cy="342799"/>
            </a:xfrm>
            <a:custGeom>
              <a:rect b="b" l="l" r="r" t="t"/>
              <a:pathLst>
                <a:path extrusionOk="0" fill="none" h="16728" w="19396">
                  <a:moveTo>
                    <a:pt x="1" y="16727"/>
                  </a:moveTo>
                  <a:lnTo>
                    <a:pt x="3641" y="16727"/>
                  </a:lnTo>
                  <a:cubicBezTo>
                    <a:pt x="4916" y="16727"/>
                    <a:pt x="6085" y="16049"/>
                    <a:pt x="6719" y="14952"/>
                  </a:cubicBezTo>
                  <a:lnTo>
                    <a:pt x="10126" y="9055"/>
                  </a:lnTo>
                  <a:cubicBezTo>
                    <a:pt x="10760" y="7949"/>
                    <a:pt x="11928" y="7271"/>
                    <a:pt x="13204" y="7271"/>
                  </a:cubicBezTo>
                  <a:cubicBezTo>
                    <a:pt x="14480" y="7271"/>
                    <a:pt x="15657" y="6584"/>
                    <a:pt x="16291" y="5469"/>
                  </a:cubicBezTo>
                  <a:lnTo>
                    <a:pt x="1939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6201600" y="3331075"/>
              <a:ext cx="393225" cy="199175"/>
            </a:xfrm>
            <a:custGeom>
              <a:rect b="b" l="l" r="r" t="t"/>
              <a:pathLst>
                <a:path extrusionOk="0" fill="none" h="7967" w="15729">
                  <a:moveTo>
                    <a:pt x="15729" y="0"/>
                  </a:moveTo>
                  <a:lnTo>
                    <a:pt x="12178" y="6191"/>
                  </a:lnTo>
                  <a:cubicBezTo>
                    <a:pt x="11545" y="7289"/>
                    <a:pt x="10376" y="7967"/>
                    <a:pt x="9109" y="7967"/>
                  </a:cubicBezTo>
                  <a:lnTo>
                    <a:pt x="1" y="7967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6737552" y="3328399"/>
              <a:ext cx="304258" cy="333450"/>
            </a:xfrm>
            <a:custGeom>
              <a:rect b="b" l="l" r="r" t="t"/>
              <a:pathLst>
                <a:path extrusionOk="0" fill="none" h="13338" w="15577">
                  <a:moveTo>
                    <a:pt x="0" y="3970"/>
                  </a:moveTo>
                  <a:lnTo>
                    <a:pt x="2079" y="10572"/>
                  </a:lnTo>
                  <a:cubicBezTo>
                    <a:pt x="2596" y="12222"/>
                    <a:pt x="4122" y="13337"/>
                    <a:pt x="5852" y="13337"/>
                  </a:cubicBezTo>
                  <a:lnTo>
                    <a:pt x="7280" y="13337"/>
                  </a:lnTo>
                  <a:cubicBezTo>
                    <a:pt x="9109" y="13337"/>
                    <a:pt x="10411" y="11553"/>
                    <a:pt x="9840" y="9813"/>
                  </a:cubicBezTo>
                  <a:lnTo>
                    <a:pt x="9679" y="9323"/>
                  </a:lnTo>
                  <a:cubicBezTo>
                    <a:pt x="9367" y="8386"/>
                    <a:pt x="10063" y="7431"/>
                    <a:pt x="11035" y="7431"/>
                  </a:cubicBezTo>
                  <a:lnTo>
                    <a:pt x="11954" y="7431"/>
                  </a:lnTo>
                  <a:cubicBezTo>
                    <a:pt x="12936" y="7431"/>
                    <a:pt x="13542" y="6379"/>
                    <a:pt x="13061" y="5540"/>
                  </a:cubicBezTo>
                  <a:lnTo>
                    <a:pt x="10670" y="1383"/>
                  </a:lnTo>
                  <a:cubicBezTo>
                    <a:pt x="10313" y="767"/>
                    <a:pt x="10759" y="0"/>
                    <a:pt x="11464" y="0"/>
                  </a:cubicBezTo>
                  <a:lnTo>
                    <a:pt x="15576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6199644" y="3927433"/>
              <a:ext cx="422373" cy="345050"/>
            </a:xfrm>
            <a:custGeom>
              <a:rect b="b" l="l" r="r" t="t"/>
              <a:pathLst>
                <a:path extrusionOk="0" fill="none" h="13802" w="18574">
                  <a:moveTo>
                    <a:pt x="0" y="13543"/>
                  </a:moveTo>
                  <a:lnTo>
                    <a:pt x="3042" y="13704"/>
                  </a:lnTo>
                  <a:cubicBezTo>
                    <a:pt x="4720" y="13802"/>
                    <a:pt x="6299" y="12945"/>
                    <a:pt x="7146" y="11491"/>
                  </a:cubicBezTo>
                  <a:lnTo>
                    <a:pt x="8574" y="9047"/>
                  </a:lnTo>
                  <a:cubicBezTo>
                    <a:pt x="9376" y="7673"/>
                    <a:pt x="10839" y="6826"/>
                    <a:pt x="12436" y="6826"/>
                  </a:cubicBezTo>
                  <a:cubicBezTo>
                    <a:pt x="14140" y="6826"/>
                    <a:pt x="15693" y="5853"/>
                    <a:pt x="16442" y="4328"/>
                  </a:cubicBezTo>
                  <a:lnTo>
                    <a:pt x="18574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6816500" y="3926775"/>
              <a:ext cx="609775" cy="542850"/>
            </a:xfrm>
            <a:custGeom>
              <a:rect b="b" l="l" r="r" t="t"/>
              <a:pathLst>
                <a:path extrusionOk="0" fill="none" h="21714" w="24391">
                  <a:moveTo>
                    <a:pt x="0" y="0"/>
                  </a:moveTo>
                  <a:lnTo>
                    <a:pt x="6066" y="12133"/>
                  </a:lnTo>
                  <a:cubicBezTo>
                    <a:pt x="6932" y="13855"/>
                    <a:pt x="8654" y="14961"/>
                    <a:pt x="10581" y="15041"/>
                  </a:cubicBezTo>
                  <a:cubicBezTo>
                    <a:pt x="12320" y="15103"/>
                    <a:pt x="13917" y="16031"/>
                    <a:pt x="14845" y="17512"/>
                  </a:cubicBezTo>
                  <a:lnTo>
                    <a:pt x="15799" y="19038"/>
                  </a:lnTo>
                  <a:cubicBezTo>
                    <a:pt x="16718" y="20510"/>
                    <a:pt x="18288" y="21428"/>
                    <a:pt x="20019" y="21509"/>
                  </a:cubicBezTo>
                  <a:lnTo>
                    <a:pt x="24390" y="21714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6666400" y="3334425"/>
              <a:ext cx="239775" cy="130025"/>
            </a:xfrm>
            <a:custGeom>
              <a:rect b="b" l="l" r="r" t="t"/>
              <a:pathLst>
                <a:path extrusionOk="0" h="5201" w="9591">
                  <a:moveTo>
                    <a:pt x="3265" y="0"/>
                  </a:moveTo>
                  <a:cubicBezTo>
                    <a:pt x="1463" y="0"/>
                    <a:pt x="0" y="1463"/>
                    <a:pt x="0" y="3265"/>
                  </a:cubicBezTo>
                  <a:lnTo>
                    <a:pt x="0" y="4139"/>
                  </a:lnTo>
                  <a:cubicBezTo>
                    <a:pt x="0" y="4728"/>
                    <a:pt x="473" y="5201"/>
                    <a:pt x="1062" y="5201"/>
                  </a:cubicBezTo>
                  <a:lnTo>
                    <a:pt x="8341" y="5201"/>
                  </a:lnTo>
                  <a:cubicBezTo>
                    <a:pt x="9073" y="5201"/>
                    <a:pt x="9590" y="4469"/>
                    <a:pt x="9332" y="3783"/>
                  </a:cubicBezTo>
                  <a:lnTo>
                    <a:pt x="8761" y="2204"/>
                  </a:lnTo>
                  <a:cubicBezTo>
                    <a:pt x="8279" y="874"/>
                    <a:pt x="7021" y="0"/>
                    <a:pt x="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6306875" y="2968200"/>
              <a:ext cx="900150" cy="274575"/>
            </a:xfrm>
            <a:custGeom>
              <a:rect b="b" l="l" r="r" t="t"/>
              <a:pathLst>
                <a:path extrusionOk="0" h="10983" w="36006">
                  <a:moveTo>
                    <a:pt x="5960" y="1"/>
                  </a:moveTo>
                  <a:cubicBezTo>
                    <a:pt x="5246" y="1"/>
                    <a:pt x="4586" y="411"/>
                    <a:pt x="4265" y="1053"/>
                  </a:cubicBezTo>
                  <a:lnTo>
                    <a:pt x="3498" y="2561"/>
                  </a:lnTo>
                  <a:lnTo>
                    <a:pt x="2882" y="3792"/>
                  </a:lnTo>
                  <a:lnTo>
                    <a:pt x="1508" y="6513"/>
                  </a:lnTo>
                  <a:lnTo>
                    <a:pt x="884" y="7744"/>
                  </a:lnTo>
                  <a:lnTo>
                    <a:pt x="643" y="8235"/>
                  </a:lnTo>
                  <a:cubicBezTo>
                    <a:pt x="1" y="9493"/>
                    <a:pt x="919" y="10983"/>
                    <a:pt x="2338" y="10983"/>
                  </a:cubicBezTo>
                  <a:lnTo>
                    <a:pt x="33624" y="10983"/>
                  </a:lnTo>
                  <a:cubicBezTo>
                    <a:pt x="35096" y="10983"/>
                    <a:pt x="36006" y="9386"/>
                    <a:pt x="35265" y="8119"/>
                  </a:cubicBezTo>
                  <a:lnTo>
                    <a:pt x="35042" y="7744"/>
                  </a:lnTo>
                  <a:lnTo>
                    <a:pt x="34311" y="6513"/>
                  </a:lnTo>
                  <a:lnTo>
                    <a:pt x="32705" y="3792"/>
                  </a:lnTo>
                  <a:lnTo>
                    <a:pt x="31983" y="2561"/>
                  </a:lnTo>
                  <a:lnTo>
                    <a:pt x="31055" y="982"/>
                  </a:lnTo>
                  <a:cubicBezTo>
                    <a:pt x="30716" y="402"/>
                    <a:pt x="30091" y="45"/>
                    <a:pt x="29422" y="45"/>
                  </a:cubicBezTo>
                  <a:lnTo>
                    <a:pt x="59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6378925" y="3032225"/>
              <a:ext cx="745600" cy="30800"/>
            </a:xfrm>
            <a:custGeom>
              <a:rect b="b" l="l" r="r" t="t"/>
              <a:pathLst>
                <a:path extrusionOk="0" h="1232" w="29824">
                  <a:moveTo>
                    <a:pt x="616" y="0"/>
                  </a:moveTo>
                  <a:lnTo>
                    <a:pt x="0" y="1231"/>
                  </a:lnTo>
                  <a:lnTo>
                    <a:pt x="29823" y="1231"/>
                  </a:lnTo>
                  <a:lnTo>
                    <a:pt x="29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6328950" y="3131025"/>
              <a:ext cx="854000" cy="30800"/>
            </a:xfrm>
            <a:custGeom>
              <a:rect b="b" l="l" r="r" t="t"/>
              <a:pathLst>
                <a:path extrusionOk="0" h="1232" w="34160">
                  <a:moveTo>
                    <a:pt x="625" y="0"/>
                  </a:moveTo>
                  <a:lnTo>
                    <a:pt x="1" y="1231"/>
                  </a:lnTo>
                  <a:lnTo>
                    <a:pt x="34159" y="1231"/>
                  </a:lnTo>
                  <a:lnTo>
                    <a:pt x="33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4929475" y="3241400"/>
              <a:ext cx="1730925" cy="758100"/>
            </a:xfrm>
            <a:custGeom>
              <a:rect b="b" l="l" r="r" t="t"/>
              <a:pathLst>
                <a:path extrusionOk="0" h="30324" w="69237">
                  <a:moveTo>
                    <a:pt x="58656" y="1"/>
                  </a:moveTo>
                  <a:lnTo>
                    <a:pt x="55516" y="5139"/>
                  </a:lnTo>
                  <a:lnTo>
                    <a:pt x="55364" y="5389"/>
                  </a:lnTo>
                  <a:cubicBezTo>
                    <a:pt x="54686" y="6507"/>
                    <a:pt x="53496" y="7134"/>
                    <a:pt x="52266" y="7134"/>
                  </a:cubicBezTo>
                  <a:cubicBezTo>
                    <a:pt x="51747" y="7134"/>
                    <a:pt x="51222" y="7023"/>
                    <a:pt x="50725" y="6790"/>
                  </a:cubicBezTo>
                  <a:lnTo>
                    <a:pt x="48325" y="5648"/>
                  </a:lnTo>
                  <a:cubicBezTo>
                    <a:pt x="47757" y="5381"/>
                    <a:pt x="47151" y="5250"/>
                    <a:pt x="46550" y="5250"/>
                  </a:cubicBezTo>
                  <a:cubicBezTo>
                    <a:pt x="45547" y="5250"/>
                    <a:pt x="44557" y="5614"/>
                    <a:pt x="43776" y="6317"/>
                  </a:cubicBezTo>
                  <a:lnTo>
                    <a:pt x="35479" y="13766"/>
                  </a:lnTo>
                  <a:cubicBezTo>
                    <a:pt x="34167" y="14945"/>
                    <a:pt x="32478" y="15582"/>
                    <a:pt x="30744" y="15582"/>
                  </a:cubicBezTo>
                  <a:cubicBezTo>
                    <a:pt x="30378" y="15582"/>
                    <a:pt x="30011" y="15554"/>
                    <a:pt x="29645" y="15497"/>
                  </a:cubicBezTo>
                  <a:lnTo>
                    <a:pt x="15835" y="13311"/>
                  </a:lnTo>
                  <a:cubicBezTo>
                    <a:pt x="15448" y="13250"/>
                    <a:pt x="15059" y="13219"/>
                    <a:pt x="14673" y="13219"/>
                  </a:cubicBezTo>
                  <a:cubicBezTo>
                    <a:pt x="12818" y="13219"/>
                    <a:pt x="11016" y="13916"/>
                    <a:pt x="9635" y="15193"/>
                  </a:cubicBezTo>
                  <a:cubicBezTo>
                    <a:pt x="8457" y="16282"/>
                    <a:pt x="6976" y="17638"/>
                    <a:pt x="5424" y="19065"/>
                  </a:cubicBezTo>
                  <a:cubicBezTo>
                    <a:pt x="3604" y="20742"/>
                    <a:pt x="1677" y="22509"/>
                    <a:pt x="0" y="24034"/>
                  </a:cubicBezTo>
                  <a:lnTo>
                    <a:pt x="10152" y="30323"/>
                  </a:lnTo>
                  <a:lnTo>
                    <a:pt x="13364" y="26728"/>
                  </a:lnTo>
                  <a:cubicBezTo>
                    <a:pt x="13712" y="26282"/>
                    <a:pt x="14095" y="25872"/>
                    <a:pt x="14524" y="25515"/>
                  </a:cubicBezTo>
                  <a:cubicBezTo>
                    <a:pt x="15859" y="24414"/>
                    <a:pt x="17539" y="23805"/>
                    <a:pt x="19271" y="23805"/>
                  </a:cubicBezTo>
                  <a:cubicBezTo>
                    <a:pt x="19715" y="23805"/>
                    <a:pt x="20162" y="23845"/>
                    <a:pt x="20608" y="23927"/>
                  </a:cubicBezTo>
                  <a:lnTo>
                    <a:pt x="32152" y="26032"/>
                  </a:lnTo>
                  <a:cubicBezTo>
                    <a:pt x="32571" y="26108"/>
                    <a:pt x="32993" y="26144"/>
                    <a:pt x="33412" y="26144"/>
                  </a:cubicBezTo>
                  <a:cubicBezTo>
                    <a:pt x="35280" y="26144"/>
                    <a:pt x="37091" y="25411"/>
                    <a:pt x="38432" y="24070"/>
                  </a:cubicBezTo>
                  <a:lnTo>
                    <a:pt x="46131" y="16371"/>
                  </a:lnTo>
                  <a:cubicBezTo>
                    <a:pt x="46920" y="15582"/>
                    <a:pt x="47983" y="15159"/>
                    <a:pt x="49065" y="15159"/>
                  </a:cubicBezTo>
                  <a:cubicBezTo>
                    <a:pt x="49547" y="15159"/>
                    <a:pt x="50034" y="15243"/>
                    <a:pt x="50502" y="15416"/>
                  </a:cubicBezTo>
                  <a:lnTo>
                    <a:pt x="53901" y="16674"/>
                  </a:lnTo>
                  <a:cubicBezTo>
                    <a:pt x="54701" y="16971"/>
                    <a:pt x="55523" y="17112"/>
                    <a:pt x="56333" y="17112"/>
                  </a:cubicBezTo>
                  <a:cubicBezTo>
                    <a:pt x="58911" y="17112"/>
                    <a:pt x="61366" y="15679"/>
                    <a:pt x="62581" y="13249"/>
                  </a:cubicBezTo>
                  <a:lnTo>
                    <a:pt x="66658" y="5139"/>
                  </a:lnTo>
                  <a:lnTo>
                    <a:pt x="69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6317350" y="3241400"/>
              <a:ext cx="343050" cy="128500"/>
            </a:xfrm>
            <a:custGeom>
              <a:rect b="b" l="l" r="r" t="t"/>
              <a:pathLst>
                <a:path extrusionOk="0" h="5140" w="13722">
                  <a:moveTo>
                    <a:pt x="3141" y="1"/>
                  </a:moveTo>
                  <a:lnTo>
                    <a:pt x="1" y="5139"/>
                  </a:lnTo>
                  <a:lnTo>
                    <a:pt x="11143" y="5139"/>
                  </a:lnTo>
                  <a:lnTo>
                    <a:pt x="13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4929475" y="3718025"/>
              <a:ext cx="363100" cy="301325"/>
            </a:xfrm>
            <a:custGeom>
              <a:rect b="b" l="l" r="r" t="t"/>
              <a:pathLst>
                <a:path extrusionOk="0" h="12053" w="14524">
                  <a:moveTo>
                    <a:pt x="5424" y="0"/>
                  </a:moveTo>
                  <a:cubicBezTo>
                    <a:pt x="3604" y="1677"/>
                    <a:pt x="1677" y="3444"/>
                    <a:pt x="0" y="4969"/>
                  </a:cubicBezTo>
                  <a:lnTo>
                    <a:pt x="9448" y="12052"/>
                  </a:lnTo>
                  <a:lnTo>
                    <a:pt x="10152" y="11258"/>
                  </a:lnTo>
                  <a:lnTo>
                    <a:pt x="13364" y="7663"/>
                  </a:lnTo>
                  <a:cubicBezTo>
                    <a:pt x="13712" y="7217"/>
                    <a:pt x="14095" y="6807"/>
                    <a:pt x="14524" y="6450"/>
                  </a:cubicBezTo>
                  <a:lnTo>
                    <a:pt x="5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1"/>
            <p:cNvSpPr/>
            <p:nvPr/>
          </p:nvSpPr>
          <p:spPr>
            <a:xfrm>
              <a:off x="5139100" y="3624425"/>
              <a:ext cx="304250" cy="133750"/>
            </a:xfrm>
            <a:custGeom>
              <a:rect b="b" l="l" r="r" t="t"/>
              <a:pathLst>
                <a:path extrusionOk="0" h="5350" w="12170">
                  <a:moveTo>
                    <a:pt x="7131" y="0"/>
                  </a:moveTo>
                  <a:cubicBezTo>
                    <a:pt x="5804" y="0"/>
                    <a:pt x="4519" y="485"/>
                    <a:pt x="3507" y="1380"/>
                  </a:cubicBezTo>
                  <a:lnTo>
                    <a:pt x="1" y="4538"/>
                  </a:lnTo>
                  <a:lnTo>
                    <a:pt x="1134" y="5350"/>
                  </a:lnTo>
                  <a:lnTo>
                    <a:pt x="4417" y="2397"/>
                  </a:lnTo>
                  <a:cubicBezTo>
                    <a:pt x="5170" y="1724"/>
                    <a:pt x="6128" y="1363"/>
                    <a:pt x="7122" y="1363"/>
                  </a:cubicBezTo>
                  <a:cubicBezTo>
                    <a:pt x="7340" y="1363"/>
                    <a:pt x="7560" y="1380"/>
                    <a:pt x="7780" y="1416"/>
                  </a:cubicBezTo>
                  <a:lnTo>
                    <a:pt x="12169" y="2121"/>
                  </a:lnTo>
                  <a:lnTo>
                    <a:pt x="11045" y="559"/>
                  </a:lnTo>
                  <a:lnTo>
                    <a:pt x="7994" y="69"/>
                  </a:lnTo>
                  <a:cubicBezTo>
                    <a:pt x="7706" y="23"/>
                    <a:pt x="7417" y="0"/>
                    <a:pt x="7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5215375" y="3706700"/>
              <a:ext cx="289300" cy="105675"/>
            </a:xfrm>
            <a:custGeom>
              <a:rect b="b" l="l" r="r" t="t"/>
              <a:pathLst>
                <a:path extrusionOk="0" h="4227" w="11572">
                  <a:moveTo>
                    <a:pt x="5911" y="1"/>
                  </a:moveTo>
                  <a:cubicBezTo>
                    <a:pt x="4587" y="1"/>
                    <a:pt x="3299" y="484"/>
                    <a:pt x="2294" y="1372"/>
                  </a:cubicBezTo>
                  <a:lnTo>
                    <a:pt x="1" y="3415"/>
                  </a:lnTo>
                  <a:lnTo>
                    <a:pt x="1134" y="4227"/>
                  </a:lnTo>
                  <a:lnTo>
                    <a:pt x="3195" y="2398"/>
                  </a:lnTo>
                  <a:cubicBezTo>
                    <a:pt x="3948" y="1725"/>
                    <a:pt x="4912" y="1364"/>
                    <a:pt x="5903" y="1364"/>
                  </a:cubicBezTo>
                  <a:cubicBezTo>
                    <a:pt x="6121" y="1364"/>
                    <a:pt x="6340" y="1381"/>
                    <a:pt x="6558" y="1417"/>
                  </a:cubicBezTo>
                  <a:lnTo>
                    <a:pt x="11572" y="2211"/>
                  </a:lnTo>
                  <a:lnTo>
                    <a:pt x="10439" y="658"/>
                  </a:lnTo>
                  <a:lnTo>
                    <a:pt x="6772" y="70"/>
                  </a:lnTo>
                  <a:cubicBezTo>
                    <a:pt x="6485" y="24"/>
                    <a:pt x="6197" y="1"/>
                    <a:pt x="59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3652425" y="3699500"/>
              <a:ext cx="5012075" cy="1800075"/>
            </a:xfrm>
            <a:custGeom>
              <a:rect b="b" l="l" r="r" t="t"/>
              <a:pathLst>
                <a:path extrusionOk="0" h="72003" w="200483">
                  <a:moveTo>
                    <a:pt x="193444" y="1"/>
                  </a:moveTo>
                  <a:lnTo>
                    <a:pt x="178537" y="2552"/>
                  </a:lnTo>
                  <a:cubicBezTo>
                    <a:pt x="174603" y="3221"/>
                    <a:pt x="171088" y="5434"/>
                    <a:pt x="168786" y="8690"/>
                  </a:cubicBezTo>
                  <a:cubicBezTo>
                    <a:pt x="166476" y="11946"/>
                    <a:pt x="162961" y="14158"/>
                    <a:pt x="159027" y="14827"/>
                  </a:cubicBezTo>
                  <a:lnTo>
                    <a:pt x="149463" y="16469"/>
                  </a:lnTo>
                  <a:cubicBezTo>
                    <a:pt x="146867" y="16906"/>
                    <a:pt x="144423" y="18030"/>
                    <a:pt x="142398" y="19707"/>
                  </a:cubicBezTo>
                  <a:lnTo>
                    <a:pt x="123503" y="35346"/>
                  </a:lnTo>
                  <a:cubicBezTo>
                    <a:pt x="120736" y="37633"/>
                    <a:pt x="117330" y="38800"/>
                    <a:pt x="113904" y="38800"/>
                  </a:cubicBezTo>
                  <a:cubicBezTo>
                    <a:pt x="111276" y="38800"/>
                    <a:pt x="108638" y="38113"/>
                    <a:pt x="106268" y="36720"/>
                  </a:cubicBezTo>
                  <a:lnTo>
                    <a:pt x="104947" y="35943"/>
                  </a:lnTo>
                  <a:cubicBezTo>
                    <a:pt x="102605" y="34563"/>
                    <a:pt x="99966" y="33863"/>
                    <a:pt x="97312" y="33863"/>
                  </a:cubicBezTo>
                  <a:cubicBezTo>
                    <a:pt x="95439" y="33863"/>
                    <a:pt x="93558" y="34212"/>
                    <a:pt x="91771" y="34918"/>
                  </a:cubicBezTo>
                  <a:lnTo>
                    <a:pt x="80129" y="39530"/>
                  </a:lnTo>
                  <a:cubicBezTo>
                    <a:pt x="78343" y="40236"/>
                    <a:pt x="76462" y="40586"/>
                    <a:pt x="74587" y="40586"/>
                  </a:cubicBezTo>
                  <a:cubicBezTo>
                    <a:pt x="72032" y="40586"/>
                    <a:pt x="69487" y="39936"/>
                    <a:pt x="67203" y="38655"/>
                  </a:cubicBezTo>
                  <a:lnTo>
                    <a:pt x="58835" y="33945"/>
                  </a:lnTo>
                  <a:cubicBezTo>
                    <a:pt x="58719" y="33883"/>
                    <a:pt x="58612" y="33820"/>
                    <a:pt x="58505" y="33767"/>
                  </a:cubicBezTo>
                  <a:cubicBezTo>
                    <a:pt x="56474" y="32689"/>
                    <a:pt x="54234" y="32158"/>
                    <a:pt x="51984" y="32158"/>
                  </a:cubicBezTo>
                  <a:cubicBezTo>
                    <a:pt x="50083" y="32158"/>
                    <a:pt x="48175" y="32537"/>
                    <a:pt x="46381" y="33285"/>
                  </a:cubicBezTo>
                  <a:lnTo>
                    <a:pt x="955" y="52260"/>
                  </a:lnTo>
                  <a:cubicBezTo>
                    <a:pt x="0" y="53598"/>
                    <a:pt x="20144" y="72002"/>
                    <a:pt x="20144" y="72002"/>
                  </a:cubicBezTo>
                  <a:lnTo>
                    <a:pt x="200483" y="56221"/>
                  </a:lnTo>
                  <a:lnTo>
                    <a:pt x="1934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7237350" y="4412925"/>
              <a:ext cx="1335275" cy="450350"/>
            </a:xfrm>
            <a:custGeom>
              <a:rect b="b" l="l" r="r" t="t"/>
              <a:pathLst>
                <a:path extrusionOk="0" h="18014" w="53411">
                  <a:moveTo>
                    <a:pt x="43967" y="0"/>
                  </a:moveTo>
                  <a:cubicBezTo>
                    <a:pt x="42259" y="0"/>
                    <a:pt x="40505" y="496"/>
                    <a:pt x="38896" y="1599"/>
                  </a:cubicBezTo>
                  <a:lnTo>
                    <a:pt x="35381" y="4008"/>
                  </a:lnTo>
                  <a:cubicBezTo>
                    <a:pt x="33508" y="2692"/>
                    <a:pt x="31362" y="2061"/>
                    <a:pt x="29237" y="2061"/>
                  </a:cubicBezTo>
                  <a:cubicBezTo>
                    <a:pt x="25814" y="2061"/>
                    <a:pt x="22447" y="3697"/>
                    <a:pt x="20367" y="6746"/>
                  </a:cubicBezTo>
                  <a:lnTo>
                    <a:pt x="17976" y="10252"/>
                  </a:lnTo>
                  <a:lnTo>
                    <a:pt x="16611" y="9539"/>
                  </a:lnTo>
                  <a:cubicBezTo>
                    <a:pt x="15017" y="8699"/>
                    <a:pt x="13307" y="8301"/>
                    <a:pt x="11623" y="8301"/>
                  </a:cubicBezTo>
                  <a:cubicBezTo>
                    <a:pt x="7794" y="8301"/>
                    <a:pt x="4095" y="10358"/>
                    <a:pt x="2168" y="13963"/>
                  </a:cubicBezTo>
                  <a:lnTo>
                    <a:pt x="0" y="18013"/>
                  </a:lnTo>
                  <a:lnTo>
                    <a:pt x="52376" y="18013"/>
                  </a:lnTo>
                  <a:lnTo>
                    <a:pt x="53000" y="9699"/>
                  </a:lnTo>
                  <a:cubicBezTo>
                    <a:pt x="53411" y="4106"/>
                    <a:pt x="48880" y="0"/>
                    <a:pt x="43967" y="0"/>
                  </a:cubicBezTo>
                  <a:close/>
                </a:path>
              </a:pathLst>
            </a:custGeom>
            <a:solidFill>
              <a:srgbClr val="B8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7237350" y="4412925"/>
              <a:ext cx="1335275" cy="450350"/>
            </a:xfrm>
            <a:custGeom>
              <a:rect b="b" l="l" r="r" t="t"/>
              <a:pathLst>
                <a:path extrusionOk="0" h="18014" w="53411">
                  <a:moveTo>
                    <a:pt x="43967" y="0"/>
                  </a:moveTo>
                  <a:cubicBezTo>
                    <a:pt x="42259" y="0"/>
                    <a:pt x="40505" y="496"/>
                    <a:pt x="38896" y="1599"/>
                  </a:cubicBezTo>
                  <a:lnTo>
                    <a:pt x="35381" y="4008"/>
                  </a:lnTo>
                  <a:cubicBezTo>
                    <a:pt x="33508" y="2692"/>
                    <a:pt x="31362" y="2061"/>
                    <a:pt x="29237" y="2061"/>
                  </a:cubicBezTo>
                  <a:cubicBezTo>
                    <a:pt x="25814" y="2061"/>
                    <a:pt x="22447" y="3697"/>
                    <a:pt x="20367" y="6746"/>
                  </a:cubicBezTo>
                  <a:lnTo>
                    <a:pt x="17976" y="10252"/>
                  </a:lnTo>
                  <a:lnTo>
                    <a:pt x="16611" y="9539"/>
                  </a:lnTo>
                  <a:cubicBezTo>
                    <a:pt x="15017" y="8699"/>
                    <a:pt x="13307" y="8301"/>
                    <a:pt x="11623" y="8301"/>
                  </a:cubicBezTo>
                  <a:cubicBezTo>
                    <a:pt x="7794" y="8301"/>
                    <a:pt x="4095" y="10358"/>
                    <a:pt x="2168" y="13963"/>
                  </a:cubicBezTo>
                  <a:lnTo>
                    <a:pt x="0" y="18013"/>
                  </a:lnTo>
                  <a:lnTo>
                    <a:pt x="52376" y="18013"/>
                  </a:lnTo>
                  <a:lnTo>
                    <a:pt x="53000" y="9699"/>
                  </a:lnTo>
                  <a:cubicBezTo>
                    <a:pt x="53411" y="4106"/>
                    <a:pt x="48880" y="0"/>
                    <a:pt x="43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156250" y="4071500"/>
              <a:ext cx="2875950" cy="857800"/>
            </a:xfrm>
            <a:custGeom>
              <a:rect b="b" l="l" r="r" t="t"/>
              <a:pathLst>
                <a:path extrusionOk="0" h="34312" w="115038">
                  <a:moveTo>
                    <a:pt x="1" y="1"/>
                  </a:moveTo>
                  <a:lnTo>
                    <a:pt x="1" y="34311"/>
                  </a:lnTo>
                  <a:lnTo>
                    <a:pt x="115038" y="34311"/>
                  </a:lnTo>
                  <a:lnTo>
                    <a:pt x="112183" y="31679"/>
                  </a:lnTo>
                  <a:cubicBezTo>
                    <a:pt x="104538" y="24641"/>
                    <a:pt x="92860" y="20537"/>
                    <a:pt x="80513" y="20537"/>
                  </a:cubicBezTo>
                  <a:cubicBezTo>
                    <a:pt x="80281" y="20537"/>
                    <a:pt x="80058" y="20537"/>
                    <a:pt x="79826" y="20546"/>
                  </a:cubicBezTo>
                  <a:cubicBezTo>
                    <a:pt x="79602" y="20549"/>
                    <a:pt x="79378" y="20550"/>
                    <a:pt x="79153" y="20550"/>
                  </a:cubicBezTo>
                  <a:cubicBezTo>
                    <a:pt x="70539" y="20550"/>
                    <a:pt x="62152" y="18549"/>
                    <a:pt x="55213" y="14845"/>
                  </a:cubicBezTo>
                  <a:lnTo>
                    <a:pt x="40056" y="6736"/>
                  </a:lnTo>
                  <a:cubicBezTo>
                    <a:pt x="34017" y="3507"/>
                    <a:pt x="26853" y="1571"/>
                    <a:pt x="19369" y="1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6859450" y="4647275"/>
              <a:ext cx="232500" cy="292950"/>
            </a:xfrm>
            <a:custGeom>
              <a:rect b="b" l="l" r="r" t="t"/>
              <a:pathLst>
                <a:path extrusionOk="0" h="11718" w="9300">
                  <a:moveTo>
                    <a:pt x="2303" y="1"/>
                  </a:moveTo>
                  <a:cubicBezTo>
                    <a:pt x="1117" y="1"/>
                    <a:pt x="0" y="952"/>
                    <a:pt x="13" y="2323"/>
                  </a:cubicBezTo>
                  <a:cubicBezTo>
                    <a:pt x="31" y="5553"/>
                    <a:pt x="1297" y="9969"/>
                    <a:pt x="7542" y="11717"/>
                  </a:cubicBezTo>
                  <a:cubicBezTo>
                    <a:pt x="7542" y="11717"/>
                    <a:pt x="9300" y="4991"/>
                    <a:pt x="3706" y="504"/>
                  </a:cubicBezTo>
                  <a:cubicBezTo>
                    <a:pt x="3274" y="156"/>
                    <a:pt x="2783" y="1"/>
                    <a:pt x="2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6936250" y="4725875"/>
              <a:ext cx="114225" cy="214350"/>
            </a:xfrm>
            <a:custGeom>
              <a:rect b="b" l="l" r="r" t="t"/>
              <a:pathLst>
                <a:path extrusionOk="0" h="8574" w="4569">
                  <a:moveTo>
                    <a:pt x="1" y="0"/>
                  </a:moveTo>
                  <a:lnTo>
                    <a:pt x="4470" y="8573"/>
                  </a:lnTo>
                  <a:cubicBezTo>
                    <a:pt x="4568" y="8466"/>
                    <a:pt x="3" y="4"/>
                    <a:pt x="1" y="0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6936250" y="4725875"/>
              <a:ext cx="114225" cy="214350"/>
            </a:xfrm>
            <a:custGeom>
              <a:rect b="b" l="l" r="r" t="t"/>
              <a:pathLst>
                <a:path extrusionOk="0" fill="none" h="8574" w="4569">
                  <a:moveTo>
                    <a:pt x="1" y="0"/>
                  </a:moveTo>
                  <a:cubicBezTo>
                    <a:pt x="1" y="0"/>
                    <a:pt x="4568" y="8466"/>
                    <a:pt x="4470" y="8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7260975" y="4405250"/>
              <a:ext cx="422375" cy="572000"/>
            </a:xfrm>
            <a:custGeom>
              <a:rect b="b" l="l" r="r" t="t"/>
              <a:pathLst>
                <a:path extrusionOk="0" h="22880" w="16895">
                  <a:moveTo>
                    <a:pt x="12548" y="0"/>
                  </a:moveTo>
                  <a:cubicBezTo>
                    <a:pt x="11645" y="0"/>
                    <a:pt x="10720" y="287"/>
                    <a:pt x="9903" y="925"/>
                  </a:cubicBezTo>
                  <a:cubicBezTo>
                    <a:pt x="5121" y="4645"/>
                    <a:pt x="1" y="11585"/>
                    <a:pt x="4542" y="22879"/>
                  </a:cubicBezTo>
                  <a:cubicBezTo>
                    <a:pt x="4542" y="22879"/>
                    <a:pt x="16558" y="17794"/>
                    <a:pt x="16844" y="4341"/>
                  </a:cubicBezTo>
                  <a:cubicBezTo>
                    <a:pt x="16895" y="1772"/>
                    <a:pt x="14791" y="0"/>
                    <a:pt x="12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7374500" y="4565725"/>
              <a:ext cx="190950" cy="411525"/>
            </a:xfrm>
            <a:custGeom>
              <a:rect b="b" l="l" r="r" t="t"/>
              <a:pathLst>
                <a:path extrusionOk="0" h="16461" w="7638">
                  <a:moveTo>
                    <a:pt x="7637" y="1"/>
                  </a:moveTo>
                  <a:lnTo>
                    <a:pt x="1" y="16460"/>
                  </a:lnTo>
                  <a:cubicBezTo>
                    <a:pt x="1" y="16460"/>
                    <a:pt x="1" y="16460"/>
                    <a:pt x="1" y="16460"/>
                  </a:cubicBezTo>
                  <a:cubicBezTo>
                    <a:pt x="271" y="16460"/>
                    <a:pt x="7634" y="7"/>
                    <a:pt x="7637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7374500" y="4565725"/>
              <a:ext cx="190950" cy="412175"/>
            </a:xfrm>
            <a:custGeom>
              <a:rect b="b" l="l" r="r" t="t"/>
              <a:pathLst>
                <a:path extrusionOk="0" fill="none" h="16487" w="7638">
                  <a:moveTo>
                    <a:pt x="7637" y="1"/>
                  </a:moveTo>
                  <a:cubicBezTo>
                    <a:pt x="7637" y="1"/>
                    <a:pt x="259" y="16487"/>
                    <a:pt x="1" y="16460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1"/>
            <p:cNvSpPr/>
            <p:nvPr/>
          </p:nvSpPr>
          <p:spPr>
            <a:xfrm>
              <a:off x="4962925" y="4621275"/>
              <a:ext cx="265425" cy="346600"/>
            </a:xfrm>
            <a:custGeom>
              <a:rect b="b" l="l" r="r" t="t"/>
              <a:pathLst>
                <a:path extrusionOk="0" h="13864" w="10617">
                  <a:moveTo>
                    <a:pt x="2905" y="0"/>
                  </a:moveTo>
                  <a:cubicBezTo>
                    <a:pt x="1622" y="0"/>
                    <a:pt x="385" y="962"/>
                    <a:pt x="277" y="2445"/>
                  </a:cubicBezTo>
                  <a:cubicBezTo>
                    <a:pt x="0" y="6129"/>
                    <a:pt x="1026" y="11276"/>
                    <a:pt x="7985" y="13863"/>
                  </a:cubicBezTo>
                  <a:cubicBezTo>
                    <a:pt x="7985" y="13863"/>
                    <a:pt x="10616" y="6352"/>
                    <a:pt x="4666" y="714"/>
                  </a:cubicBezTo>
                  <a:cubicBezTo>
                    <a:pt x="4148" y="222"/>
                    <a:pt x="3521" y="0"/>
                    <a:pt x="29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1"/>
            <p:cNvSpPr/>
            <p:nvPr/>
          </p:nvSpPr>
          <p:spPr>
            <a:xfrm>
              <a:off x="5055025" y="4712925"/>
              <a:ext cx="110650" cy="254950"/>
            </a:xfrm>
            <a:custGeom>
              <a:rect b="b" l="l" r="r" t="t"/>
              <a:pathLst>
                <a:path extrusionOk="0" h="10198" w="4426">
                  <a:moveTo>
                    <a:pt x="1" y="1"/>
                  </a:moveTo>
                  <a:lnTo>
                    <a:pt x="4301" y="10197"/>
                  </a:lnTo>
                  <a:cubicBezTo>
                    <a:pt x="4426" y="10090"/>
                    <a:pt x="3" y="5"/>
                    <a:pt x="1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5055025" y="4712925"/>
              <a:ext cx="110650" cy="254950"/>
            </a:xfrm>
            <a:custGeom>
              <a:rect b="b" l="l" r="r" t="t"/>
              <a:pathLst>
                <a:path extrusionOk="0" fill="none" h="10198" w="4426">
                  <a:moveTo>
                    <a:pt x="1" y="1"/>
                  </a:moveTo>
                  <a:cubicBezTo>
                    <a:pt x="1" y="1"/>
                    <a:pt x="4426" y="10090"/>
                    <a:pt x="4301" y="10197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1"/>
            <p:cNvSpPr/>
            <p:nvPr/>
          </p:nvSpPr>
          <p:spPr>
            <a:xfrm>
              <a:off x="5601450" y="4485125"/>
              <a:ext cx="324050" cy="526675"/>
            </a:xfrm>
            <a:custGeom>
              <a:rect b="b" l="l" r="r" t="t"/>
              <a:pathLst>
                <a:path extrusionOk="0" h="21067" w="12962">
                  <a:moveTo>
                    <a:pt x="4143" y="0"/>
                  </a:moveTo>
                  <a:cubicBezTo>
                    <a:pt x="3890" y="0"/>
                    <a:pt x="3632" y="27"/>
                    <a:pt x="3372" y="85"/>
                  </a:cubicBezTo>
                  <a:lnTo>
                    <a:pt x="3274" y="103"/>
                  </a:lnTo>
                  <a:cubicBezTo>
                    <a:pt x="1133" y="575"/>
                    <a:pt x="0" y="2930"/>
                    <a:pt x="982" y="4902"/>
                  </a:cubicBezTo>
                  <a:lnTo>
                    <a:pt x="2115" y="7186"/>
                  </a:lnTo>
                  <a:cubicBezTo>
                    <a:pt x="643" y="7810"/>
                    <a:pt x="223" y="9710"/>
                    <a:pt x="1312" y="10888"/>
                  </a:cubicBezTo>
                  <a:lnTo>
                    <a:pt x="4059" y="14046"/>
                  </a:lnTo>
                  <a:cubicBezTo>
                    <a:pt x="2480" y="14715"/>
                    <a:pt x="2106" y="16785"/>
                    <a:pt x="3337" y="17971"/>
                  </a:cubicBezTo>
                  <a:lnTo>
                    <a:pt x="6531" y="21067"/>
                  </a:lnTo>
                  <a:lnTo>
                    <a:pt x="11036" y="19809"/>
                  </a:lnTo>
                  <a:lnTo>
                    <a:pt x="12463" y="15375"/>
                  </a:lnTo>
                  <a:cubicBezTo>
                    <a:pt x="12961" y="13836"/>
                    <a:pt x="11809" y="12253"/>
                    <a:pt x="10184" y="12253"/>
                  </a:cubicBezTo>
                  <a:cubicBezTo>
                    <a:pt x="10179" y="12253"/>
                    <a:pt x="10175" y="12253"/>
                    <a:pt x="10170" y="12253"/>
                  </a:cubicBezTo>
                  <a:lnTo>
                    <a:pt x="10036" y="12253"/>
                  </a:lnTo>
                  <a:lnTo>
                    <a:pt x="10527" y="8399"/>
                  </a:lnTo>
                  <a:cubicBezTo>
                    <a:pt x="10704" y="7003"/>
                    <a:pt x="9612" y="5789"/>
                    <a:pt x="8238" y="5789"/>
                  </a:cubicBezTo>
                  <a:cubicBezTo>
                    <a:pt x="8155" y="5789"/>
                    <a:pt x="8070" y="5794"/>
                    <a:pt x="7985" y="5803"/>
                  </a:cubicBezTo>
                  <a:lnTo>
                    <a:pt x="7779" y="5821"/>
                  </a:lnTo>
                  <a:cubicBezTo>
                    <a:pt x="7779" y="5821"/>
                    <a:pt x="7699" y="4625"/>
                    <a:pt x="7610" y="3243"/>
                  </a:cubicBezTo>
                  <a:cubicBezTo>
                    <a:pt x="7493" y="1381"/>
                    <a:pt x="5943" y="0"/>
                    <a:pt x="4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5700025" y="4563950"/>
              <a:ext cx="128475" cy="462350"/>
            </a:xfrm>
            <a:custGeom>
              <a:rect b="b" l="l" r="r" t="t"/>
              <a:pathLst>
                <a:path extrusionOk="0" h="18494" w="5139">
                  <a:moveTo>
                    <a:pt x="0" y="1"/>
                  </a:moveTo>
                  <a:lnTo>
                    <a:pt x="5139" y="18494"/>
                  </a:lnTo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5700025" y="4563950"/>
              <a:ext cx="128475" cy="462350"/>
            </a:xfrm>
            <a:custGeom>
              <a:rect b="b" l="l" r="r" t="t"/>
              <a:pathLst>
                <a:path extrusionOk="0" fill="none" h="18494" w="5139">
                  <a:moveTo>
                    <a:pt x="0" y="1"/>
                  </a:moveTo>
                  <a:lnTo>
                    <a:pt x="5139" y="1849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5698900" y="4702000"/>
              <a:ext cx="98825" cy="143650"/>
            </a:xfrm>
            <a:custGeom>
              <a:rect b="b" l="l" r="r" t="t"/>
              <a:pathLst>
                <a:path extrusionOk="0" fill="none" h="5746" w="3953">
                  <a:moveTo>
                    <a:pt x="1" y="1241"/>
                  </a:moveTo>
                  <a:lnTo>
                    <a:pt x="3159" y="5746"/>
                  </a:lnTo>
                  <a:lnTo>
                    <a:pt x="395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6113350" y="4355825"/>
              <a:ext cx="445125" cy="637025"/>
            </a:xfrm>
            <a:custGeom>
              <a:rect b="b" l="l" r="r" t="t"/>
              <a:pathLst>
                <a:path extrusionOk="0" h="25481" w="17805">
                  <a:moveTo>
                    <a:pt x="12671" y="0"/>
                  </a:moveTo>
                  <a:cubicBezTo>
                    <a:pt x="10822" y="0"/>
                    <a:pt x="9079" y="1230"/>
                    <a:pt x="8580" y="3178"/>
                  </a:cubicBezTo>
                  <a:lnTo>
                    <a:pt x="7786" y="6265"/>
                  </a:lnTo>
                  <a:cubicBezTo>
                    <a:pt x="7491" y="6170"/>
                    <a:pt x="7194" y="6126"/>
                    <a:pt x="6905" y="6126"/>
                  </a:cubicBezTo>
                  <a:cubicBezTo>
                    <a:pt x="5332" y="6126"/>
                    <a:pt x="3960" y="7432"/>
                    <a:pt x="4013" y="9119"/>
                  </a:cubicBezTo>
                  <a:lnTo>
                    <a:pt x="4048" y="14347"/>
                  </a:lnTo>
                  <a:cubicBezTo>
                    <a:pt x="3741" y="14249"/>
                    <a:pt x="3434" y="14203"/>
                    <a:pt x="3134" y="14203"/>
                  </a:cubicBezTo>
                  <a:cubicBezTo>
                    <a:pt x="1448" y="14203"/>
                    <a:pt x="1" y="15659"/>
                    <a:pt x="168" y="17470"/>
                  </a:cubicBezTo>
                  <a:lnTo>
                    <a:pt x="676" y="23001"/>
                  </a:lnTo>
                  <a:lnTo>
                    <a:pt x="5966" y="25481"/>
                  </a:lnTo>
                  <a:lnTo>
                    <a:pt x="10926" y="22447"/>
                  </a:lnTo>
                  <a:cubicBezTo>
                    <a:pt x="12657" y="21386"/>
                    <a:pt x="12853" y="18941"/>
                    <a:pt x="11301" y="17621"/>
                  </a:cubicBezTo>
                  <a:lnTo>
                    <a:pt x="11167" y="17505"/>
                  </a:lnTo>
                  <a:lnTo>
                    <a:pt x="14771" y="14267"/>
                  </a:lnTo>
                  <a:cubicBezTo>
                    <a:pt x="16154" y="13018"/>
                    <a:pt x="16011" y="10797"/>
                    <a:pt x="14477" y="9735"/>
                  </a:cubicBezTo>
                  <a:lnTo>
                    <a:pt x="14263" y="9583"/>
                  </a:lnTo>
                  <a:cubicBezTo>
                    <a:pt x="14263" y="9583"/>
                    <a:pt x="15164" y="8388"/>
                    <a:pt x="16208" y="7005"/>
                  </a:cubicBezTo>
                  <a:cubicBezTo>
                    <a:pt x="17805" y="4882"/>
                    <a:pt x="17135" y="1840"/>
                    <a:pt x="14771" y="564"/>
                  </a:cubicBezTo>
                  <a:lnTo>
                    <a:pt x="14655" y="502"/>
                  </a:lnTo>
                  <a:cubicBezTo>
                    <a:pt x="14016" y="159"/>
                    <a:pt x="13336" y="0"/>
                    <a:pt x="12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6178850" y="4454225"/>
              <a:ext cx="254725" cy="542200"/>
            </a:xfrm>
            <a:custGeom>
              <a:rect b="b" l="l" r="r" t="t"/>
              <a:pathLst>
                <a:path extrusionOk="0" h="21688" w="10189">
                  <a:moveTo>
                    <a:pt x="10189" y="0"/>
                  </a:moveTo>
                  <a:lnTo>
                    <a:pt x="1" y="21687"/>
                  </a:lnTo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1"/>
            <p:cNvSpPr/>
            <p:nvPr/>
          </p:nvSpPr>
          <p:spPr>
            <a:xfrm>
              <a:off x="6178850" y="4454225"/>
              <a:ext cx="254725" cy="542200"/>
            </a:xfrm>
            <a:custGeom>
              <a:rect b="b" l="l" r="r" t="t"/>
              <a:pathLst>
                <a:path extrusionOk="0" fill="none" h="21688" w="10189">
                  <a:moveTo>
                    <a:pt x="10189" y="0"/>
                  </a:moveTo>
                  <a:lnTo>
                    <a:pt x="1" y="2168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1"/>
            <p:cNvSpPr/>
            <p:nvPr/>
          </p:nvSpPr>
          <p:spPr>
            <a:xfrm>
              <a:off x="6277875" y="4613450"/>
              <a:ext cx="135850" cy="170875"/>
            </a:xfrm>
            <a:custGeom>
              <a:rect b="b" l="l" r="r" t="t"/>
              <a:pathLst>
                <a:path extrusionOk="0" fill="none" h="6835" w="5434">
                  <a:moveTo>
                    <a:pt x="679" y="1"/>
                  </a:moveTo>
                  <a:lnTo>
                    <a:pt x="1" y="6834"/>
                  </a:lnTo>
                  <a:lnTo>
                    <a:pt x="5434" y="20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1"/>
            <p:cNvSpPr/>
            <p:nvPr/>
          </p:nvSpPr>
          <p:spPr>
            <a:xfrm>
              <a:off x="6186675" y="4808375"/>
              <a:ext cx="127800" cy="171325"/>
            </a:xfrm>
            <a:custGeom>
              <a:rect b="b" l="l" r="r" t="t"/>
              <a:pathLst>
                <a:path extrusionOk="0" fill="none" h="6853" w="5112">
                  <a:moveTo>
                    <a:pt x="54" y="1"/>
                  </a:moveTo>
                  <a:lnTo>
                    <a:pt x="0" y="6852"/>
                  </a:lnTo>
                  <a:lnTo>
                    <a:pt x="5112" y="26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4" name="Google Shape;1154;p21"/>
          <p:cNvSpPr txBox="1"/>
          <p:nvPr>
            <p:ph type="title"/>
          </p:nvPr>
        </p:nvSpPr>
        <p:spPr>
          <a:xfrm>
            <a:off x="3577600" y="2247875"/>
            <a:ext cx="48504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5" name="Google Shape;1155;p21"/>
          <p:cNvSpPr txBox="1"/>
          <p:nvPr>
            <p:ph idx="1" type="subTitle"/>
          </p:nvPr>
        </p:nvSpPr>
        <p:spPr>
          <a:xfrm>
            <a:off x="3577600" y="3476525"/>
            <a:ext cx="4850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6" name="Google Shape;1156;p21"/>
          <p:cNvSpPr txBox="1"/>
          <p:nvPr>
            <p:ph idx="2" type="title"/>
          </p:nvPr>
        </p:nvSpPr>
        <p:spPr>
          <a:xfrm>
            <a:off x="5097850" y="756925"/>
            <a:ext cx="18099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4_1_1_2_1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22"/>
          <p:cNvGrpSpPr/>
          <p:nvPr/>
        </p:nvGrpSpPr>
        <p:grpSpPr>
          <a:xfrm flipH="1">
            <a:off x="-817381" y="-20175"/>
            <a:ext cx="10816603" cy="6215594"/>
            <a:chOff x="-817382" y="-20175"/>
            <a:chExt cx="10816603" cy="6215594"/>
          </a:xfrm>
        </p:grpSpPr>
        <p:sp>
          <p:nvSpPr>
            <p:cNvPr id="1159" name="Google Shape;1159;p22"/>
            <p:cNvSpPr/>
            <p:nvPr/>
          </p:nvSpPr>
          <p:spPr>
            <a:xfrm flipH="1">
              <a:off x="-415180" y="-20170"/>
              <a:ext cx="9914913" cy="5569530"/>
            </a:xfrm>
            <a:custGeom>
              <a:rect b="b" l="l" r="r" t="t"/>
              <a:pathLst>
                <a:path extrusionOk="0" h="160355" w="285465">
                  <a:moveTo>
                    <a:pt x="0" y="0"/>
                  </a:moveTo>
                  <a:lnTo>
                    <a:pt x="0" y="160355"/>
                  </a:lnTo>
                  <a:lnTo>
                    <a:pt x="285465" y="160355"/>
                  </a:lnTo>
                  <a:lnTo>
                    <a:pt x="2854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2"/>
            <p:cNvSpPr/>
            <p:nvPr/>
          </p:nvSpPr>
          <p:spPr>
            <a:xfrm flipH="1">
              <a:off x="-529206" y="2659303"/>
              <a:ext cx="664363" cy="613932"/>
            </a:xfrm>
            <a:custGeom>
              <a:rect b="b" l="l" r="r" t="t"/>
              <a:pathLst>
                <a:path extrusionOk="0" h="17676" w="19128">
                  <a:moveTo>
                    <a:pt x="9563" y="1"/>
                  </a:moveTo>
                  <a:cubicBezTo>
                    <a:pt x="8795" y="1"/>
                    <a:pt x="8025" y="418"/>
                    <a:pt x="7584" y="1252"/>
                  </a:cubicBezTo>
                  <a:lnTo>
                    <a:pt x="6442" y="3411"/>
                  </a:lnTo>
                  <a:lnTo>
                    <a:pt x="884" y="13937"/>
                  </a:lnTo>
                  <a:cubicBezTo>
                    <a:pt x="1" y="15597"/>
                    <a:pt x="1107" y="17675"/>
                    <a:pt x="2856" y="17675"/>
                  </a:cubicBezTo>
                  <a:lnTo>
                    <a:pt x="16264" y="17675"/>
                  </a:lnTo>
                  <a:cubicBezTo>
                    <a:pt x="18021" y="17675"/>
                    <a:pt x="19127" y="15597"/>
                    <a:pt x="18244" y="13937"/>
                  </a:cubicBezTo>
                  <a:lnTo>
                    <a:pt x="16870" y="11332"/>
                  </a:lnTo>
                  <a:lnTo>
                    <a:pt x="14890" y="7595"/>
                  </a:lnTo>
                  <a:lnTo>
                    <a:pt x="12294" y="2670"/>
                  </a:lnTo>
                  <a:lnTo>
                    <a:pt x="11536" y="1252"/>
                  </a:lnTo>
                  <a:cubicBezTo>
                    <a:pt x="11099" y="418"/>
                    <a:pt x="10331" y="1"/>
                    <a:pt x="9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2"/>
            <p:cNvSpPr/>
            <p:nvPr/>
          </p:nvSpPr>
          <p:spPr>
            <a:xfrm flipH="1">
              <a:off x="-692171" y="3017118"/>
              <a:ext cx="990293" cy="915479"/>
            </a:xfrm>
            <a:custGeom>
              <a:rect b="b" l="l" r="r" t="t"/>
              <a:pathLst>
                <a:path extrusionOk="0" h="26358" w="28512">
                  <a:moveTo>
                    <a:pt x="14253" y="0"/>
                  </a:moveTo>
                  <a:cubicBezTo>
                    <a:pt x="13108" y="0"/>
                    <a:pt x="11963" y="620"/>
                    <a:pt x="11312" y="1860"/>
                  </a:cubicBezTo>
                  <a:lnTo>
                    <a:pt x="8395" y="7373"/>
                  </a:lnTo>
                  <a:lnTo>
                    <a:pt x="6307" y="11316"/>
                  </a:lnTo>
                  <a:lnTo>
                    <a:pt x="4720" y="14323"/>
                  </a:lnTo>
                  <a:lnTo>
                    <a:pt x="2329" y="18855"/>
                  </a:lnTo>
                  <a:lnTo>
                    <a:pt x="1472" y="20469"/>
                  </a:lnTo>
                  <a:lnTo>
                    <a:pt x="1312" y="20773"/>
                  </a:lnTo>
                  <a:cubicBezTo>
                    <a:pt x="0" y="23253"/>
                    <a:pt x="1642" y="26357"/>
                    <a:pt x="4256" y="26357"/>
                  </a:cubicBezTo>
                  <a:lnTo>
                    <a:pt x="24257" y="26357"/>
                  </a:lnTo>
                  <a:cubicBezTo>
                    <a:pt x="26870" y="26357"/>
                    <a:pt x="28512" y="23253"/>
                    <a:pt x="27201" y="20773"/>
                  </a:cubicBezTo>
                  <a:lnTo>
                    <a:pt x="26942" y="20282"/>
                  </a:lnTo>
                  <a:lnTo>
                    <a:pt x="22205" y="11316"/>
                  </a:lnTo>
                  <a:lnTo>
                    <a:pt x="20117" y="7373"/>
                  </a:lnTo>
                  <a:lnTo>
                    <a:pt x="17833" y="3056"/>
                  </a:lnTo>
                  <a:lnTo>
                    <a:pt x="17200" y="1860"/>
                  </a:lnTo>
                  <a:cubicBezTo>
                    <a:pt x="16544" y="620"/>
                    <a:pt x="15398" y="0"/>
                    <a:pt x="14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2"/>
            <p:cNvSpPr/>
            <p:nvPr/>
          </p:nvSpPr>
          <p:spPr>
            <a:xfrm flipH="1">
              <a:off x="-817382" y="3514869"/>
              <a:ext cx="1240680" cy="1146798"/>
            </a:xfrm>
            <a:custGeom>
              <a:rect b="b" l="l" r="r" t="t"/>
              <a:pathLst>
                <a:path extrusionOk="0" h="33018" w="35721">
                  <a:moveTo>
                    <a:pt x="17860" y="1"/>
                  </a:moveTo>
                  <a:cubicBezTo>
                    <a:pt x="16424" y="1"/>
                    <a:pt x="14988" y="777"/>
                    <a:pt x="14167" y="2329"/>
                  </a:cubicBezTo>
                  <a:lnTo>
                    <a:pt x="7904" y="14185"/>
                  </a:lnTo>
                  <a:lnTo>
                    <a:pt x="1642" y="26032"/>
                  </a:lnTo>
                  <a:cubicBezTo>
                    <a:pt x="0" y="29137"/>
                    <a:pt x="2052" y="33017"/>
                    <a:pt x="5335" y="33017"/>
                  </a:cubicBezTo>
                  <a:lnTo>
                    <a:pt x="30385" y="33017"/>
                  </a:lnTo>
                  <a:cubicBezTo>
                    <a:pt x="33668" y="33017"/>
                    <a:pt x="35720" y="29137"/>
                    <a:pt x="34079" y="26032"/>
                  </a:cubicBezTo>
                  <a:lnTo>
                    <a:pt x="27816" y="14185"/>
                  </a:lnTo>
                  <a:lnTo>
                    <a:pt x="21553" y="2329"/>
                  </a:lnTo>
                  <a:cubicBezTo>
                    <a:pt x="20733" y="777"/>
                    <a:pt x="19296" y="1"/>
                    <a:pt x="17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2"/>
            <p:cNvSpPr/>
            <p:nvPr/>
          </p:nvSpPr>
          <p:spPr>
            <a:xfrm flipH="1">
              <a:off x="-528894" y="3052892"/>
              <a:ext cx="474724" cy="220343"/>
            </a:xfrm>
            <a:custGeom>
              <a:rect b="b" l="l" r="r" t="t"/>
              <a:pathLst>
                <a:path extrusionOk="0" h="6344" w="13668">
                  <a:moveTo>
                    <a:pt x="11419" y="0"/>
                  </a:moveTo>
                  <a:lnTo>
                    <a:pt x="10572" y="910"/>
                  </a:lnTo>
                  <a:cubicBezTo>
                    <a:pt x="9939" y="1615"/>
                    <a:pt x="9073" y="1999"/>
                    <a:pt x="8172" y="1999"/>
                  </a:cubicBezTo>
                  <a:lnTo>
                    <a:pt x="8038" y="1999"/>
                  </a:lnTo>
                  <a:cubicBezTo>
                    <a:pt x="7137" y="1999"/>
                    <a:pt x="6272" y="2391"/>
                    <a:pt x="5639" y="3087"/>
                  </a:cubicBezTo>
                  <a:lnTo>
                    <a:pt x="5353" y="3399"/>
                  </a:lnTo>
                  <a:cubicBezTo>
                    <a:pt x="5032" y="3747"/>
                    <a:pt x="4657" y="4024"/>
                    <a:pt x="4247" y="4211"/>
                  </a:cubicBezTo>
                  <a:cubicBezTo>
                    <a:pt x="3837" y="4390"/>
                    <a:pt x="3399" y="4488"/>
                    <a:pt x="2944" y="4488"/>
                  </a:cubicBezTo>
                  <a:cubicBezTo>
                    <a:pt x="1713" y="4488"/>
                    <a:pt x="598" y="5210"/>
                    <a:pt x="1" y="6343"/>
                  </a:cubicBezTo>
                  <a:lnTo>
                    <a:pt x="10813" y="6343"/>
                  </a:lnTo>
                  <a:cubicBezTo>
                    <a:pt x="12570" y="6343"/>
                    <a:pt x="13668" y="4265"/>
                    <a:pt x="12793" y="2605"/>
                  </a:cubicBezTo>
                  <a:lnTo>
                    <a:pt x="11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2"/>
            <p:cNvSpPr/>
            <p:nvPr/>
          </p:nvSpPr>
          <p:spPr>
            <a:xfrm flipH="1">
              <a:off x="-388540" y="3671964"/>
              <a:ext cx="686662" cy="260633"/>
            </a:xfrm>
            <a:custGeom>
              <a:rect b="b" l="l" r="r" t="t"/>
              <a:pathLst>
                <a:path extrusionOk="0" h="7504" w="19770">
                  <a:moveTo>
                    <a:pt x="2329" y="1"/>
                  </a:moveTo>
                  <a:lnTo>
                    <a:pt x="1472" y="1615"/>
                  </a:lnTo>
                  <a:lnTo>
                    <a:pt x="1312" y="1919"/>
                  </a:lnTo>
                  <a:cubicBezTo>
                    <a:pt x="0" y="4399"/>
                    <a:pt x="1633" y="7503"/>
                    <a:pt x="4256" y="7503"/>
                  </a:cubicBezTo>
                  <a:lnTo>
                    <a:pt x="19769" y="7503"/>
                  </a:lnTo>
                  <a:lnTo>
                    <a:pt x="18110" y="5692"/>
                  </a:lnTo>
                  <a:cubicBezTo>
                    <a:pt x="17093" y="4577"/>
                    <a:pt x="15719" y="3953"/>
                    <a:pt x="14274" y="3953"/>
                  </a:cubicBezTo>
                  <a:lnTo>
                    <a:pt x="13587" y="3953"/>
                  </a:lnTo>
                  <a:cubicBezTo>
                    <a:pt x="12151" y="3953"/>
                    <a:pt x="10768" y="3328"/>
                    <a:pt x="9751" y="2222"/>
                  </a:cubicBezTo>
                  <a:lnTo>
                    <a:pt x="9305" y="1731"/>
                  </a:lnTo>
                  <a:cubicBezTo>
                    <a:pt x="9135" y="1544"/>
                    <a:pt x="8957" y="1374"/>
                    <a:pt x="8761" y="1214"/>
                  </a:cubicBezTo>
                  <a:cubicBezTo>
                    <a:pt x="7904" y="500"/>
                    <a:pt x="6878" y="81"/>
                    <a:pt x="5799" y="10"/>
                  </a:cubicBezTo>
                  <a:cubicBezTo>
                    <a:pt x="5692" y="1"/>
                    <a:pt x="5585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2"/>
            <p:cNvSpPr/>
            <p:nvPr/>
          </p:nvSpPr>
          <p:spPr>
            <a:xfrm flipH="1">
              <a:off x="-467556" y="3417896"/>
              <a:ext cx="221906" cy="167966"/>
            </a:xfrm>
            <a:custGeom>
              <a:rect b="b" l="l" r="r" t="t"/>
              <a:pathLst>
                <a:path extrusionOk="0" h="4836" w="6389">
                  <a:moveTo>
                    <a:pt x="2293" y="0"/>
                  </a:moveTo>
                  <a:cubicBezTo>
                    <a:pt x="1740" y="0"/>
                    <a:pt x="1250" y="366"/>
                    <a:pt x="1044" y="919"/>
                  </a:cubicBezTo>
                  <a:cubicBezTo>
                    <a:pt x="848" y="1455"/>
                    <a:pt x="590" y="2159"/>
                    <a:pt x="349" y="2819"/>
                  </a:cubicBezTo>
                  <a:cubicBezTo>
                    <a:pt x="1" y="3783"/>
                    <a:pt x="652" y="4836"/>
                    <a:pt x="1598" y="4836"/>
                  </a:cubicBezTo>
                  <a:lnTo>
                    <a:pt x="4693" y="4836"/>
                  </a:lnTo>
                  <a:cubicBezTo>
                    <a:pt x="5746" y="4836"/>
                    <a:pt x="6388" y="3569"/>
                    <a:pt x="5835" y="2587"/>
                  </a:cubicBezTo>
                  <a:lnTo>
                    <a:pt x="5380" y="1776"/>
                  </a:lnTo>
                  <a:cubicBezTo>
                    <a:pt x="4756" y="669"/>
                    <a:pt x="3649" y="0"/>
                    <a:pt x="2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2"/>
            <p:cNvSpPr/>
            <p:nvPr/>
          </p:nvSpPr>
          <p:spPr>
            <a:xfrm flipH="1">
              <a:off x="-391318" y="2755443"/>
              <a:ext cx="283244" cy="206693"/>
            </a:xfrm>
            <a:custGeom>
              <a:rect b="b" l="l" r="r" t="t"/>
              <a:pathLst>
                <a:path extrusionOk="0" fill="none" h="5951" w="8155">
                  <a:moveTo>
                    <a:pt x="1" y="0"/>
                  </a:moveTo>
                  <a:lnTo>
                    <a:pt x="1339" y="0"/>
                  </a:lnTo>
                  <a:cubicBezTo>
                    <a:pt x="1999" y="0"/>
                    <a:pt x="2615" y="393"/>
                    <a:pt x="2945" y="1026"/>
                  </a:cubicBezTo>
                  <a:lnTo>
                    <a:pt x="4970" y="4934"/>
                  </a:lnTo>
                  <a:cubicBezTo>
                    <a:pt x="5300" y="5567"/>
                    <a:pt x="5915" y="5951"/>
                    <a:pt x="6576" y="5951"/>
                  </a:cubicBezTo>
                  <a:lnTo>
                    <a:pt x="8155" y="5951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2"/>
            <p:cNvSpPr/>
            <p:nvPr/>
          </p:nvSpPr>
          <p:spPr>
            <a:xfrm flipH="1">
              <a:off x="-226478" y="3285287"/>
              <a:ext cx="101037" cy="304917"/>
            </a:xfrm>
            <a:custGeom>
              <a:rect b="b" l="l" r="r" t="t"/>
              <a:pathLst>
                <a:path extrusionOk="0" fill="none" h="8779" w="2909">
                  <a:moveTo>
                    <a:pt x="2909" y="8778"/>
                  </a:moveTo>
                  <a:lnTo>
                    <a:pt x="1098" y="8778"/>
                  </a:lnTo>
                  <a:cubicBezTo>
                    <a:pt x="429" y="8778"/>
                    <a:pt x="0" y="8002"/>
                    <a:pt x="304" y="7360"/>
                  </a:cubicBezTo>
                  <a:lnTo>
                    <a:pt x="2177" y="3399"/>
                  </a:lnTo>
                  <a:cubicBezTo>
                    <a:pt x="2480" y="2748"/>
                    <a:pt x="2052" y="1972"/>
                    <a:pt x="1383" y="1972"/>
                  </a:cubicBezTo>
                  <a:cubicBezTo>
                    <a:pt x="678" y="1972"/>
                    <a:pt x="250" y="1133"/>
                    <a:pt x="625" y="482"/>
                  </a:cubicBezTo>
                  <a:lnTo>
                    <a:pt x="90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2"/>
            <p:cNvSpPr/>
            <p:nvPr/>
          </p:nvSpPr>
          <p:spPr>
            <a:xfrm flipH="1">
              <a:off x="-617219" y="3595136"/>
              <a:ext cx="234618" cy="97633"/>
            </a:xfrm>
            <a:custGeom>
              <a:rect b="b" l="l" r="r" t="t"/>
              <a:pathLst>
                <a:path extrusionOk="0" fill="none" h="2811" w="6755">
                  <a:moveTo>
                    <a:pt x="6754" y="2810"/>
                  </a:moveTo>
                  <a:lnTo>
                    <a:pt x="2749" y="2810"/>
                  </a:lnTo>
                  <a:cubicBezTo>
                    <a:pt x="2008" y="2810"/>
                    <a:pt x="1312" y="2382"/>
                    <a:pt x="929" y="1677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2"/>
            <p:cNvSpPr/>
            <p:nvPr/>
          </p:nvSpPr>
          <p:spPr>
            <a:xfrm flipH="1">
              <a:off x="-679807" y="3944962"/>
              <a:ext cx="546307" cy="348610"/>
            </a:xfrm>
            <a:custGeom>
              <a:rect b="b" l="l" r="r" t="t"/>
              <a:pathLst>
                <a:path extrusionOk="0" fill="none" h="10037" w="15729">
                  <a:moveTo>
                    <a:pt x="0" y="0"/>
                  </a:moveTo>
                  <a:lnTo>
                    <a:pt x="1927" y="4782"/>
                  </a:lnTo>
                  <a:cubicBezTo>
                    <a:pt x="2436" y="6040"/>
                    <a:pt x="3587" y="6860"/>
                    <a:pt x="4853" y="6860"/>
                  </a:cubicBezTo>
                  <a:lnTo>
                    <a:pt x="6165" y="6860"/>
                  </a:lnTo>
                  <a:cubicBezTo>
                    <a:pt x="7244" y="6860"/>
                    <a:pt x="8252" y="7458"/>
                    <a:pt x="8841" y="8448"/>
                  </a:cubicBezTo>
                  <a:cubicBezTo>
                    <a:pt x="9430" y="9438"/>
                    <a:pt x="10438" y="10036"/>
                    <a:pt x="11517" y="10036"/>
                  </a:cubicBezTo>
                  <a:lnTo>
                    <a:pt x="15728" y="1003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2"/>
            <p:cNvSpPr/>
            <p:nvPr/>
          </p:nvSpPr>
          <p:spPr>
            <a:xfrm flipH="1">
              <a:off x="82120" y="3514556"/>
              <a:ext cx="164875" cy="221593"/>
            </a:xfrm>
            <a:custGeom>
              <a:rect b="b" l="l" r="r" t="t"/>
              <a:pathLst>
                <a:path extrusionOk="0" h="6380" w="4747">
                  <a:moveTo>
                    <a:pt x="3248" y="1"/>
                  </a:moveTo>
                  <a:lnTo>
                    <a:pt x="857" y="4533"/>
                  </a:lnTo>
                  <a:lnTo>
                    <a:pt x="0" y="6147"/>
                  </a:lnTo>
                  <a:cubicBezTo>
                    <a:pt x="384" y="6299"/>
                    <a:pt x="803" y="6379"/>
                    <a:pt x="1240" y="6379"/>
                  </a:cubicBezTo>
                  <a:cubicBezTo>
                    <a:pt x="2570" y="6379"/>
                    <a:pt x="3729" y="5639"/>
                    <a:pt x="4327" y="4542"/>
                  </a:cubicBezTo>
                  <a:cubicBezTo>
                    <a:pt x="4595" y="4051"/>
                    <a:pt x="4746" y="3480"/>
                    <a:pt x="4746" y="2873"/>
                  </a:cubicBezTo>
                  <a:cubicBezTo>
                    <a:pt x="4746" y="1687"/>
                    <a:pt x="4157" y="634"/>
                    <a:pt x="3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2"/>
            <p:cNvSpPr/>
            <p:nvPr/>
          </p:nvSpPr>
          <p:spPr>
            <a:xfrm flipH="1">
              <a:off x="-291845" y="2659303"/>
              <a:ext cx="203289" cy="150079"/>
            </a:xfrm>
            <a:custGeom>
              <a:rect b="b" l="l" r="r" t="t"/>
              <a:pathLst>
                <a:path extrusionOk="0" h="4321" w="5853">
                  <a:moveTo>
                    <a:pt x="3122" y="1"/>
                  </a:moveTo>
                  <a:cubicBezTo>
                    <a:pt x="2354" y="1"/>
                    <a:pt x="1584" y="418"/>
                    <a:pt x="1143" y="1252"/>
                  </a:cubicBezTo>
                  <a:lnTo>
                    <a:pt x="1" y="3411"/>
                  </a:lnTo>
                  <a:cubicBezTo>
                    <a:pt x="706" y="3982"/>
                    <a:pt x="1598" y="4321"/>
                    <a:pt x="2570" y="4321"/>
                  </a:cubicBezTo>
                  <a:cubicBezTo>
                    <a:pt x="3917" y="4321"/>
                    <a:pt x="5104" y="3669"/>
                    <a:pt x="5853" y="2670"/>
                  </a:cubicBezTo>
                  <a:lnTo>
                    <a:pt x="5095" y="1252"/>
                  </a:lnTo>
                  <a:cubicBezTo>
                    <a:pt x="4658" y="418"/>
                    <a:pt x="3890" y="1"/>
                    <a:pt x="3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2"/>
            <p:cNvSpPr/>
            <p:nvPr/>
          </p:nvSpPr>
          <p:spPr>
            <a:xfrm flipH="1">
              <a:off x="-419521" y="2597827"/>
              <a:ext cx="455517" cy="337357"/>
            </a:xfrm>
            <a:custGeom>
              <a:rect b="b" l="l" r="r" t="t"/>
              <a:pathLst>
                <a:path extrusionOk="0" h="9713" w="13115">
                  <a:moveTo>
                    <a:pt x="6787" y="0"/>
                  </a:moveTo>
                  <a:cubicBezTo>
                    <a:pt x="6095" y="0"/>
                    <a:pt x="5401" y="331"/>
                    <a:pt x="4978" y="997"/>
                  </a:cubicBezTo>
                  <a:lnTo>
                    <a:pt x="1954" y="5743"/>
                  </a:lnTo>
                  <a:lnTo>
                    <a:pt x="1490" y="6474"/>
                  </a:lnTo>
                  <a:lnTo>
                    <a:pt x="928" y="7357"/>
                  </a:lnTo>
                  <a:lnTo>
                    <a:pt x="464" y="8089"/>
                  </a:lnTo>
                  <a:lnTo>
                    <a:pt x="393" y="8187"/>
                  </a:lnTo>
                  <a:cubicBezTo>
                    <a:pt x="1" y="8811"/>
                    <a:pt x="447" y="9623"/>
                    <a:pt x="1178" y="9623"/>
                  </a:cubicBezTo>
                  <a:lnTo>
                    <a:pt x="11937" y="9712"/>
                  </a:lnTo>
                  <a:cubicBezTo>
                    <a:pt x="12659" y="9712"/>
                    <a:pt x="13114" y="8936"/>
                    <a:pt x="12758" y="8312"/>
                  </a:cubicBezTo>
                  <a:lnTo>
                    <a:pt x="12624" y="8089"/>
                  </a:lnTo>
                  <a:lnTo>
                    <a:pt x="12213" y="7357"/>
                  </a:lnTo>
                  <a:lnTo>
                    <a:pt x="11705" y="6474"/>
                  </a:lnTo>
                  <a:lnTo>
                    <a:pt x="11295" y="5743"/>
                  </a:lnTo>
                  <a:lnTo>
                    <a:pt x="8645" y="1086"/>
                  </a:lnTo>
                  <a:cubicBezTo>
                    <a:pt x="8238" y="364"/>
                    <a:pt x="7514" y="0"/>
                    <a:pt x="6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2"/>
            <p:cNvSpPr/>
            <p:nvPr/>
          </p:nvSpPr>
          <p:spPr>
            <a:xfrm flipH="1">
              <a:off x="-267393" y="2461710"/>
              <a:ext cx="136395" cy="136047"/>
            </a:xfrm>
            <a:custGeom>
              <a:rect b="b" l="l" r="r" t="t"/>
              <a:pathLst>
                <a:path extrusionOk="0" h="3917" w="3927">
                  <a:moveTo>
                    <a:pt x="1964" y="0"/>
                  </a:moveTo>
                  <a:cubicBezTo>
                    <a:pt x="884" y="0"/>
                    <a:pt x="1" y="874"/>
                    <a:pt x="1" y="1963"/>
                  </a:cubicBezTo>
                  <a:cubicBezTo>
                    <a:pt x="1" y="3042"/>
                    <a:pt x="884" y="3917"/>
                    <a:pt x="1964" y="3917"/>
                  </a:cubicBezTo>
                  <a:cubicBezTo>
                    <a:pt x="3043" y="3917"/>
                    <a:pt x="3926" y="3042"/>
                    <a:pt x="3926" y="1963"/>
                  </a:cubicBezTo>
                  <a:cubicBezTo>
                    <a:pt x="3926" y="874"/>
                    <a:pt x="3043" y="0"/>
                    <a:pt x="1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2"/>
            <p:cNvSpPr/>
            <p:nvPr/>
          </p:nvSpPr>
          <p:spPr>
            <a:xfrm flipH="1">
              <a:off x="-402468" y="2853354"/>
              <a:ext cx="422347" cy="25424"/>
            </a:xfrm>
            <a:custGeom>
              <a:rect b="b" l="l" r="r" t="t"/>
              <a:pathLst>
                <a:path extrusionOk="0" h="732" w="12160">
                  <a:moveTo>
                    <a:pt x="464" y="0"/>
                  </a:moveTo>
                  <a:lnTo>
                    <a:pt x="0" y="732"/>
                  </a:lnTo>
                  <a:lnTo>
                    <a:pt x="12160" y="732"/>
                  </a:lnTo>
                  <a:lnTo>
                    <a:pt x="11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2"/>
            <p:cNvSpPr/>
            <p:nvPr/>
          </p:nvSpPr>
          <p:spPr>
            <a:xfrm flipH="1">
              <a:off x="-370548" y="2797261"/>
              <a:ext cx="354792" cy="25459"/>
            </a:xfrm>
            <a:custGeom>
              <a:rect b="b" l="l" r="r" t="t"/>
              <a:pathLst>
                <a:path extrusionOk="0" h="733" w="10215">
                  <a:moveTo>
                    <a:pt x="464" y="1"/>
                  </a:moveTo>
                  <a:lnTo>
                    <a:pt x="0" y="732"/>
                  </a:lnTo>
                  <a:lnTo>
                    <a:pt x="10215" y="732"/>
                  </a:lnTo>
                  <a:lnTo>
                    <a:pt x="9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2"/>
            <p:cNvSpPr/>
            <p:nvPr/>
          </p:nvSpPr>
          <p:spPr>
            <a:xfrm flipH="1">
              <a:off x="-363428" y="2828242"/>
              <a:ext cx="344269" cy="35"/>
            </a:xfrm>
            <a:custGeom>
              <a:rect b="b" l="l" r="r" t="t"/>
              <a:pathLst>
                <a:path extrusionOk="0" fill="none" h="1" w="9912">
                  <a:moveTo>
                    <a:pt x="0" y="1"/>
                  </a:moveTo>
                  <a:lnTo>
                    <a:pt x="99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2"/>
            <p:cNvSpPr/>
            <p:nvPr/>
          </p:nvSpPr>
          <p:spPr>
            <a:xfrm flipH="1">
              <a:off x="-393507" y="2891143"/>
              <a:ext cx="410295" cy="35"/>
            </a:xfrm>
            <a:custGeom>
              <a:rect b="b" l="l" r="r" t="t"/>
              <a:pathLst>
                <a:path extrusionOk="0" fill="none" h="1" w="11813">
                  <a:moveTo>
                    <a:pt x="1" y="1"/>
                  </a:moveTo>
                  <a:lnTo>
                    <a:pt x="118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2"/>
            <p:cNvSpPr/>
            <p:nvPr/>
          </p:nvSpPr>
          <p:spPr>
            <a:xfrm flipH="1">
              <a:off x="8742739" y="3553457"/>
              <a:ext cx="875988" cy="810136"/>
            </a:xfrm>
            <a:custGeom>
              <a:rect b="b" l="l" r="r" t="t"/>
              <a:pathLst>
                <a:path extrusionOk="0" h="23325" w="25221">
                  <a:moveTo>
                    <a:pt x="12610" y="0"/>
                  </a:moveTo>
                  <a:cubicBezTo>
                    <a:pt x="11595" y="0"/>
                    <a:pt x="10581" y="549"/>
                    <a:pt x="10001" y="1646"/>
                  </a:cubicBezTo>
                  <a:lnTo>
                    <a:pt x="8493" y="4492"/>
                  </a:lnTo>
                  <a:lnTo>
                    <a:pt x="1160" y="18382"/>
                  </a:lnTo>
                  <a:cubicBezTo>
                    <a:pt x="0" y="20586"/>
                    <a:pt x="1446" y="23324"/>
                    <a:pt x="3765" y="23324"/>
                  </a:cubicBezTo>
                  <a:lnTo>
                    <a:pt x="21455" y="23324"/>
                  </a:lnTo>
                  <a:cubicBezTo>
                    <a:pt x="23775" y="23324"/>
                    <a:pt x="25220" y="20586"/>
                    <a:pt x="24069" y="18382"/>
                  </a:cubicBezTo>
                  <a:lnTo>
                    <a:pt x="22249" y="14947"/>
                  </a:lnTo>
                  <a:lnTo>
                    <a:pt x="19644" y="10014"/>
                  </a:lnTo>
                  <a:lnTo>
                    <a:pt x="16210" y="3529"/>
                  </a:lnTo>
                  <a:lnTo>
                    <a:pt x="15220" y="1646"/>
                  </a:lnTo>
                  <a:cubicBezTo>
                    <a:pt x="14640" y="549"/>
                    <a:pt x="13625" y="0"/>
                    <a:pt x="12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2"/>
            <p:cNvSpPr/>
            <p:nvPr/>
          </p:nvSpPr>
          <p:spPr>
            <a:xfrm flipH="1">
              <a:off x="8527397" y="4025437"/>
              <a:ext cx="1306671" cy="1207892"/>
            </a:xfrm>
            <a:custGeom>
              <a:rect b="b" l="l" r="r" t="t"/>
              <a:pathLst>
                <a:path extrusionOk="0" h="34777" w="37621">
                  <a:moveTo>
                    <a:pt x="18811" y="0"/>
                  </a:moveTo>
                  <a:cubicBezTo>
                    <a:pt x="17298" y="0"/>
                    <a:pt x="15786" y="819"/>
                    <a:pt x="14925" y="2456"/>
                  </a:cubicBezTo>
                  <a:lnTo>
                    <a:pt x="11071" y="9735"/>
                  </a:lnTo>
                  <a:lnTo>
                    <a:pt x="8324" y="14936"/>
                  </a:lnTo>
                  <a:lnTo>
                    <a:pt x="6227" y="18897"/>
                  </a:lnTo>
                  <a:lnTo>
                    <a:pt x="3069" y="24883"/>
                  </a:lnTo>
                  <a:lnTo>
                    <a:pt x="1945" y="27015"/>
                  </a:lnTo>
                  <a:lnTo>
                    <a:pt x="1731" y="27417"/>
                  </a:lnTo>
                  <a:cubicBezTo>
                    <a:pt x="0" y="30691"/>
                    <a:pt x="2159" y="34777"/>
                    <a:pt x="5620" y="34777"/>
                  </a:cubicBezTo>
                  <a:lnTo>
                    <a:pt x="32000" y="34777"/>
                  </a:lnTo>
                  <a:cubicBezTo>
                    <a:pt x="35461" y="34777"/>
                    <a:pt x="37620" y="30691"/>
                    <a:pt x="35890" y="27417"/>
                  </a:cubicBezTo>
                  <a:lnTo>
                    <a:pt x="35551" y="26765"/>
                  </a:lnTo>
                  <a:lnTo>
                    <a:pt x="29297" y="14936"/>
                  </a:lnTo>
                  <a:lnTo>
                    <a:pt x="26549" y="9735"/>
                  </a:lnTo>
                  <a:lnTo>
                    <a:pt x="23534" y="4035"/>
                  </a:lnTo>
                  <a:lnTo>
                    <a:pt x="22704" y="2456"/>
                  </a:lnTo>
                  <a:cubicBezTo>
                    <a:pt x="21839" y="819"/>
                    <a:pt x="20325" y="0"/>
                    <a:pt x="18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2"/>
            <p:cNvSpPr/>
            <p:nvPr/>
          </p:nvSpPr>
          <p:spPr>
            <a:xfrm flipH="1">
              <a:off x="8362244" y="4682298"/>
              <a:ext cx="1636977" cy="1513121"/>
            </a:xfrm>
            <a:custGeom>
              <a:rect b="b" l="l" r="r" t="t"/>
              <a:pathLst>
                <a:path extrusionOk="0" h="43565" w="47131">
                  <a:moveTo>
                    <a:pt x="23565" y="1"/>
                  </a:moveTo>
                  <a:cubicBezTo>
                    <a:pt x="21669" y="1"/>
                    <a:pt x="19774" y="1024"/>
                    <a:pt x="18690" y="3072"/>
                  </a:cubicBezTo>
                  <a:lnTo>
                    <a:pt x="10429" y="18710"/>
                  </a:lnTo>
                  <a:lnTo>
                    <a:pt x="2168" y="34349"/>
                  </a:lnTo>
                  <a:cubicBezTo>
                    <a:pt x="0" y="38444"/>
                    <a:pt x="2712" y="43564"/>
                    <a:pt x="7039" y="43564"/>
                  </a:cubicBezTo>
                  <a:lnTo>
                    <a:pt x="40091" y="43564"/>
                  </a:lnTo>
                  <a:cubicBezTo>
                    <a:pt x="44418" y="43564"/>
                    <a:pt x="47130" y="38444"/>
                    <a:pt x="44962" y="34349"/>
                  </a:cubicBezTo>
                  <a:lnTo>
                    <a:pt x="36701" y="18710"/>
                  </a:lnTo>
                  <a:lnTo>
                    <a:pt x="28441" y="3072"/>
                  </a:lnTo>
                  <a:cubicBezTo>
                    <a:pt x="27357" y="1024"/>
                    <a:pt x="25461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2"/>
            <p:cNvSpPr/>
            <p:nvPr/>
          </p:nvSpPr>
          <p:spPr>
            <a:xfrm flipH="1">
              <a:off x="8742739" y="4072603"/>
              <a:ext cx="626262" cy="290989"/>
            </a:xfrm>
            <a:custGeom>
              <a:rect b="b" l="l" r="r" t="t"/>
              <a:pathLst>
                <a:path extrusionOk="0" h="8378" w="18031">
                  <a:moveTo>
                    <a:pt x="15059" y="0"/>
                  </a:moveTo>
                  <a:lnTo>
                    <a:pt x="13953" y="1214"/>
                  </a:lnTo>
                  <a:cubicBezTo>
                    <a:pt x="13106" y="2133"/>
                    <a:pt x="11964" y="2650"/>
                    <a:pt x="10777" y="2650"/>
                  </a:cubicBezTo>
                  <a:lnTo>
                    <a:pt x="10599" y="2650"/>
                  </a:lnTo>
                  <a:cubicBezTo>
                    <a:pt x="9412" y="2650"/>
                    <a:pt x="8270" y="3158"/>
                    <a:pt x="7432" y="4077"/>
                  </a:cubicBezTo>
                  <a:lnTo>
                    <a:pt x="7057" y="4497"/>
                  </a:lnTo>
                  <a:cubicBezTo>
                    <a:pt x="6638" y="4952"/>
                    <a:pt x="6138" y="5308"/>
                    <a:pt x="5603" y="5558"/>
                  </a:cubicBezTo>
                  <a:cubicBezTo>
                    <a:pt x="5059" y="5799"/>
                    <a:pt x="4479" y="5933"/>
                    <a:pt x="3881" y="5933"/>
                  </a:cubicBezTo>
                  <a:cubicBezTo>
                    <a:pt x="2258" y="5933"/>
                    <a:pt x="786" y="6887"/>
                    <a:pt x="1" y="8377"/>
                  </a:cubicBezTo>
                  <a:lnTo>
                    <a:pt x="14265" y="8377"/>
                  </a:lnTo>
                  <a:cubicBezTo>
                    <a:pt x="16585" y="8377"/>
                    <a:pt x="18030" y="5630"/>
                    <a:pt x="16870" y="3444"/>
                  </a:cubicBezTo>
                  <a:lnTo>
                    <a:pt x="15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2"/>
            <p:cNvSpPr/>
            <p:nvPr/>
          </p:nvSpPr>
          <p:spPr>
            <a:xfrm flipH="1">
              <a:off x="8928037" y="4889686"/>
              <a:ext cx="906032" cy="343643"/>
            </a:xfrm>
            <a:custGeom>
              <a:rect b="b" l="l" r="r" t="t"/>
              <a:pathLst>
                <a:path extrusionOk="0" h="9894" w="26086">
                  <a:moveTo>
                    <a:pt x="3069" y="0"/>
                  </a:moveTo>
                  <a:lnTo>
                    <a:pt x="1945" y="2132"/>
                  </a:lnTo>
                  <a:lnTo>
                    <a:pt x="1731" y="2534"/>
                  </a:lnTo>
                  <a:cubicBezTo>
                    <a:pt x="0" y="5808"/>
                    <a:pt x="2159" y="9894"/>
                    <a:pt x="5620" y="9894"/>
                  </a:cubicBezTo>
                  <a:lnTo>
                    <a:pt x="26085" y="9894"/>
                  </a:lnTo>
                  <a:lnTo>
                    <a:pt x="23900" y="7503"/>
                  </a:lnTo>
                  <a:cubicBezTo>
                    <a:pt x="22562" y="6040"/>
                    <a:pt x="20742" y="5219"/>
                    <a:pt x="18841" y="5219"/>
                  </a:cubicBezTo>
                  <a:lnTo>
                    <a:pt x="17931" y="5219"/>
                  </a:lnTo>
                  <a:cubicBezTo>
                    <a:pt x="16031" y="5219"/>
                    <a:pt x="14211" y="4389"/>
                    <a:pt x="12873" y="2926"/>
                  </a:cubicBezTo>
                  <a:lnTo>
                    <a:pt x="12284" y="2284"/>
                  </a:lnTo>
                  <a:cubicBezTo>
                    <a:pt x="12053" y="2034"/>
                    <a:pt x="11812" y="1802"/>
                    <a:pt x="11562" y="1597"/>
                  </a:cubicBezTo>
                  <a:cubicBezTo>
                    <a:pt x="10438" y="660"/>
                    <a:pt x="9073" y="107"/>
                    <a:pt x="7654" y="9"/>
                  </a:cubicBezTo>
                  <a:cubicBezTo>
                    <a:pt x="7512" y="0"/>
                    <a:pt x="7369" y="0"/>
                    <a:pt x="7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2"/>
            <p:cNvSpPr/>
            <p:nvPr/>
          </p:nvSpPr>
          <p:spPr>
            <a:xfrm flipH="1">
              <a:off x="8823631" y="4554413"/>
              <a:ext cx="292830" cy="221281"/>
            </a:xfrm>
            <a:custGeom>
              <a:rect b="b" l="l" r="r" t="t"/>
              <a:pathLst>
                <a:path extrusionOk="0" h="6371" w="8431">
                  <a:moveTo>
                    <a:pt x="3025" y="1"/>
                  </a:moveTo>
                  <a:cubicBezTo>
                    <a:pt x="2293" y="1"/>
                    <a:pt x="1642" y="473"/>
                    <a:pt x="1374" y="1214"/>
                  </a:cubicBezTo>
                  <a:cubicBezTo>
                    <a:pt x="1115" y="1919"/>
                    <a:pt x="776" y="2846"/>
                    <a:pt x="464" y="3721"/>
                  </a:cubicBezTo>
                  <a:cubicBezTo>
                    <a:pt x="0" y="4996"/>
                    <a:pt x="857" y="6370"/>
                    <a:pt x="2115" y="6370"/>
                  </a:cubicBezTo>
                  <a:lnTo>
                    <a:pt x="6192" y="6370"/>
                  </a:lnTo>
                  <a:cubicBezTo>
                    <a:pt x="7583" y="6370"/>
                    <a:pt x="8431" y="4711"/>
                    <a:pt x="7699" y="3417"/>
                  </a:cubicBezTo>
                  <a:lnTo>
                    <a:pt x="7093" y="2347"/>
                  </a:lnTo>
                  <a:cubicBezTo>
                    <a:pt x="6272" y="884"/>
                    <a:pt x="4809" y="1"/>
                    <a:pt x="3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2"/>
            <p:cNvSpPr/>
            <p:nvPr/>
          </p:nvSpPr>
          <p:spPr>
            <a:xfrm flipH="1">
              <a:off x="8924633" y="3680335"/>
              <a:ext cx="373409" cy="272685"/>
            </a:xfrm>
            <a:custGeom>
              <a:rect b="b" l="l" r="r" t="t"/>
              <a:pathLst>
                <a:path extrusionOk="0" fill="none" h="7851" w="10751">
                  <a:moveTo>
                    <a:pt x="1" y="0"/>
                  </a:moveTo>
                  <a:lnTo>
                    <a:pt x="1758" y="0"/>
                  </a:lnTo>
                  <a:cubicBezTo>
                    <a:pt x="2641" y="0"/>
                    <a:pt x="3444" y="518"/>
                    <a:pt x="3881" y="1348"/>
                  </a:cubicBezTo>
                  <a:lnTo>
                    <a:pt x="6558" y="6504"/>
                  </a:lnTo>
                  <a:cubicBezTo>
                    <a:pt x="6995" y="7342"/>
                    <a:pt x="7798" y="7851"/>
                    <a:pt x="8681" y="7851"/>
                  </a:cubicBezTo>
                  <a:lnTo>
                    <a:pt x="10750" y="785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2"/>
            <p:cNvSpPr/>
            <p:nvPr/>
          </p:nvSpPr>
          <p:spPr>
            <a:xfrm flipH="1">
              <a:off x="9141850" y="4379361"/>
              <a:ext cx="133581" cy="402202"/>
            </a:xfrm>
            <a:custGeom>
              <a:rect b="b" l="l" r="r" t="t"/>
              <a:pathLst>
                <a:path extrusionOk="0" fill="none" h="11580" w="3846">
                  <a:moveTo>
                    <a:pt x="3846" y="11580"/>
                  </a:moveTo>
                  <a:lnTo>
                    <a:pt x="1455" y="11580"/>
                  </a:lnTo>
                  <a:cubicBezTo>
                    <a:pt x="572" y="11580"/>
                    <a:pt x="1" y="10563"/>
                    <a:pt x="411" y="9706"/>
                  </a:cubicBezTo>
                  <a:lnTo>
                    <a:pt x="2873" y="4479"/>
                  </a:lnTo>
                  <a:cubicBezTo>
                    <a:pt x="3284" y="3631"/>
                    <a:pt x="2713" y="2605"/>
                    <a:pt x="1830" y="2605"/>
                  </a:cubicBezTo>
                  <a:cubicBezTo>
                    <a:pt x="902" y="2605"/>
                    <a:pt x="340" y="1490"/>
                    <a:pt x="830" y="634"/>
                  </a:cubicBezTo>
                  <a:lnTo>
                    <a:pt x="1196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2"/>
            <p:cNvSpPr/>
            <p:nvPr/>
          </p:nvSpPr>
          <p:spPr>
            <a:xfrm flipH="1">
              <a:off x="8626558" y="4788058"/>
              <a:ext cx="309258" cy="128927"/>
            </a:xfrm>
            <a:custGeom>
              <a:rect b="b" l="l" r="r" t="t"/>
              <a:pathLst>
                <a:path extrusionOk="0" fill="none" h="3712" w="8904">
                  <a:moveTo>
                    <a:pt x="8904" y="3711"/>
                  </a:moveTo>
                  <a:lnTo>
                    <a:pt x="3631" y="3711"/>
                  </a:lnTo>
                  <a:cubicBezTo>
                    <a:pt x="2641" y="3711"/>
                    <a:pt x="1731" y="3140"/>
                    <a:pt x="1222" y="2221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2"/>
            <p:cNvSpPr/>
            <p:nvPr/>
          </p:nvSpPr>
          <p:spPr>
            <a:xfrm flipH="1">
              <a:off x="8543513" y="5249723"/>
              <a:ext cx="721047" cy="459858"/>
            </a:xfrm>
            <a:custGeom>
              <a:rect b="b" l="l" r="r" t="t"/>
              <a:pathLst>
                <a:path extrusionOk="0" fill="none" h="13240" w="20760">
                  <a:moveTo>
                    <a:pt x="0" y="0"/>
                  </a:moveTo>
                  <a:lnTo>
                    <a:pt x="2543" y="6307"/>
                  </a:lnTo>
                  <a:cubicBezTo>
                    <a:pt x="3212" y="7976"/>
                    <a:pt x="4728" y="9055"/>
                    <a:pt x="6396" y="9055"/>
                  </a:cubicBezTo>
                  <a:lnTo>
                    <a:pt x="8136" y="9055"/>
                  </a:lnTo>
                  <a:cubicBezTo>
                    <a:pt x="9563" y="9055"/>
                    <a:pt x="10893" y="9840"/>
                    <a:pt x="11669" y="11143"/>
                  </a:cubicBezTo>
                  <a:cubicBezTo>
                    <a:pt x="12445" y="12454"/>
                    <a:pt x="13774" y="13239"/>
                    <a:pt x="15202" y="13239"/>
                  </a:cubicBezTo>
                  <a:lnTo>
                    <a:pt x="20759" y="13239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2"/>
            <p:cNvSpPr/>
            <p:nvPr/>
          </p:nvSpPr>
          <p:spPr>
            <a:xfrm flipH="1">
              <a:off x="8527397" y="4954740"/>
              <a:ext cx="247608" cy="278589"/>
            </a:xfrm>
            <a:custGeom>
              <a:rect b="b" l="l" r="r" t="t"/>
              <a:pathLst>
                <a:path extrusionOk="0" h="8021" w="7129">
                  <a:moveTo>
                    <a:pt x="4898" y="1"/>
                  </a:moveTo>
                  <a:cubicBezTo>
                    <a:pt x="2195" y="1"/>
                    <a:pt x="0" y="2204"/>
                    <a:pt x="0" y="4916"/>
                  </a:cubicBezTo>
                  <a:cubicBezTo>
                    <a:pt x="0" y="6094"/>
                    <a:pt x="411" y="7173"/>
                    <a:pt x="1107" y="8021"/>
                  </a:cubicBezTo>
                  <a:lnTo>
                    <a:pt x="1508" y="8021"/>
                  </a:lnTo>
                  <a:cubicBezTo>
                    <a:pt x="4969" y="8021"/>
                    <a:pt x="7128" y="3935"/>
                    <a:pt x="5398" y="661"/>
                  </a:cubicBezTo>
                  <a:lnTo>
                    <a:pt x="5059" y="9"/>
                  </a:lnTo>
                  <a:cubicBezTo>
                    <a:pt x="5005" y="1"/>
                    <a:pt x="4952" y="1"/>
                    <a:pt x="4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2"/>
            <p:cNvSpPr/>
            <p:nvPr/>
          </p:nvSpPr>
          <p:spPr>
            <a:xfrm flipH="1">
              <a:off x="9055713" y="3553457"/>
              <a:ext cx="268031" cy="197871"/>
            </a:xfrm>
            <a:custGeom>
              <a:rect b="b" l="l" r="r" t="t"/>
              <a:pathLst>
                <a:path extrusionOk="0" h="5697" w="7717">
                  <a:moveTo>
                    <a:pt x="4117" y="0"/>
                  </a:moveTo>
                  <a:cubicBezTo>
                    <a:pt x="3102" y="0"/>
                    <a:pt x="2088" y="549"/>
                    <a:pt x="1508" y="1646"/>
                  </a:cubicBezTo>
                  <a:lnTo>
                    <a:pt x="0" y="4492"/>
                  </a:lnTo>
                  <a:cubicBezTo>
                    <a:pt x="928" y="5250"/>
                    <a:pt x="2106" y="5696"/>
                    <a:pt x="3390" y="5696"/>
                  </a:cubicBezTo>
                  <a:cubicBezTo>
                    <a:pt x="5165" y="5696"/>
                    <a:pt x="6736" y="4840"/>
                    <a:pt x="7717" y="3529"/>
                  </a:cubicBezTo>
                  <a:lnTo>
                    <a:pt x="6727" y="1646"/>
                  </a:lnTo>
                  <a:cubicBezTo>
                    <a:pt x="6147" y="549"/>
                    <a:pt x="5132" y="0"/>
                    <a:pt x="4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2"/>
            <p:cNvSpPr/>
            <p:nvPr/>
          </p:nvSpPr>
          <p:spPr>
            <a:xfrm flipH="1">
              <a:off x="1215268" y="4756139"/>
              <a:ext cx="141604" cy="174461"/>
            </a:xfrm>
            <a:custGeom>
              <a:rect b="b" l="l" r="r" t="t"/>
              <a:pathLst>
                <a:path extrusionOk="0" fill="none" h="5023" w="4077">
                  <a:moveTo>
                    <a:pt x="0" y="1811"/>
                  </a:moveTo>
                  <a:lnTo>
                    <a:pt x="4077" y="5023"/>
                  </a:lnTo>
                  <a:lnTo>
                    <a:pt x="3907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2"/>
            <p:cNvSpPr/>
            <p:nvPr/>
          </p:nvSpPr>
          <p:spPr>
            <a:xfrm flipH="1">
              <a:off x="4076115" y="4856342"/>
              <a:ext cx="505080" cy="643767"/>
            </a:xfrm>
            <a:custGeom>
              <a:rect b="b" l="l" r="r" t="t"/>
              <a:pathLst>
                <a:path extrusionOk="0" h="18535" w="14542">
                  <a:moveTo>
                    <a:pt x="10755" y="1"/>
                  </a:moveTo>
                  <a:cubicBezTo>
                    <a:pt x="9497" y="1"/>
                    <a:pt x="8279" y="746"/>
                    <a:pt x="7780" y="2031"/>
                  </a:cubicBezTo>
                  <a:lnTo>
                    <a:pt x="6897" y="4279"/>
                  </a:lnTo>
                  <a:cubicBezTo>
                    <a:pt x="6596" y="4140"/>
                    <a:pt x="6284" y="4076"/>
                    <a:pt x="5981" y="4076"/>
                  </a:cubicBezTo>
                  <a:cubicBezTo>
                    <a:pt x="4897" y="4076"/>
                    <a:pt x="3906" y="4893"/>
                    <a:pt x="3801" y="6063"/>
                  </a:cubicBezTo>
                  <a:lnTo>
                    <a:pt x="3337" y="9997"/>
                  </a:lnTo>
                  <a:cubicBezTo>
                    <a:pt x="3025" y="9854"/>
                    <a:pt x="2705" y="9787"/>
                    <a:pt x="2392" y="9787"/>
                  </a:cubicBezTo>
                  <a:cubicBezTo>
                    <a:pt x="1228" y="9787"/>
                    <a:pt x="177" y="10707"/>
                    <a:pt x="134" y="11986"/>
                  </a:cubicBezTo>
                  <a:lnTo>
                    <a:pt x="1" y="16179"/>
                  </a:lnTo>
                  <a:lnTo>
                    <a:pt x="3748" y="18534"/>
                  </a:lnTo>
                  <a:lnTo>
                    <a:pt x="7753" y="16715"/>
                  </a:lnTo>
                  <a:cubicBezTo>
                    <a:pt x="9154" y="16081"/>
                    <a:pt x="9519" y="14261"/>
                    <a:pt x="8485" y="13128"/>
                  </a:cubicBezTo>
                  <a:lnTo>
                    <a:pt x="8395" y="13030"/>
                  </a:lnTo>
                  <a:lnTo>
                    <a:pt x="11393" y="10934"/>
                  </a:lnTo>
                  <a:cubicBezTo>
                    <a:pt x="12553" y="10122"/>
                    <a:pt x="12651" y="8436"/>
                    <a:pt x="11598" y="7499"/>
                  </a:cubicBezTo>
                  <a:lnTo>
                    <a:pt x="11446" y="7365"/>
                  </a:lnTo>
                  <a:cubicBezTo>
                    <a:pt x="11446" y="7365"/>
                    <a:pt x="12240" y="6554"/>
                    <a:pt x="13150" y="5617"/>
                  </a:cubicBezTo>
                  <a:cubicBezTo>
                    <a:pt x="14542" y="4172"/>
                    <a:pt x="14328" y="1817"/>
                    <a:pt x="12669" y="648"/>
                  </a:cubicBezTo>
                  <a:lnTo>
                    <a:pt x="12588" y="585"/>
                  </a:lnTo>
                  <a:cubicBezTo>
                    <a:pt x="12023" y="187"/>
                    <a:pt x="11384" y="1"/>
                    <a:pt x="10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2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2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fill="none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2"/>
            <p:cNvSpPr/>
            <p:nvPr/>
          </p:nvSpPr>
          <p:spPr>
            <a:xfrm flipH="1">
              <a:off x="4251166" y="5108743"/>
              <a:ext cx="157130" cy="175712"/>
            </a:xfrm>
            <a:custGeom>
              <a:rect b="b" l="l" r="r" t="t"/>
              <a:pathLst>
                <a:path extrusionOk="0" fill="none" h="5059" w="4524">
                  <a:moveTo>
                    <a:pt x="1151" y="0"/>
                  </a:moveTo>
                  <a:lnTo>
                    <a:pt x="1" y="5058"/>
                  </a:lnTo>
                  <a:lnTo>
                    <a:pt x="4524" y="19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2"/>
            <p:cNvSpPr/>
            <p:nvPr/>
          </p:nvSpPr>
          <p:spPr>
            <a:xfrm flipH="1">
              <a:off x="4381622" y="5298070"/>
              <a:ext cx="147196" cy="178803"/>
            </a:xfrm>
            <a:custGeom>
              <a:rect b="b" l="l" r="r" t="t"/>
              <a:pathLst>
                <a:path extrusionOk="0" fill="none" h="5148" w="4238">
                  <a:moveTo>
                    <a:pt x="687" y="0"/>
                  </a:moveTo>
                  <a:lnTo>
                    <a:pt x="0" y="5147"/>
                  </a:lnTo>
                  <a:lnTo>
                    <a:pt x="4238" y="24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2"/>
            <p:cNvSpPr/>
            <p:nvPr/>
          </p:nvSpPr>
          <p:spPr>
            <a:xfrm flipH="1">
              <a:off x="677956" y="4355812"/>
              <a:ext cx="297866" cy="449612"/>
            </a:xfrm>
            <a:custGeom>
              <a:rect b="b" l="l" r="r" t="t"/>
              <a:pathLst>
                <a:path extrusionOk="0" h="12945" w="8576">
                  <a:moveTo>
                    <a:pt x="3945" y="0"/>
                  </a:moveTo>
                  <a:cubicBezTo>
                    <a:pt x="1800" y="0"/>
                    <a:pt x="1" y="1782"/>
                    <a:pt x="73" y="4015"/>
                  </a:cubicBezTo>
                  <a:lnTo>
                    <a:pt x="332" y="11785"/>
                  </a:lnTo>
                  <a:lnTo>
                    <a:pt x="3900" y="12945"/>
                  </a:lnTo>
                  <a:lnTo>
                    <a:pt x="7460" y="5576"/>
                  </a:lnTo>
                  <a:cubicBezTo>
                    <a:pt x="8575" y="3265"/>
                    <a:pt x="7174" y="518"/>
                    <a:pt x="4641" y="63"/>
                  </a:cubicBezTo>
                  <a:cubicBezTo>
                    <a:pt x="4406" y="21"/>
                    <a:pt x="4174" y="0"/>
                    <a:pt x="3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2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2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fill="none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2"/>
            <p:cNvSpPr/>
            <p:nvPr/>
          </p:nvSpPr>
          <p:spPr>
            <a:xfrm flipH="1">
              <a:off x="787954" y="4516624"/>
              <a:ext cx="115312" cy="72834"/>
            </a:xfrm>
            <a:custGeom>
              <a:rect b="b" l="l" r="r" t="t"/>
              <a:pathLst>
                <a:path extrusionOk="0" fill="none" h="2097" w="3320">
                  <a:moveTo>
                    <a:pt x="0" y="0"/>
                  </a:moveTo>
                  <a:lnTo>
                    <a:pt x="1276" y="2097"/>
                  </a:lnTo>
                  <a:lnTo>
                    <a:pt x="3319" y="7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2"/>
            <p:cNvSpPr/>
            <p:nvPr/>
          </p:nvSpPr>
          <p:spPr>
            <a:xfrm flipH="1">
              <a:off x="834148" y="4631866"/>
              <a:ext cx="75925" cy="48070"/>
            </a:xfrm>
            <a:custGeom>
              <a:rect b="b" l="l" r="r" t="t"/>
              <a:pathLst>
                <a:path extrusionOk="0" fill="none" h="1384" w="2186">
                  <a:moveTo>
                    <a:pt x="0" y="1"/>
                  </a:moveTo>
                  <a:lnTo>
                    <a:pt x="839" y="1384"/>
                  </a:lnTo>
                  <a:lnTo>
                    <a:pt x="2186" y="5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2"/>
            <p:cNvSpPr/>
            <p:nvPr/>
          </p:nvSpPr>
          <p:spPr>
            <a:xfrm flipH="1">
              <a:off x="4669346" y="4877703"/>
              <a:ext cx="302242" cy="437421"/>
            </a:xfrm>
            <a:custGeom>
              <a:rect b="b" l="l" r="r" t="t"/>
              <a:pathLst>
                <a:path extrusionOk="0" h="12594" w="8702">
                  <a:moveTo>
                    <a:pt x="4479" y="1"/>
                  </a:moveTo>
                  <a:cubicBezTo>
                    <a:pt x="4338" y="1"/>
                    <a:pt x="4195" y="8"/>
                    <a:pt x="4050" y="24"/>
                  </a:cubicBezTo>
                  <a:cubicBezTo>
                    <a:pt x="1588" y="292"/>
                    <a:pt x="0" y="2754"/>
                    <a:pt x="776" y="5109"/>
                  </a:cubicBezTo>
                  <a:lnTo>
                    <a:pt x="3212" y="12487"/>
                  </a:lnTo>
                  <a:lnTo>
                    <a:pt x="6967" y="12594"/>
                  </a:lnTo>
                  <a:lnTo>
                    <a:pt x="8306" y="4520"/>
                  </a:lnTo>
                  <a:cubicBezTo>
                    <a:pt x="8701" y="2129"/>
                    <a:pt x="6841" y="1"/>
                    <a:pt x="4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2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2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fill="none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2"/>
            <p:cNvSpPr/>
            <p:nvPr/>
          </p:nvSpPr>
          <p:spPr>
            <a:xfrm flipH="1">
              <a:off x="4753121" y="5049247"/>
              <a:ext cx="118403" cy="63873"/>
            </a:xfrm>
            <a:custGeom>
              <a:rect b="b" l="l" r="r" t="t"/>
              <a:pathLst>
                <a:path extrusionOk="0" fill="none" h="1839" w="3409">
                  <a:moveTo>
                    <a:pt x="1" y="188"/>
                  </a:moveTo>
                  <a:lnTo>
                    <a:pt x="1821" y="1838"/>
                  </a:lnTo>
                  <a:lnTo>
                    <a:pt x="340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2"/>
            <p:cNvSpPr/>
            <p:nvPr/>
          </p:nvSpPr>
          <p:spPr>
            <a:xfrm flipH="1">
              <a:off x="4767673" y="5163899"/>
              <a:ext cx="77801" cy="42165"/>
            </a:xfrm>
            <a:custGeom>
              <a:rect b="b" l="l" r="r" t="t"/>
              <a:pathLst>
                <a:path extrusionOk="0" fill="none" h="1214" w="2240">
                  <a:moveTo>
                    <a:pt x="0" y="134"/>
                  </a:moveTo>
                  <a:lnTo>
                    <a:pt x="1195" y="1213"/>
                  </a:lnTo>
                  <a:lnTo>
                    <a:pt x="2239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2"/>
            <p:cNvSpPr/>
            <p:nvPr/>
          </p:nvSpPr>
          <p:spPr>
            <a:xfrm flipH="1">
              <a:off x="3369030" y="4838351"/>
              <a:ext cx="401751" cy="399945"/>
            </a:xfrm>
            <a:custGeom>
              <a:rect b="b" l="l" r="r" t="t"/>
              <a:pathLst>
                <a:path extrusionOk="0" h="11515" w="11567">
                  <a:moveTo>
                    <a:pt x="2979" y="1"/>
                  </a:moveTo>
                  <a:cubicBezTo>
                    <a:pt x="1358" y="1"/>
                    <a:pt x="0" y="1575"/>
                    <a:pt x="478" y="3325"/>
                  </a:cubicBezTo>
                  <a:cubicBezTo>
                    <a:pt x="1450" y="6893"/>
                    <a:pt x="4144" y="11407"/>
                    <a:pt x="11567" y="11514"/>
                  </a:cubicBezTo>
                  <a:cubicBezTo>
                    <a:pt x="11567" y="11514"/>
                    <a:pt x="11540" y="3557"/>
                    <a:pt x="4037" y="229"/>
                  </a:cubicBezTo>
                  <a:cubicBezTo>
                    <a:pt x="3683" y="72"/>
                    <a:pt x="3325" y="1"/>
                    <a:pt x="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2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h="8173" w="7540">
                  <a:moveTo>
                    <a:pt x="1" y="1"/>
                  </a:moveTo>
                  <a:lnTo>
                    <a:pt x="7459" y="8172"/>
                  </a:lnTo>
                  <a:cubicBezTo>
                    <a:pt x="7539" y="8030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2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fill="none" h="8173" w="7540">
                  <a:moveTo>
                    <a:pt x="1" y="1"/>
                  </a:moveTo>
                  <a:cubicBezTo>
                    <a:pt x="1" y="1"/>
                    <a:pt x="7539" y="8030"/>
                    <a:pt x="7459" y="817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2"/>
            <p:cNvSpPr/>
            <p:nvPr/>
          </p:nvSpPr>
          <p:spPr>
            <a:xfrm flipH="1">
              <a:off x="3174737" y="4806223"/>
              <a:ext cx="308355" cy="429259"/>
            </a:xfrm>
            <a:custGeom>
              <a:rect b="b" l="l" r="r" t="t"/>
              <a:pathLst>
                <a:path extrusionOk="0" h="12359" w="8878">
                  <a:moveTo>
                    <a:pt x="4078" y="0"/>
                  </a:moveTo>
                  <a:cubicBezTo>
                    <a:pt x="3297" y="0"/>
                    <a:pt x="2513" y="413"/>
                    <a:pt x="2115" y="1234"/>
                  </a:cubicBezTo>
                  <a:cubicBezTo>
                    <a:pt x="777" y="3982"/>
                    <a:pt x="1" y="8255"/>
                    <a:pt x="4568" y="12359"/>
                  </a:cubicBezTo>
                  <a:cubicBezTo>
                    <a:pt x="4568" y="12359"/>
                    <a:pt x="8877" y="7390"/>
                    <a:pt x="6014" y="1234"/>
                  </a:cubicBezTo>
                  <a:cubicBezTo>
                    <a:pt x="5631" y="410"/>
                    <a:pt x="4856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2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h="9145" w="331">
                  <a:moveTo>
                    <a:pt x="0" y="1"/>
                  </a:moveTo>
                  <a:lnTo>
                    <a:pt x="205" y="9145"/>
                  </a:lnTo>
                  <a:cubicBezTo>
                    <a:pt x="330" y="9100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2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fill="none" h="9145" w="331">
                  <a:moveTo>
                    <a:pt x="0" y="1"/>
                  </a:moveTo>
                  <a:cubicBezTo>
                    <a:pt x="0" y="1"/>
                    <a:pt x="330" y="9100"/>
                    <a:pt x="205" y="91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2"/>
            <p:cNvSpPr/>
            <p:nvPr/>
          </p:nvSpPr>
          <p:spPr>
            <a:xfrm flipH="1">
              <a:off x="5292273" y="5215025"/>
              <a:ext cx="523037" cy="176649"/>
            </a:xfrm>
            <a:custGeom>
              <a:rect b="b" l="l" r="r" t="t"/>
              <a:pathLst>
                <a:path extrusionOk="0" fill="none" h="5086" w="15059">
                  <a:moveTo>
                    <a:pt x="0" y="5085"/>
                  </a:moveTo>
                  <a:cubicBezTo>
                    <a:pt x="0" y="5085"/>
                    <a:pt x="5835" y="0"/>
                    <a:pt x="15059" y="433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2"/>
            <p:cNvSpPr/>
            <p:nvPr/>
          </p:nvSpPr>
          <p:spPr>
            <a:xfrm flipH="1">
              <a:off x="5361669" y="5049872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2"/>
            <p:cNvSpPr/>
            <p:nvPr/>
          </p:nvSpPr>
          <p:spPr>
            <a:xfrm flipH="1">
              <a:off x="5583193" y="5080228"/>
              <a:ext cx="207040" cy="222496"/>
            </a:xfrm>
            <a:custGeom>
              <a:rect b="b" l="l" r="r" t="t"/>
              <a:pathLst>
                <a:path extrusionOk="0" fill="none" h="6406" w="5961">
                  <a:moveTo>
                    <a:pt x="1" y="1"/>
                  </a:moveTo>
                  <a:cubicBezTo>
                    <a:pt x="1" y="1"/>
                    <a:pt x="4649" y="1205"/>
                    <a:pt x="5960" y="640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2"/>
            <p:cNvSpPr/>
            <p:nvPr/>
          </p:nvSpPr>
          <p:spPr>
            <a:xfrm flipH="1">
              <a:off x="5726360" y="5000378"/>
              <a:ext cx="141952" cy="124412"/>
            </a:xfrm>
            <a:custGeom>
              <a:rect b="b" l="l" r="r" t="t"/>
              <a:pathLst>
                <a:path extrusionOk="0" h="3582" w="4087">
                  <a:moveTo>
                    <a:pt x="2044" y="1"/>
                  </a:moveTo>
                  <a:cubicBezTo>
                    <a:pt x="1714" y="1"/>
                    <a:pt x="1380" y="92"/>
                    <a:pt x="1080" y="283"/>
                  </a:cubicBezTo>
                  <a:cubicBezTo>
                    <a:pt x="250" y="819"/>
                    <a:pt x="1" y="1925"/>
                    <a:pt x="536" y="2755"/>
                  </a:cubicBezTo>
                  <a:cubicBezTo>
                    <a:pt x="880" y="3287"/>
                    <a:pt x="1459" y="3581"/>
                    <a:pt x="2050" y="3581"/>
                  </a:cubicBezTo>
                  <a:cubicBezTo>
                    <a:pt x="2378" y="3581"/>
                    <a:pt x="2710" y="3490"/>
                    <a:pt x="3007" y="3299"/>
                  </a:cubicBezTo>
                  <a:cubicBezTo>
                    <a:pt x="3846" y="2772"/>
                    <a:pt x="4086" y="1666"/>
                    <a:pt x="3551" y="828"/>
                  </a:cubicBezTo>
                  <a:cubicBezTo>
                    <a:pt x="3213" y="295"/>
                    <a:pt x="2636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2"/>
            <p:cNvSpPr/>
            <p:nvPr/>
          </p:nvSpPr>
          <p:spPr>
            <a:xfrm flipH="1">
              <a:off x="5387058" y="4973044"/>
              <a:ext cx="153101" cy="134484"/>
            </a:xfrm>
            <a:custGeom>
              <a:rect b="b" l="l" r="r" t="t"/>
              <a:pathLst>
                <a:path extrusionOk="0" h="3872" w="4408">
                  <a:moveTo>
                    <a:pt x="2209" y="0"/>
                  </a:moveTo>
                  <a:cubicBezTo>
                    <a:pt x="1853" y="0"/>
                    <a:pt x="1492" y="98"/>
                    <a:pt x="1169" y="303"/>
                  </a:cubicBezTo>
                  <a:cubicBezTo>
                    <a:pt x="268" y="883"/>
                    <a:pt x="0" y="2078"/>
                    <a:pt x="571" y="2979"/>
                  </a:cubicBezTo>
                  <a:cubicBezTo>
                    <a:pt x="943" y="3557"/>
                    <a:pt x="1568" y="3871"/>
                    <a:pt x="2206" y="3871"/>
                  </a:cubicBezTo>
                  <a:cubicBezTo>
                    <a:pt x="2563" y="3871"/>
                    <a:pt x="2924" y="3773"/>
                    <a:pt x="3247" y="3568"/>
                  </a:cubicBezTo>
                  <a:cubicBezTo>
                    <a:pt x="4148" y="2988"/>
                    <a:pt x="4407" y="1793"/>
                    <a:pt x="3836" y="892"/>
                  </a:cubicBezTo>
                  <a:cubicBezTo>
                    <a:pt x="3470" y="314"/>
                    <a:pt x="2847" y="0"/>
                    <a:pt x="2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2"/>
            <p:cNvSpPr/>
            <p:nvPr/>
          </p:nvSpPr>
          <p:spPr>
            <a:xfrm flipH="1">
              <a:off x="5759807" y="5361075"/>
              <a:ext cx="93951" cy="82490"/>
            </a:xfrm>
            <a:custGeom>
              <a:rect b="b" l="l" r="r" t="t"/>
              <a:pathLst>
                <a:path extrusionOk="0" h="2375" w="2705">
                  <a:moveTo>
                    <a:pt x="1349" y="1"/>
                  </a:moveTo>
                  <a:cubicBezTo>
                    <a:pt x="1132" y="1"/>
                    <a:pt x="912" y="60"/>
                    <a:pt x="715" y="184"/>
                  </a:cubicBezTo>
                  <a:cubicBezTo>
                    <a:pt x="162" y="541"/>
                    <a:pt x="1" y="1273"/>
                    <a:pt x="358" y="1826"/>
                  </a:cubicBezTo>
                  <a:cubicBezTo>
                    <a:pt x="582" y="2182"/>
                    <a:pt x="964" y="2375"/>
                    <a:pt x="1356" y="2375"/>
                  </a:cubicBezTo>
                  <a:cubicBezTo>
                    <a:pt x="1573" y="2375"/>
                    <a:pt x="1793" y="2316"/>
                    <a:pt x="1990" y="2192"/>
                  </a:cubicBezTo>
                  <a:cubicBezTo>
                    <a:pt x="2543" y="1835"/>
                    <a:pt x="2704" y="1103"/>
                    <a:pt x="2356" y="550"/>
                  </a:cubicBezTo>
                  <a:cubicBezTo>
                    <a:pt x="2127" y="194"/>
                    <a:pt x="1742" y="1"/>
                    <a:pt x="1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2"/>
            <p:cNvSpPr/>
            <p:nvPr/>
          </p:nvSpPr>
          <p:spPr>
            <a:xfrm flipH="1">
              <a:off x="5600871" y="5228015"/>
              <a:ext cx="98883" cy="26709"/>
            </a:xfrm>
            <a:custGeom>
              <a:rect b="b" l="l" r="r" t="t"/>
              <a:pathLst>
                <a:path extrusionOk="0" fill="none" h="769" w="2847">
                  <a:moveTo>
                    <a:pt x="1" y="1"/>
                  </a:moveTo>
                  <a:cubicBezTo>
                    <a:pt x="1" y="1"/>
                    <a:pt x="1223" y="768"/>
                    <a:pt x="2847" y="554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2"/>
            <p:cNvSpPr/>
            <p:nvPr/>
          </p:nvSpPr>
          <p:spPr>
            <a:xfrm flipH="1">
              <a:off x="5405362" y="5194567"/>
              <a:ext cx="88325" cy="78426"/>
            </a:xfrm>
            <a:custGeom>
              <a:rect b="b" l="l" r="r" t="t"/>
              <a:pathLst>
                <a:path extrusionOk="0" fill="none" h="2258" w="2543">
                  <a:moveTo>
                    <a:pt x="0" y="0"/>
                  </a:moveTo>
                  <a:cubicBezTo>
                    <a:pt x="0" y="0"/>
                    <a:pt x="883" y="1767"/>
                    <a:pt x="2543" y="225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2"/>
            <p:cNvSpPr/>
            <p:nvPr/>
          </p:nvSpPr>
          <p:spPr>
            <a:xfrm flipH="1">
              <a:off x="5467950" y="5153514"/>
              <a:ext cx="79051" cy="69257"/>
            </a:xfrm>
            <a:custGeom>
              <a:rect b="b" l="l" r="r" t="t"/>
              <a:pathLst>
                <a:path extrusionOk="0" h="1994" w="2276">
                  <a:moveTo>
                    <a:pt x="1143" y="0"/>
                  </a:moveTo>
                  <a:cubicBezTo>
                    <a:pt x="959" y="0"/>
                    <a:pt x="774" y="51"/>
                    <a:pt x="607" y="156"/>
                  </a:cubicBezTo>
                  <a:cubicBezTo>
                    <a:pt x="135" y="451"/>
                    <a:pt x="1" y="1066"/>
                    <a:pt x="295" y="1530"/>
                  </a:cubicBezTo>
                  <a:cubicBezTo>
                    <a:pt x="490" y="1828"/>
                    <a:pt x="813" y="1994"/>
                    <a:pt x="1143" y="1994"/>
                  </a:cubicBezTo>
                  <a:cubicBezTo>
                    <a:pt x="1326" y="1994"/>
                    <a:pt x="1512" y="1942"/>
                    <a:pt x="1678" y="1834"/>
                  </a:cubicBezTo>
                  <a:cubicBezTo>
                    <a:pt x="2142" y="1539"/>
                    <a:pt x="2276" y="924"/>
                    <a:pt x="1981" y="460"/>
                  </a:cubicBezTo>
                  <a:cubicBezTo>
                    <a:pt x="1792" y="162"/>
                    <a:pt x="1471" y="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2"/>
            <p:cNvSpPr/>
            <p:nvPr/>
          </p:nvSpPr>
          <p:spPr>
            <a:xfrm flipH="1">
              <a:off x="5680513" y="5202070"/>
              <a:ext cx="72521" cy="63560"/>
            </a:xfrm>
            <a:custGeom>
              <a:rect b="b" l="l" r="r" t="t"/>
              <a:pathLst>
                <a:path extrusionOk="0" h="1830" w="2088">
                  <a:moveTo>
                    <a:pt x="1037" y="1"/>
                  </a:moveTo>
                  <a:cubicBezTo>
                    <a:pt x="870" y="1"/>
                    <a:pt x="702" y="46"/>
                    <a:pt x="553" y="141"/>
                  </a:cubicBezTo>
                  <a:cubicBezTo>
                    <a:pt x="125" y="418"/>
                    <a:pt x="0" y="980"/>
                    <a:pt x="268" y="1408"/>
                  </a:cubicBezTo>
                  <a:cubicBezTo>
                    <a:pt x="446" y="1678"/>
                    <a:pt x="742" y="1830"/>
                    <a:pt x="1045" y="1830"/>
                  </a:cubicBezTo>
                  <a:cubicBezTo>
                    <a:pt x="1213" y="1830"/>
                    <a:pt x="1382" y="1783"/>
                    <a:pt x="1535" y="1685"/>
                  </a:cubicBezTo>
                  <a:cubicBezTo>
                    <a:pt x="1963" y="1417"/>
                    <a:pt x="2088" y="846"/>
                    <a:pt x="1811" y="427"/>
                  </a:cubicBezTo>
                  <a:cubicBezTo>
                    <a:pt x="1639" y="151"/>
                    <a:pt x="1340" y="1"/>
                    <a:pt x="10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2"/>
            <p:cNvSpPr/>
            <p:nvPr/>
          </p:nvSpPr>
          <p:spPr>
            <a:xfrm flipH="1">
              <a:off x="5806627" y="5032401"/>
              <a:ext cx="21708" cy="17019"/>
            </a:xfrm>
            <a:custGeom>
              <a:rect b="b" l="l" r="r" t="t"/>
              <a:pathLst>
                <a:path extrusionOk="0" h="490" w="625">
                  <a:moveTo>
                    <a:pt x="376" y="0"/>
                  </a:moveTo>
                  <a:cubicBezTo>
                    <a:pt x="317" y="0"/>
                    <a:pt x="255" y="19"/>
                    <a:pt x="197" y="57"/>
                  </a:cubicBezTo>
                  <a:cubicBezTo>
                    <a:pt x="54" y="146"/>
                    <a:pt x="0" y="298"/>
                    <a:pt x="63" y="405"/>
                  </a:cubicBezTo>
                  <a:cubicBezTo>
                    <a:pt x="103" y="460"/>
                    <a:pt x="171" y="490"/>
                    <a:pt x="248" y="490"/>
                  </a:cubicBezTo>
                  <a:cubicBezTo>
                    <a:pt x="308" y="490"/>
                    <a:pt x="375" y="471"/>
                    <a:pt x="438" y="432"/>
                  </a:cubicBezTo>
                  <a:cubicBezTo>
                    <a:pt x="571" y="352"/>
                    <a:pt x="625" y="191"/>
                    <a:pt x="562" y="93"/>
                  </a:cubicBezTo>
                  <a:cubicBezTo>
                    <a:pt x="522" y="32"/>
                    <a:pt x="453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2"/>
            <p:cNvSpPr/>
            <p:nvPr/>
          </p:nvSpPr>
          <p:spPr>
            <a:xfrm flipH="1">
              <a:off x="5462046" y="4996314"/>
              <a:ext cx="21743" cy="17158"/>
            </a:xfrm>
            <a:custGeom>
              <a:rect b="b" l="l" r="r" t="t"/>
              <a:pathLst>
                <a:path extrusionOk="0" h="494" w="626">
                  <a:moveTo>
                    <a:pt x="385" y="1"/>
                  </a:moveTo>
                  <a:cubicBezTo>
                    <a:pt x="324" y="1"/>
                    <a:pt x="258" y="21"/>
                    <a:pt x="197" y="61"/>
                  </a:cubicBezTo>
                  <a:cubicBezTo>
                    <a:pt x="54" y="142"/>
                    <a:pt x="1" y="302"/>
                    <a:pt x="72" y="400"/>
                  </a:cubicBezTo>
                  <a:cubicBezTo>
                    <a:pt x="107" y="461"/>
                    <a:pt x="175" y="493"/>
                    <a:pt x="252" y="493"/>
                  </a:cubicBezTo>
                  <a:cubicBezTo>
                    <a:pt x="311" y="493"/>
                    <a:pt x="376" y="475"/>
                    <a:pt x="438" y="436"/>
                  </a:cubicBezTo>
                  <a:cubicBezTo>
                    <a:pt x="572" y="347"/>
                    <a:pt x="625" y="195"/>
                    <a:pt x="563" y="88"/>
                  </a:cubicBezTo>
                  <a:cubicBezTo>
                    <a:pt x="524" y="30"/>
                    <a:pt x="458" y="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2"/>
            <p:cNvSpPr/>
            <p:nvPr/>
          </p:nvSpPr>
          <p:spPr>
            <a:xfrm flipH="1">
              <a:off x="5814685" y="5418349"/>
              <a:ext cx="12400" cy="9586"/>
            </a:xfrm>
            <a:custGeom>
              <a:rect b="b" l="l" r="r" t="t"/>
              <a:pathLst>
                <a:path extrusionOk="0" h="276" w="357">
                  <a:moveTo>
                    <a:pt x="143" y="0"/>
                  </a:moveTo>
                  <a:cubicBezTo>
                    <a:pt x="92" y="0"/>
                    <a:pt x="49" y="22"/>
                    <a:pt x="27" y="61"/>
                  </a:cubicBezTo>
                  <a:cubicBezTo>
                    <a:pt x="0" y="123"/>
                    <a:pt x="36" y="212"/>
                    <a:pt x="116" y="257"/>
                  </a:cubicBezTo>
                  <a:cubicBezTo>
                    <a:pt x="144" y="269"/>
                    <a:pt x="173" y="275"/>
                    <a:pt x="202" y="275"/>
                  </a:cubicBezTo>
                  <a:cubicBezTo>
                    <a:pt x="256" y="275"/>
                    <a:pt x="307" y="253"/>
                    <a:pt x="330" y="212"/>
                  </a:cubicBezTo>
                  <a:cubicBezTo>
                    <a:pt x="357" y="150"/>
                    <a:pt x="321" y="70"/>
                    <a:pt x="241" y="25"/>
                  </a:cubicBezTo>
                  <a:cubicBezTo>
                    <a:pt x="207" y="8"/>
                    <a:pt x="174" y="0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2"/>
            <p:cNvSpPr/>
            <p:nvPr/>
          </p:nvSpPr>
          <p:spPr>
            <a:xfrm flipH="1">
              <a:off x="5727298" y="5218707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0"/>
                  </a:moveTo>
                  <a:cubicBezTo>
                    <a:pt x="90" y="0"/>
                    <a:pt x="26" y="60"/>
                    <a:pt x="18" y="144"/>
                  </a:cubicBezTo>
                  <a:cubicBezTo>
                    <a:pt x="0" y="233"/>
                    <a:pt x="45" y="322"/>
                    <a:pt x="116" y="331"/>
                  </a:cubicBezTo>
                  <a:cubicBezTo>
                    <a:pt x="120" y="332"/>
                    <a:pt x="124" y="332"/>
                    <a:pt x="128" y="332"/>
                  </a:cubicBezTo>
                  <a:cubicBezTo>
                    <a:pt x="188" y="332"/>
                    <a:pt x="251" y="272"/>
                    <a:pt x="268" y="189"/>
                  </a:cubicBezTo>
                  <a:cubicBezTo>
                    <a:pt x="286" y="99"/>
                    <a:pt x="241" y="10"/>
                    <a:pt x="170" y="1"/>
                  </a:cubicBezTo>
                  <a:cubicBezTo>
                    <a:pt x="165" y="1"/>
                    <a:pt x="16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2"/>
            <p:cNvSpPr/>
            <p:nvPr/>
          </p:nvSpPr>
          <p:spPr>
            <a:xfrm flipH="1">
              <a:off x="5503586" y="5185468"/>
              <a:ext cx="9933" cy="11392"/>
            </a:xfrm>
            <a:custGeom>
              <a:rect b="b" l="l" r="r" t="t"/>
              <a:pathLst>
                <a:path extrusionOk="0" h="328" w="286">
                  <a:moveTo>
                    <a:pt x="146" y="1"/>
                  </a:moveTo>
                  <a:cubicBezTo>
                    <a:pt x="85" y="1"/>
                    <a:pt x="34" y="60"/>
                    <a:pt x="18" y="146"/>
                  </a:cubicBezTo>
                  <a:cubicBezTo>
                    <a:pt x="0" y="236"/>
                    <a:pt x="45" y="316"/>
                    <a:pt x="116" y="325"/>
                  </a:cubicBezTo>
                  <a:cubicBezTo>
                    <a:pt x="124" y="327"/>
                    <a:pt x="133" y="328"/>
                    <a:pt x="141" y="328"/>
                  </a:cubicBezTo>
                  <a:cubicBezTo>
                    <a:pt x="201" y="328"/>
                    <a:pt x="252" y="270"/>
                    <a:pt x="268" y="191"/>
                  </a:cubicBezTo>
                  <a:cubicBezTo>
                    <a:pt x="286" y="93"/>
                    <a:pt x="241" y="13"/>
                    <a:pt x="170" y="4"/>
                  </a:cubicBezTo>
                  <a:cubicBezTo>
                    <a:pt x="162" y="2"/>
                    <a:pt x="153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2"/>
            <p:cNvSpPr/>
            <p:nvPr/>
          </p:nvSpPr>
          <p:spPr>
            <a:xfrm flipH="1">
              <a:off x="3804055" y="5128263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2"/>
            <p:cNvSpPr/>
            <p:nvPr/>
          </p:nvSpPr>
          <p:spPr>
            <a:xfrm flipH="1">
              <a:off x="3829444" y="5051608"/>
              <a:ext cx="153101" cy="134450"/>
            </a:xfrm>
            <a:custGeom>
              <a:rect b="b" l="l" r="r" t="t"/>
              <a:pathLst>
                <a:path extrusionOk="0" h="3871" w="4408">
                  <a:moveTo>
                    <a:pt x="2200" y="0"/>
                  </a:moveTo>
                  <a:cubicBezTo>
                    <a:pt x="1843" y="0"/>
                    <a:pt x="1483" y="99"/>
                    <a:pt x="1160" y="307"/>
                  </a:cubicBezTo>
                  <a:cubicBezTo>
                    <a:pt x="259" y="878"/>
                    <a:pt x="0" y="2073"/>
                    <a:pt x="571" y="2975"/>
                  </a:cubicBezTo>
                  <a:cubicBezTo>
                    <a:pt x="937" y="3553"/>
                    <a:pt x="1565" y="3870"/>
                    <a:pt x="2203" y="3870"/>
                  </a:cubicBezTo>
                  <a:cubicBezTo>
                    <a:pt x="2559" y="3870"/>
                    <a:pt x="2919" y="3771"/>
                    <a:pt x="3238" y="3563"/>
                  </a:cubicBezTo>
                  <a:cubicBezTo>
                    <a:pt x="4140" y="2992"/>
                    <a:pt x="4407" y="1797"/>
                    <a:pt x="3836" y="896"/>
                  </a:cubicBezTo>
                  <a:cubicBezTo>
                    <a:pt x="3464" y="318"/>
                    <a:pt x="283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2"/>
            <p:cNvSpPr/>
            <p:nvPr/>
          </p:nvSpPr>
          <p:spPr>
            <a:xfrm flipH="1">
              <a:off x="3847748" y="5272959"/>
              <a:ext cx="88637" cy="78739"/>
            </a:xfrm>
            <a:custGeom>
              <a:rect b="b" l="l" r="r" t="t"/>
              <a:pathLst>
                <a:path extrusionOk="0" fill="none" h="2267" w="2552">
                  <a:moveTo>
                    <a:pt x="0" y="0"/>
                  </a:moveTo>
                  <a:cubicBezTo>
                    <a:pt x="0" y="0"/>
                    <a:pt x="884" y="1776"/>
                    <a:pt x="2552" y="226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2"/>
            <p:cNvSpPr/>
            <p:nvPr/>
          </p:nvSpPr>
          <p:spPr>
            <a:xfrm flipH="1">
              <a:off x="3910336" y="5231905"/>
              <a:ext cx="79051" cy="69430"/>
            </a:xfrm>
            <a:custGeom>
              <a:rect b="b" l="l" r="r" t="t"/>
              <a:pathLst>
                <a:path extrusionOk="0" h="1999" w="2276">
                  <a:moveTo>
                    <a:pt x="1135" y="0"/>
                  </a:moveTo>
                  <a:cubicBezTo>
                    <a:pt x="951" y="0"/>
                    <a:pt x="765" y="51"/>
                    <a:pt x="599" y="156"/>
                  </a:cubicBezTo>
                  <a:cubicBezTo>
                    <a:pt x="135" y="460"/>
                    <a:pt x="1" y="1075"/>
                    <a:pt x="295" y="1539"/>
                  </a:cubicBezTo>
                  <a:cubicBezTo>
                    <a:pt x="484" y="1837"/>
                    <a:pt x="805" y="1999"/>
                    <a:pt x="1134" y="1999"/>
                  </a:cubicBezTo>
                  <a:cubicBezTo>
                    <a:pt x="1317" y="1999"/>
                    <a:pt x="1503" y="1948"/>
                    <a:pt x="1669" y="1843"/>
                  </a:cubicBezTo>
                  <a:cubicBezTo>
                    <a:pt x="2142" y="1548"/>
                    <a:pt x="2276" y="924"/>
                    <a:pt x="1981" y="460"/>
                  </a:cubicBezTo>
                  <a:cubicBezTo>
                    <a:pt x="1787" y="162"/>
                    <a:pt x="1464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2"/>
            <p:cNvSpPr/>
            <p:nvPr/>
          </p:nvSpPr>
          <p:spPr>
            <a:xfrm flipH="1">
              <a:off x="3904432" y="5074844"/>
              <a:ext cx="21743" cy="17019"/>
            </a:xfrm>
            <a:custGeom>
              <a:rect b="b" l="l" r="r" t="t"/>
              <a:pathLst>
                <a:path extrusionOk="0" h="490" w="626">
                  <a:moveTo>
                    <a:pt x="374" y="0"/>
                  </a:moveTo>
                  <a:cubicBezTo>
                    <a:pt x="315" y="0"/>
                    <a:pt x="250" y="19"/>
                    <a:pt x="188" y="57"/>
                  </a:cubicBezTo>
                  <a:cubicBezTo>
                    <a:pt x="54" y="147"/>
                    <a:pt x="1" y="298"/>
                    <a:pt x="63" y="405"/>
                  </a:cubicBezTo>
                  <a:cubicBezTo>
                    <a:pt x="103" y="460"/>
                    <a:pt x="171" y="490"/>
                    <a:pt x="246" y="490"/>
                  </a:cubicBezTo>
                  <a:cubicBezTo>
                    <a:pt x="306" y="490"/>
                    <a:pt x="370" y="471"/>
                    <a:pt x="429" y="432"/>
                  </a:cubicBezTo>
                  <a:cubicBezTo>
                    <a:pt x="563" y="352"/>
                    <a:pt x="625" y="191"/>
                    <a:pt x="554" y="93"/>
                  </a:cubicBezTo>
                  <a:cubicBezTo>
                    <a:pt x="518" y="32"/>
                    <a:pt x="451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2"/>
            <p:cNvSpPr/>
            <p:nvPr/>
          </p:nvSpPr>
          <p:spPr>
            <a:xfrm flipH="1">
              <a:off x="3945972" y="5263928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1"/>
                  </a:moveTo>
                  <a:cubicBezTo>
                    <a:pt x="90" y="1"/>
                    <a:pt x="27" y="61"/>
                    <a:pt x="18" y="144"/>
                  </a:cubicBezTo>
                  <a:cubicBezTo>
                    <a:pt x="0" y="234"/>
                    <a:pt x="45" y="323"/>
                    <a:pt x="107" y="332"/>
                  </a:cubicBezTo>
                  <a:cubicBezTo>
                    <a:pt x="112" y="332"/>
                    <a:pt x="117" y="333"/>
                    <a:pt x="121" y="333"/>
                  </a:cubicBezTo>
                  <a:cubicBezTo>
                    <a:pt x="188" y="333"/>
                    <a:pt x="251" y="273"/>
                    <a:pt x="268" y="189"/>
                  </a:cubicBezTo>
                  <a:cubicBezTo>
                    <a:pt x="286" y="100"/>
                    <a:pt x="241" y="11"/>
                    <a:pt x="170" y="2"/>
                  </a:cubicBezTo>
                  <a:cubicBezTo>
                    <a:pt x="165" y="1"/>
                    <a:pt x="161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2"/>
            <p:cNvSpPr/>
            <p:nvPr/>
          </p:nvSpPr>
          <p:spPr>
            <a:xfrm flipH="1">
              <a:off x="1240032" y="300202"/>
              <a:ext cx="54565" cy="54252"/>
            </a:xfrm>
            <a:custGeom>
              <a:rect b="b" l="l" r="r" t="t"/>
              <a:pathLst>
                <a:path extrusionOk="0" h="1562" w="1571">
                  <a:moveTo>
                    <a:pt x="767" y="0"/>
                  </a:moveTo>
                  <a:cubicBezTo>
                    <a:pt x="339" y="9"/>
                    <a:pt x="0" y="366"/>
                    <a:pt x="0" y="794"/>
                  </a:cubicBezTo>
                  <a:cubicBezTo>
                    <a:pt x="9" y="1217"/>
                    <a:pt x="357" y="1562"/>
                    <a:pt x="778" y="1562"/>
                  </a:cubicBezTo>
                  <a:cubicBezTo>
                    <a:pt x="783" y="1562"/>
                    <a:pt x="789" y="1562"/>
                    <a:pt x="794" y="1562"/>
                  </a:cubicBezTo>
                  <a:cubicBezTo>
                    <a:pt x="1222" y="1553"/>
                    <a:pt x="1570" y="1205"/>
                    <a:pt x="1561" y="768"/>
                  </a:cubicBezTo>
                  <a:cubicBezTo>
                    <a:pt x="1552" y="339"/>
                    <a:pt x="1205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2"/>
            <p:cNvSpPr/>
            <p:nvPr/>
          </p:nvSpPr>
          <p:spPr>
            <a:xfrm flipH="1">
              <a:off x="2744679" y="1333216"/>
              <a:ext cx="43728" cy="43138"/>
            </a:xfrm>
            <a:custGeom>
              <a:rect b="b" l="l" r="r" t="t"/>
              <a:pathLst>
                <a:path extrusionOk="0" h="1242" w="1259">
                  <a:moveTo>
                    <a:pt x="641" y="1"/>
                  </a:moveTo>
                  <a:cubicBezTo>
                    <a:pt x="636" y="1"/>
                    <a:pt x="631" y="1"/>
                    <a:pt x="625" y="1"/>
                  </a:cubicBezTo>
                  <a:cubicBezTo>
                    <a:pt x="277" y="1"/>
                    <a:pt x="1" y="286"/>
                    <a:pt x="10" y="625"/>
                  </a:cubicBezTo>
                  <a:cubicBezTo>
                    <a:pt x="10" y="968"/>
                    <a:pt x="286" y="1241"/>
                    <a:pt x="627" y="1241"/>
                  </a:cubicBezTo>
                  <a:cubicBezTo>
                    <a:pt x="632" y="1241"/>
                    <a:pt x="638" y="1241"/>
                    <a:pt x="643" y="1241"/>
                  </a:cubicBezTo>
                  <a:cubicBezTo>
                    <a:pt x="982" y="1241"/>
                    <a:pt x="1259" y="955"/>
                    <a:pt x="1250" y="608"/>
                  </a:cubicBezTo>
                  <a:cubicBezTo>
                    <a:pt x="1250" y="274"/>
                    <a:pt x="973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2"/>
            <p:cNvSpPr/>
            <p:nvPr/>
          </p:nvSpPr>
          <p:spPr>
            <a:xfrm flipH="1">
              <a:off x="2979228" y="525130"/>
              <a:ext cx="58281" cy="58003"/>
            </a:xfrm>
            <a:custGeom>
              <a:rect b="b" l="l" r="r" t="t"/>
              <a:pathLst>
                <a:path extrusionOk="0" h="1670" w="1678">
                  <a:moveTo>
                    <a:pt x="830" y="1"/>
                  </a:moveTo>
                  <a:cubicBezTo>
                    <a:pt x="375" y="10"/>
                    <a:pt x="0" y="385"/>
                    <a:pt x="9" y="848"/>
                  </a:cubicBezTo>
                  <a:cubicBezTo>
                    <a:pt x="18" y="1298"/>
                    <a:pt x="384" y="1669"/>
                    <a:pt x="841" y="1669"/>
                  </a:cubicBezTo>
                  <a:cubicBezTo>
                    <a:pt x="846" y="1669"/>
                    <a:pt x="851" y="1669"/>
                    <a:pt x="857" y="1669"/>
                  </a:cubicBezTo>
                  <a:cubicBezTo>
                    <a:pt x="1312" y="1660"/>
                    <a:pt x="1677" y="1286"/>
                    <a:pt x="1677" y="822"/>
                  </a:cubicBezTo>
                  <a:cubicBezTo>
                    <a:pt x="1669" y="367"/>
                    <a:pt x="1285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2"/>
            <p:cNvSpPr/>
            <p:nvPr/>
          </p:nvSpPr>
          <p:spPr>
            <a:xfrm flipH="1">
              <a:off x="1298591" y="1441999"/>
              <a:ext cx="58003" cy="57656"/>
            </a:xfrm>
            <a:custGeom>
              <a:rect b="b" l="l" r="r" t="t"/>
              <a:pathLst>
                <a:path extrusionOk="0" h="1660" w="1670">
                  <a:moveTo>
                    <a:pt x="838" y="0"/>
                  </a:moveTo>
                  <a:cubicBezTo>
                    <a:pt x="833" y="0"/>
                    <a:pt x="827" y="0"/>
                    <a:pt x="822" y="0"/>
                  </a:cubicBezTo>
                  <a:cubicBezTo>
                    <a:pt x="367" y="0"/>
                    <a:pt x="1" y="384"/>
                    <a:pt x="1" y="839"/>
                  </a:cubicBezTo>
                  <a:cubicBezTo>
                    <a:pt x="10" y="1297"/>
                    <a:pt x="376" y="1660"/>
                    <a:pt x="832" y="1660"/>
                  </a:cubicBezTo>
                  <a:cubicBezTo>
                    <a:pt x="837" y="1660"/>
                    <a:pt x="843" y="1660"/>
                    <a:pt x="848" y="1660"/>
                  </a:cubicBezTo>
                  <a:cubicBezTo>
                    <a:pt x="1303" y="1651"/>
                    <a:pt x="1669" y="1276"/>
                    <a:pt x="1669" y="821"/>
                  </a:cubicBezTo>
                  <a:cubicBezTo>
                    <a:pt x="1660" y="363"/>
                    <a:pt x="1295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2"/>
            <p:cNvSpPr/>
            <p:nvPr/>
          </p:nvSpPr>
          <p:spPr>
            <a:xfrm flipH="1">
              <a:off x="3215652" y="782012"/>
              <a:ext cx="23896" cy="23896"/>
            </a:xfrm>
            <a:custGeom>
              <a:rect b="b" l="l" r="r" t="t"/>
              <a:pathLst>
                <a:path extrusionOk="0" h="688" w="688">
                  <a:moveTo>
                    <a:pt x="340" y="0"/>
                  </a:moveTo>
                  <a:cubicBezTo>
                    <a:pt x="144" y="0"/>
                    <a:pt x="1" y="161"/>
                    <a:pt x="1" y="348"/>
                  </a:cubicBezTo>
                  <a:cubicBezTo>
                    <a:pt x="1" y="536"/>
                    <a:pt x="161" y="687"/>
                    <a:pt x="349" y="687"/>
                  </a:cubicBezTo>
                  <a:cubicBezTo>
                    <a:pt x="536" y="678"/>
                    <a:pt x="688" y="527"/>
                    <a:pt x="688" y="339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2"/>
            <p:cNvSpPr/>
            <p:nvPr/>
          </p:nvSpPr>
          <p:spPr>
            <a:xfrm flipH="1">
              <a:off x="6766529" y="1278374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1"/>
                  </a:moveTo>
                  <a:cubicBezTo>
                    <a:pt x="930" y="1"/>
                    <a:pt x="924" y="1"/>
                    <a:pt x="919" y="1"/>
                  </a:cubicBezTo>
                  <a:cubicBezTo>
                    <a:pt x="410" y="10"/>
                    <a:pt x="0" y="429"/>
                    <a:pt x="9" y="938"/>
                  </a:cubicBezTo>
                  <a:cubicBezTo>
                    <a:pt x="18" y="1441"/>
                    <a:pt x="428" y="1848"/>
                    <a:pt x="929" y="1848"/>
                  </a:cubicBezTo>
                  <a:cubicBezTo>
                    <a:pt x="935" y="1848"/>
                    <a:pt x="940" y="1848"/>
                    <a:pt x="946" y="1848"/>
                  </a:cubicBezTo>
                  <a:cubicBezTo>
                    <a:pt x="1454" y="1839"/>
                    <a:pt x="1865" y="1419"/>
                    <a:pt x="1856" y="911"/>
                  </a:cubicBezTo>
                  <a:cubicBezTo>
                    <a:pt x="1847" y="408"/>
                    <a:pt x="1436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2"/>
            <p:cNvSpPr/>
            <p:nvPr/>
          </p:nvSpPr>
          <p:spPr>
            <a:xfrm flipH="1">
              <a:off x="4279057" y="56658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5" y="0"/>
                  </a:moveTo>
                  <a:cubicBezTo>
                    <a:pt x="930" y="0"/>
                    <a:pt x="924" y="0"/>
                    <a:pt x="919" y="0"/>
                  </a:cubicBezTo>
                  <a:cubicBezTo>
                    <a:pt x="402" y="9"/>
                    <a:pt x="0" y="429"/>
                    <a:pt x="0" y="937"/>
                  </a:cubicBezTo>
                  <a:cubicBezTo>
                    <a:pt x="9" y="1440"/>
                    <a:pt x="419" y="1847"/>
                    <a:pt x="921" y="1847"/>
                  </a:cubicBezTo>
                  <a:cubicBezTo>
                    <a:pt x="926" y="1847"/>
                    <a:pt x="931" y="1847"/>
                    <a:pt x="937" y="1847"/>
                  </a:cubicBezTo>
                  <a:cubicBezTo>
                    <a:pt x="1454" y="1847"/>
                    <a:pt x="1856" y="1419"/>
                    <a:pt x="1856" y="910"/>
                  </a:cubicBezTo>
                  <a:cubicBezTo>
                    <a:pt x="1847" y="407"/>
                    <a:pt x="1436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2"/>
            <p:cNvSpPr/>
            <p:nvPr/>
          </p:nvSpPr>
          <p:spPr>
            <a:xfrm flipH="1">
              <a:off x="7851919" y="57038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1" y="429"/>
                    <a:pt x="10" y="937"/>
                  </a:cubicBezTo>
                  <a:cubicBezTo>
                    <a:pt x="18" y="1440"/>
                    <a:pt x="429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2"/>
            <p:cNvSpPr/>
            <p:nvPr/>
          </p:nvSpPr>
          <p:spPr>
            <a:xfrm flipH="1">
              <a:off x="5303110" y="26838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1" y="1"/>
                  </a:moveTo>
                  <a:cubicBezTo>
                    <a:pt x="331" y="9"/>
                    <a:pt x="1" y="348"/>
                    <a:pt x="10" y="750"/>
                  </a:cubicBezTo>
                  <a:cubicBezTo>
                    <a:pt x="19" y="1155"/>
                    <a:pt x="340" y="1482"/>
                    <a:pt x="743" y="1482"/>
                  </a:cubicBezTo>
                  <a:cubicBezTo>
                    <a:pt x="748" y="1482"/>
                    <a:pt x="754" y="1482"/>
                    <a:pt x="759" y="1481"/>
                  </a:cubicBezTo>
                  <a:cubicBezTo>
                    <a:pt x="1169" y="1481"/>
                    <a:pt x="1491" y="1142"/>
                    <a:pt x="1491" y="732"/>
                  </a:cubicBezTo>
                  <a:cubicBezTo>
                    <a:pt x="1482" y="322"/>
                    <a:pt x="1143" y="1"/>
                    <a:pt x="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2"/>
            <p:cNvSpPr/>
            <p:nvPr/>
          </p:nvSpPr>
          <p:spPr>
            <a:xfrm flipH="1">
              <a:off x="5031363" y="70764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0"/>
                  </a:moveTo>
                  <a:cubicBezTo>
                    <a:pt x="322" y="9"/>
                    <a:pt x="1" y="339"/>
                    <a:pt x="1" y="750"/>
                  </a:cubicBezTo>
                  <a:cubicBezTo>
                    <a:pt x="9" y="1155"/>
                    <a:pt x="340" y="1482"/>
                    <a:pt x="734" y="1482"/>
                  </a:cubicBezTo>
                  <a:cubicBezTo>
                    <a:pt x="739" y="1482"/>
                    <a:pt x="745" y="1481"/>
                    <a:pt x="750" y="1481"/>
                  </a:cubicBezTo>
                  <a:cubicBezTo>
                    <a:pt x="1160" y="1472"/>
                    <a:pt x="1490" y="1142"/>
                    <a:pt x="1481" y="732"/>
                  </a:cubicBezTo>
                  <a:cubicBezTo>
                    <a:pt x="1473" y="322"/>
                    <a:pt x="1142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22"/>
            <p:cNvSpPr/>
            <p:nvPr/>
          </p:nvSpPr>
          <p:spPr>
            <a:xfrm flipH="1">
              <a:off x="6340500" y="323439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98" y="0"/>
                  </a:moveTo>
                  <a:cubicBezTo>
                    <a:pt x="993" y="0"/>
                    <a:pt x="987" y="0"/>
                    <a:pt x="982" y="0"/>
                  </a:cubicBezTo>
                  <a:cubicBezTo>
                    <a:pt x="438" y="9"/>
                    <a:pt x="1" y="455"/>
                    <a:pt x="10" y="1000"/>
                  </a:cubicBezTo>
                  <a:cubicBezTo>
                    <a:pt x="18" y="1538"/>
                    <a:pt x="456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2" y="434"/>
                    <a:pt x="1535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22"/>
            <p:cNvSpPr/>
            <p:nvPr/>
          </p:nvSpPr>
          <p:spPr>
            <a:xfrm flipH="1">
              <a:off x="6621208" y="627695"/>
              <a:ext cx="28238" cy="28238"/>
            </a:xfrm>
            <a:custGeom>
              <a:rect b="b" l="l" r="r" t="t"/>
              <a:pathLst>
                <a:path extrusionOk="0" h="813" w="813">
                  <a:moveTo>
                    <a:pt x="402" y="1"/>
                  </a:moveTo>
                  <a:cubicBezTo>
                    <a:pt x="179" y="10"/>
                    <a:pt x="1" y="188"/>
                    <a:pt x="1" y="420"/>
                  </a:cubicBezTo>
                  <a:cubicBezTo>
                    <a:pt x="1" y="638"/>
                    <a:pt x="179" y="813"/>
                    <a:pt x="395" y="813"/>
                  </a:cubicBezTo>
                  <a:cubicBezTo>
                    <a:pt x="400" y="813"/>
                    <a:pt x="406" y="813"/>
                    <a:pt x="411" y="813"/>
                  </a:cubicBezTo>
                  <a:cubicBezTo>
                    <a:pt x="634" y="813"/>
                    <a:pt x="813" y="625"/>
                    <a:pt x="813" y="402"/>
                  </a:cubicBezTo>
                  <a:cubicBezTo>
                    <a:pt x="813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2"/>
            <p:cNvSpPr/>
            <p:nvPr/>
          </p:nvSpPr>
          <p:spPr>
            <a:xfrm flipH="1">
              <a:off x="2795805" y="4991000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0" y="429"/>
                    <a:pt x="9" y="937"/>
                  </a:cubicBezTo>
                  <a:cubicBezTo>
                    <a:pt x="18" y="1440"/>
                    <a:pt x="428" y="1847"/>
                    <a:pt x="930" y="1847"/>
                  </a:cubicBezTo>
                  <a:cubicBezTo>
                    <a:pt x="935" y="1847"/>
                    <a:pt x="940" y="1847"/>
                    <a:pt x="946" y="1847"/>
                  </a:cubicBezTo>
                  <a:cubicBezTo>
                    <a:pt x="1454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2"/>
            <p:cNvSpPr/>
            <p:nvPr/>
          </p:nvSpPr>
          <p:spPr>
            <a:xfrm flipH="1">
              <a:off x="308333" y="3769250"/>
              <a:ext cx="64776" cy="64498"/>
            </a:xfrm>
            <a:custGeom>
              <a:rect b="b" l="l" r="r" t="t"/>
              <a:pathLst>
                <a:path extrusionOk="0" h="1857" w="1865">
                  <a:moveTo>
                    <a:pt x="919" y="1"/>
                  </a:moveTo>
                  <a:cubicBezTo>
                    <a:pt x="411" y="10"/>
                    <a:pt x="0" y="429"/>
                    <a:pt x="9" y="938"/>
                  </a:cubicBezTo>
                  <a:cubicBezTo>
                    <a:pt x="18" y="1455"/>
                    <a:pt x="438" y="1856"/>
                    <a:pt x="946" y="1856"/>
                  </a:cubicBezTo>
                  <a:cubicBezTo>
                    <a:pt x="1463" y="1847"/>
                    <a:pt x="1865" y="1428"/>
                    <a:pt x="1856" y="911"/>
                  </a:cubicBezTo>
                  <a:cubicBezTo>
                    <a:pt x="1856" y="402"/>
                    <a:pt x="1437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2"/>
            <p:cNvSpPr/>
            <p:nvPr/>
          </p:nvSpPr>
          <p:spPr>
            <a:xfrm flipH="1">
              <a:off x="4338396" y="4282978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8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6" y="1847"/>
                  </a:cubicBezTo>
                  <a:cubicBezTo>
                    <a:pt x="1455" y="1839"/>
                    <a:pt x="1865" y="1419"/>
                    <a:pt x="1856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2"/>
            <p:cNvSpPr/>
            <p:nvPr/>
          </p:nvSpPr>
          <p:spPr>
            <a:xfrm flipH="1">
              <a:off x="2091812" y="499377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22" y="10"/>
                    <a:pt x="1" y="340"/>
                    <a:pt x="1" y="750"/>
                  </a:cubicBezTo>
                  <a:cubicBezTo>
                    <a:pt x="9" y="1155"/>
                    <a:pt x="331" y="1482"/>
                    <a:pt x="734" y="1482"/>
                  </a:cubicBezTo>
                  <a:cubicBezTo>
                    <a:pt x="739" y="1482"/>
                    <a:pt x="744" y="1482"/>
                    <a:pt x="750" y="1481"/>
                  </a:cubicBezTo>
                  <a:cubicBezTo>
                    <a:pt x="1160" y="1473"/>
                    <a:pt x="1490" y="1142"/>
                    <a:pt x="1481" y="732"/>
                  </a:cubicBezTo>
                  <a:cubicBezTo>
                    <a:pt x="1473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2"/>
            <p:cNvSpPr/>
            <p:nvPr/>
          </p:nvSpPr>
          <p:spPr>
            <a:xfrm flipH="1">
              <a:off x="1060639" y="4420241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1"/>
                  </a:moveTo>
                  <a:cubicBezTo>
                    <a:pt x="322" y="10"/>
                    <a:pt x="1" y="349"/>
                    <a:pt x="1" y="750"/>
                  </a:cubicBezTo>
                  <a:cubicBezTo>
                    <a:pt x="10" y="1155"/>
                    <a:pt x="340" y="1482"/>
                    <a:pt x="734" y="1482"/>
                  </a:cubicBezTo>
                  <a:cubicBezTo>
                    <a:pt x="740" y="1482"/>
                    <a:pt x="745" y="1482"/>
                    <a:pt x="750" y="1482"/>
                  </a:cubicBezTo>
                  <a:cubicBezTo>
                    <a:pt x="1161" y="1473"/>
                    <a:pt x="1491" y="1143"/>
                    <a:pt x="1482" y="732"/>
                  </a:cubicBezTo>
                  <a:cubicBezTo>
                    <a:pt x="1473" y="322"/>
                    <a:pt x="1143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2"/>
            <p:cNvSpPr/>
            <p:nvPr/>
          </p:nvSpPr>
          <p:spPr>
            <a:xfrm flipH="1">
              <a:off x="2370054" y="4036030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8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6" y="1972"/>
                    <a:pt x="993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2"/>
            <p:cNvSpPr/>
            <p:nvPr/>
          </p:nvSpPr>
          <p:spPr>
            <a:xfrm flipH="1">
              <a:off x="377416" y="5122671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81" y="1"/>
                  </a:moveTo>
                  <a:cubicBezTo>
                    <a:pt x="437" y="10"/>
                    <a:pt x="0" y="465"/>
                    <a:pt x="9" y="1009"/>
                  </a:cubicBezTo>
                  <a:cubicBezTo>
                    <a:pt x="18" y="1547"/>
                    <a:pt x="455" y="1972"/>
                    <a:pt x="992" y="1972"/>
                  </a:cubicBezTo>
                  <a:cubicBezTo>
                    <a:pt x="997" y="1972"/>
                    <a:pt x="1003" y="1972"/>
                    <a:pt x="1008" y="1972"/>
                  </a:cubicBezTo>
                  <a:cubicBezTo>
                    <a:pt x="1552" y="1972"/>
                    <a:pt x="1990" y="1517"/>
                    <a:pt x="1981" y="973"/>
                  </a:cubicBezTo>
                  <a:cubicBezTo>
                    <a:pt x="1972" y="429"/>
                    <a:pt x="1526" y="1"/>
                    <a:pt x="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2"/>
            <p:cNvSpPr/>
            <p:nvPr/>
          </p:nvSpPr>
          <p:spPr>
            <a:xfrm flipH="1">
              <a:off x="6883647" y="5120518"/>
              <a:ext cx="64498" cy="64186"/>
            </a:xfrm>
            <a:custGeom>
              <a:rect b="b" l="l" r="r" t="t"/>
              <a:pathLst>
                <a:path extrusionOk="0" h="1848" w="1857">
                  <a:moveTo>
                    <a:pt x="936" y="0"/>
                  </a:moveTo>
                  <a:cubicBezTo>
                    <a:pt x="931" y="0"/>
                    <a:pt x="925" y="0"/>
                    <a:pt x="920" y="0"/>
                  </a:cubicBezTo>
                  <a:cubicBezTo>
                    <a:pt x="402" y="9"/>
                    <a:pt x="1" y="428"/>
                    <a:pt x="1" y="937"/>
                  </a:cubicBezTo>
                  <a:cubicBezTo>
                    <a:pt x="10" y="1440"/>
                    <a:pt x="420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56" y="1419"/>
                    <a:pt x="1856" y="910"/>
                  </a:cubicBezTo>
                  <a:cubicBezTo>
                    <a:pt x="1848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2"/>
            <p:cNvSpPr/>
            <p:nvPr/>
          </p:nvSpPr>
          <p:spPr>
            <a:xfrm flipH="1">
              <a:off x="4776862" y="405116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7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7" y="1847"/>
                  </a:cubicBezTo>
                  <a:cubicBezTo>
                    <a:pt x="1455" y="1839"/>
                    <a:pt x="1865" y="1419"/>
                    <a:pt x="1857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2"/>
            <p:cNvSpPr/>
            <p:nvPr/>
          </p:nvSpPr>
          <p:spPr>
            <a:xfrm flipH="1">
              <a:off x="7969072" y="4412496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6" y="1"/>
                  </a:moveTo>
                  <a:cubicBezTo>
                    <a:pt x="930" y="1"/>
                    <a:pt x="925" y="1"/>
                    <a:pt x="919" y="1"/>
                  </a:cubicBezTo>
                  <a:cubicBezTo>
                    <a:pt x="402" y="10"/>
                    <a:pt x="0" y="429"/>
                    <a:pt x="9" y="938"/>
                  </a:cubicBezTo>
                  <a:cubicBezTo>
                    <a:pt x="9" y="1441"/>
                    <a:pt x="420" y="1848"/>
                    <a:pt x="929" y="1848"/>
                  </a:cubicBezTo>
                  <a:cubicBezTo>
                    <a:pt x="935" y="1848"/>
                    <a:pt x="940" y="1848"/>
                    <a:pt x="946" y="1847"/>
                  </a:cubicBezTo>
                  <a:cubicBezTo>
                    <a:pt x="1455" y="1839"/>
                    <a:pt x="1856" y="1419"/>
                    <a:pt x="1856" y="911"/>
                  </a:cubicBezTo>
                  <a:cubicBezTo>
                    <a:pt x="1847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2"/>
            <p:cNvSpPr/>
            <p:nvPr/>
          </p:nvSpPr>
          <p:spPr>
            <a:xfrm flipH="1">
              <a:off x="6179689" y="5123296"/>
              <a:ext cx="51751" cy="51474"/>
            </a:xfrm>
            <a:custGeom>
              <a:rect b="b" l="l" r="r" t="t"/>
              <a:pathLst>
                <a:path extrusionOk="0" h="1482" w="1490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30" y="9"/>
                    <a:pt x="0" y="340"/>
                    <a:pt x="9" y="750"/>
                  </a:cubicBezTo>
                  <a:cubicBezTo>
                    <a:pt x="9" y="1160"/>
                    <a:pt x="348" y="1481"/>
                    <a:pt x="758" y="1481"/>
                  </a:cubicBezTo>
                  <a:cubicBezTo>
                    <a:pt x="1160" y="1473"/>
                    <a:pt x="1490" y="1134"/>
                    <a:pt x="1481" y="732"/>
                  </a:cubicBezTo>
                  <a:cubicBezTo>
                    <a:pt x="1481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2"/>
            <p:cNvSpPr/>
            <p:nvPr/>
          </p:nvSpPr>
          <p:spPr>
            <a:xfrm flipH="1">
              <a:off x="5148481" y="45497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57" y="1"/>
                  </a:moveTo>
                  <a:cubicBezTo>
                    <a:pt x="751" y="1"/>
                    <a:pt x="746" y="1"/>
                    <a:pt x="741" y="1"/>
                  </a:cubicBezTo>
                  <a:cubicBezTo>
                    <a:pt x="331" y="10"/>
                    <a:pt x="0" y="340"/>
                    <a:pt x="9" y="750"/>
                  </a:cubicBezTo>
                  <a:cubicBezTo>
                    <a:pt x="9" y="1161"/>
                    <a:pt x="348" y="1482"/>
                    <a:pt x="759" y="1482"/>
                  </a:cubicBezTo>
                  <a:cubicBezTo>
                    <a:pt x="1169" y="1473"/>
                    <a:pt x="1490" y="1143"/>
                    <a:pt x="1490" y="732"/>
                  </a:cubicBezTo>
                  <a:cubicBezTo>
                    <a:pt x="1481" y="327"/>
                    <a:pt x="1151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2"/>
            <p:cNvSpPr/>
            <p:nvPr/>
          </p:nvSpPr>
          <p:spPr>
            <a:xfrm flipH="1">
              <a:off x="6008318" y="3797765"/>
              <a:ext cx="69152" cy="68527"/>
            </a:xfrm>
            <a:custGeom>
              <a:rect b="b" l="l" r="r" t="t"/>
              <a:pathLst>
                <a:path extrusionOk="0" h="1973" w="1991">
                  <a:moveTo>
                    <a:pt x="999" y="0"/>
                  </a:moveTo>
                  <a:cubicBezTo>
                    <a:pt x="993" y="0"/>
                    <a:pt x="988" y="0"/>
                    <a:pt x="982" y="1"/>
                  </a:cubicBezTo>
                  <a:cubicBezTo>
                    <a:pt x="438" y="9"/>
                    <a:pt x="1" y="456"/>
                    <a:pt x="10" y="1000"/>
                  </a:cubicBezTo>
                  <a:cubicBezTo>
                    <a:pt x="19" y="1538"/>
                    <a:pt x="456" y="1972"/>
                    <a:pt x="993" y="1972"/>
                  </a:cubicBezTo>
                  <a:cubicBezTo>
                    <a:pt x="998" y="1972"/>
                    <a:pt x="1004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3" y="434"/>
                    <a:pt x="1535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2"/>
            <p:cNvSpPr/>
            <p:nvPr/>
          </p:nvSpPr>
          <p:spPr>
            <a:xfrm flipH="1">
              <a:off x="4465258" y="5252189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7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5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2"/>
            <p:cNvSpPr/>
            <p:nvPr/>
          </p:nvSpPr>
          <p:spPr>
            <a:xfrm flipH="1">
              <a:off x="6738013" y="4698439"/>
              <a:ext cx="28550" cy="28238"/>
            </a:xfrm>
            <a:custGeom>
              <a:rect b="b" l="l" r="r" t="t"/>
              <a:pathLst>
                <a:path extrusionOk="0" h="813" w="822">
                  <a:moveTo>
                    <a:pt x="402" y="0"/>
                  </a:moveTo>
                  <a:cubicBezTo>
                    <a:pt x="179" y="9"/>
                    <a:pt x="1" y="188"/>
                    <a:pt x="9" y="419"/>
                  </a:cubicBezTo>
                  <a:cubicBezTo>
                    <a:pt x="9" y="637"/>
                    <a:pt x="188" y="812"/>
                    <a:pt x="404" y="812"/>
                  </a:cubicBezTo>
                  <a:cubicBezTo>
                    <a:pt x="409" y="812"/>
                    <a:pt x="414" y="812"/>
                    <a:pt x="420" y="812"/>
                  </a:cubicBezTo>
                  <a:cubicBezTo>
                    <a:pt x="643" y="812"/>
                    <a:pt x="821" y="625"/>
                    <a:pt x="821" y="402"/>
                  </a:cubicBezTo>
                  <a:cubicBezTo>
                    <a:pt x="812" y="179"/>
                    <a:pt x="634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2"/>
            <p:cNvSpPr/>
            <p:nvPr/>
          </p:nvSpPr>
          <p:spPr>
            <a:xfrm flipH="1">
              <a:off x="-415180" y="4356437"/>
              <a:ext cx="6634533" cy="1211226"/>
            </a:xfrm>
            <a:custGeom>
              <a:rect b="b" l="l" r="r" t="t"/>
              <a:pathLst>
                <a:path extrusionOk="0" h="34873" w="191018">
                  <a:moveTo>
                    <a:pt x="191018" y="0"/>
                  </a:moveTo>
                  <a:lnTo>
                    <a:pt x="176565" y="2079"/>
                  </a:lnTo>
                  <a:cubicBezTo>
                    <a:pt x="174273" y="2409"/>
                    <a:pt x="172185" y="2926"/>
                    <a:pt x="170392" y="3604"/>
                  </a:cubicBezTo>
                  <a:cubicBezTo>
                    <a:pt x="168608" y="4273"/>
                    <a:pt x="167118" y="5094"/>
                    <a:pt x="166030" y="6031"/>
                  </a:cubicBezTo>
                  <a:cubicBezTo>
                    <a:pt x="163871" y="7904"/>
                    <a:pt x="160079" y="9331"/>
                    <a:pt x="155503" y="9992"/>
                  </a:cubicBezTo>
                  <a:lnTo>
                    <a:pt x="144387" y="11588"/>
                  </a:lnTo>
                  <a:cubicBezTo>
                    <a:pt x="141363" y="12017"/>
                    <a:pt x="138660" y="12793"/>
                    <a:pt x="136546" y="13828"/>
                  </a:cubicBezTo>
                  <a:lnTo>
                    <a:pt x="116821" y="23427"/>
                  </a:lnTo>
                  <a:cubicBezTo>
                    <a:pt x="113303" y="25140"/>
                    <a:pt x="108341" y="26065"/>
                    <a:pt x="103268" y="26065"/>
                  </a:cubicBezTo>
                  <a:cubicBezTo>
                    <a:pt x="100997" y="26065"/>
                    <a:pt x="98704" y="25880"/>
                    <a:pt x="96508" y="25496"/>
                  </a:cubicBezTo>
                  <a:lnTo>
                    <a:pt x="94795" y="25193"/>
                  </a:lnTo>
                  <a:cubicBezTo>
                    <a:pt x="92616" y="24811"/>
                    <a:pt x="90318" y="24623"/>
                    <a:pt x="88027" y="24623"/>
                  </a:cubicBezTo>
                  <a:cubicBezTo>
                    <a:pt x="84859" y="24623"/>
                    <a:pt x="81704" y="24983"/>
                    <a:pt x="78898" y="25693"/>
                  </a:cubicBezTo>
                  <a:lnTo>
                    <a:pt x="65837" y="29002"/>
                  </a:lnTo>
                  <a:cubicBezTo>
                    <a:pt x="63023" y="29712"/>
                    <a:pt x="59863" y="30073"/>
                    <a:pt x="56687" y="30073"/>
                  </a:cubicBezTo>
                  <a:cubicBezTo>
                    <a:pt x="54517" y="30073"/>
                    <a:pt x="52340" y="29905"/>
                    <a:pt x="50261" y="29564"/>
                  </a:cubicBezTo>
                  <a:lnTo>
                    <a:pt x="39422" y="27771"/>
                  </a:lnTo>
                  <a:cubicBezTo>
                    <a:pt x="39288" y="27753"/>
                    <a:pt x="39146" y="27727"/>
                    <a:pt x="39003" y="27709"/>
                  </a:cubicBezTo>
                  <a:cubicBezTo>
                    <a:pt x="37209" y="27433"/>
                    <a:pt x="35344" y="27300"/>
                    <a:pt x="33483" y="27300"/>
                  </a:cubicBezTo>
                  <a:cubicBezTo>
                    <a:pt x="30339" y="27300"/>
                    <a:pt x="27208" y="27681"/>
                    <a:pt x="24462" y="28405"/>
                  </a:cubicBezTo>
                  <a:lnTo>
                    <a:pt x="0" y="34872"/>
                  </a:lnTo>
                  <a:lnTo>
                    <a:pt x="149276" y="34872"/>
                  </a:lnTo>
                  <a:lnTo>
                    <a:pt x="191018" y="30474"/>
                  </a:lnTo>
                  <a:lnTo>
                    <a:pt x="1910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2"/>
            <p:cNvSpPr/>
            <p:nvPr/>
          </p:nvSpPr>
          <p:spPr>
            <a:xfrm flipH="1">
              <a:off x="-72161" y="4802299"/>
              <a:ext cx="709272" cy="387024"/>
            </a:xfrm>
            <a:custGeom>
              <a:rect b="b" l="l" r="r" t="t"/>
              <a:pathLst>
                <a:path extrusionOk="0" fill="none" h="11143" w="20421">
                  <a:moveTo>
                    <a:pt x="1" y="3328"/>
                  </a:moveTo>
                  <a:cubicBezTo>
                    <a:pt x="1" y="3328"/>
                    <a:pt x="10706" y="0"/>
                    <a:pt x="20421" y="1114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2"/>
            <p:cNvSpPr/>
            <p:nvPr/>
          </p:nvSpPr>
          <p:spPr>
            <a:xfrm flipH="1">
              <a:off x="-80219" y="4669377"/>
              <a:ext cx="144418" cy="387649"/>
            </a:xfrm>
            <a:custGeom>
              <a:rect b="b" l="l" r="r" t="t"/>
              <a:pathLst>
                <a:path extrusionOk="0" fill="none" h="11161" w="4158">
                  <a:moveTo>
                    <a:pt x="2650" y="0"/>
                  </a:moveTo>
                  <a:cubicBezTo>
                    <a:pt x="2650" y="0"/>
                    <a:pt x="4158" y="7253"/>
                    <a:pt x="1" y="11160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2"/>
            <p:cNvSpPr/>
            <p:nvPr/>
          </p:nvSpPr>
          <p:spPr>
            <a:xfrm flipH="1">
              <a:off x="231783" y="4519715"/>
              <a:ext cx="189987" cy="416165"/>
            </a:xfrm>
            <a:custGeom>
              <a:rect b="b" l="l" r="r" t="t"/>
              <a:pathLst>
                <a:path extrusionOk="0" fill="none" h="11982" w="5470">
                  <a:moveTo>
                    <a:pt x="1" y="0"/>
                  </a:moveTo>
                  <a:cubicBezTo>
                    <a:pt x="1" y="0"/>
                    <a:pt x="5469" y="4309"/>
                    <a:pt x="4158" y="1198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2"/>
            <p:cNvSpPr/>
            <p:nvPr/>
          </p:nvSpPr>
          <p:spPr>
            <a:xfrm flipH="1">
              <a:off x="324449" y="4402180"/>
              <a:ext cx="193043" cy="180262"/>
            </a:xfrm>
            <a:custGeom>
              <a:rect b="b" l="l" r="r" t="t"/>
              <a:pathLst>
                <a:path extrusionOk="0" h="5190" w="5558">
                  <a:moveTo>
                    <a:pt x="2777" y="0"/>
                  </a:moveTo>
                  <a:cubicBezTo>
                    <a:pt x="2647" y="0"/>
                    <a:pt x="2515" y="10"/>
                    <a:pt x="2382" y="30"/>
                  </a:cubicBezTo>
                  <a:cubicBezTo>
                    <a:pt x="964" y="253"/>
                    <a:pt x="0" y="1573"/>
                    <a:pt x="214" y="2992"/>
                  </a:cubicBezTo>
                  <a:cubicBezTo>
                    <a:pt x="416" y="4278"/>
                    <a:pt x="1520" y="5190"/>
                    <a:pt x="2781" y="5190"/>
                  </a:cubicBezTo>
                  <a:cubicBezTo>
                    <a:pt x="2911" y="5190"/>
                    <a:pt x="3043" y="5180"/>
                    <a:pt x="3176" y="5160"/>
                  </a:cubicBezTo>
                  <a:cubicBezTo>
                    <a:pt x="4595" y="4937"/>
                    <a:pt x="5558" y="3616"/>
                    <a:pt x="5344" y="2198"/>
                  </a:cubicBezTo>
                  <a:cubicBezTo>
                    <a:pt x="5142" y="912"/>
                    <a:pt x="4038" y="0"/>
                    <a:pt x="2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2"/>
            <p:cNvSpPr/>
            <p:nvPr/>
          </p:nvSpPr>
          <p:spPr>
            <a:xfrm flipH="1">
              <a:off x="-139091" y="4560109"/>
              <a:ext cx="208847" cy="194780"/>
            </a:xfrm>
            <a:custGeom>
              <a:rect b="b" l="l" r="r" t="t"/>
              <a:pathLst>
                <a:path extrusionOk="0" h="5608" w="6013">
                  <a:moveTo>
                    <a:pt x="3005" y="1"/>
                  </a:moveTo>
                  <a:cubicBezTo>
                    <a:pt x="2865" y="1"/>
                    <a:pt x="2722" y="11"/>
                    <a:pt x="2578" y="33"/>
                  </a:cubicBezTo>
                  <a:cubicBezTo>
                    <a:pt x="1053" y="274"/>
                    <a:pt x="0" y="1701"/>
                    <a:pt x="241" y="3236"/>
                  </a:cubicBezTo>
                  <a:cubicBezTo>
                    <a:pt x="451" y="4615"/>
                    <a:pt x="1644" y="5607"/>
                    <a:pt x="2999" y="5607"/>
                  </a:cubicBezTo>
                  <a:cubicBezTo>
                    <a:pt x="3143" y="5607"/>
                    <a:pt x="3288" y="5596"/>
                    <a:pt x="3435" y="5573"/>
                  </a:cubicBezTo>
                  <a:cubicBezTo>
                    <a:pt x="4969" y="5341"/>
                    <a:pt x="6013" y="3905"/>
                    <a:pt x="5781" y="2379"/>
                  </a:cubicBezTo>
                  <a:cubicBezTo>
                    <a:pt x="5563" y="988"/>
                    <a:pt x="4370" y="1"/>
                    <a:pt x="3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2"/>
            <p:cNvSpPr/>
            <p:nvPr/>
          </p:nvSpPr>
          <p:spPr>
            <a:xfrm flipH="1">
              <a:off x="567681" y="4877529"/>
              <a:ext cx="128302" cy="119549"/>
            </a:xfrm>
            <a:custGeom>
              <a:rect b="b" l="l" r="r" t="t"/>
              <a:pathLst>
                <a:path extrusionOk="0" h="3442" w="3694">
                  <a:moveTo>
                    <a:pt x="1843" y="0"/>
                  </a:moveTo>
                  <a:cubicBezTo>
                    <a:pt x="1756" y="0"/>
                    <a:pt x="1668" y="7"/>
                    <a:pt x="1580" y="20"/>
                  </a:cubicBezTo>
                  <a:cubicBezTo>
                    <a:pt x="643" y="172"/>
                    <a:pt x="1" y="1046"/>
                    <a:pt x="143" y="1983"/>
                  </a:cubicBezTo>
                  <a:cubicBezTo>
                    <a:pt x="280" y="2835"/>
                    <a:pt x="1004" y="3441"/>
                    <a:pt x="1832" y="3441"/>
                  </a:cubicBezTo>
                  <a:cubicBezTo>
                    <a:pt x="1922" y="3441"/>
                    <a:pt x="2014" y="3434"/>
                    <a:pt x="2106" y="3419"/>
                  </a:cubicBezTo>
                  <a:cubicBezTo>
                    <a:pt x="3052" y="3276"/>
                    <a:pt x="3694" y="2402"/>
                    <a:pt x="3542" y="1456"/>
                  </a:cubicBezTo>
                  <a:cubicBezTo>
                    <a:pt x="3413" y="607"/>
                    <a:pt x="2683" y="0"/>
                    <a:pt x="1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2"/>
            <p:cNvSpPr/>
            <p:nvPr/>
          </p:nvSpPr>
          <p:spPr>
            <a:xfrm flipH="1">
              <a:off x="268356" y="4768539"/>
              <a:ext cx="119931" cy="83358"/>
            </a:xfrm>
            <a:custGeom>
              <a:rect b="b" l="l" r="r" t="t"/>
              <a:pathLst>
                <a:path extrusionOk="0" fill="none" h="2400" w="3453">
                  <a:moveTo>
                    <a:pt x="0" y="0"/>
                  </a:moveTo>
                  <a:cubicBezTo>
                    <a:pt x="0" y="0"/>
                    <a:pt x="1178" y="1740"/>
                    <a:pt x="3453" y="2400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2"/>
            <p:cNvSpPr/>
            <p:nvPr/>
          </p:nvSpPr>
          <p:spPr>
            <a:xfrm flipH="1">
              <a:off x="23874" y="4844429"/>
              <a:ext cx="71618" cy="155879"/>
            </a:xfrm>
            <a:custGeom>
              <a:rect b="b" l="l" r="r" t="t"/>
              <a:pathLst>
                <a:path extrusionOk="0" fill="none" h="4488" w="2062">
                  <a:moveTo>
                    <a:pt x="1" y="1"/>
                  </a:moveTo>
                  <a:cubicBezTo>
                    <a:pt x="1" y="1"/>
                    <a:pt x="143" y="2864"/>
                    <a:pt x="2061" y="448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2"/>
            <p:cNvSpPr/>
            <p:nvPr/>
          </p:nvSpPr>
          <p:spPr>
            <a:xfrm flipH="1">
              <a:off x="55793" y="4777812"/>
              <a:ext cx="107844" cy="100446"/>
            </a:xfrm>
            <a:custGeom>
              <a:rect b="b" l="l" r="r" t="t"/>
              <a:pathLst>
                <a:path extrusionOk="0" h="2892" w="3105">
                  <a:moveTo>
                    <a:pt x="1556" y="1"/>
                  </a:moveTo>
                  <a:cubicBezTo>
                    <a:pt x="1482" y="1"/>
                    <a:pt x="1406" y="6"/>
                    <a:pt x="1329" y="18"/>
                  </a:cubicBezTo>
                  <a:cubicBezTo>
                    <a:pt x="544" y="134"/>
                    <a:pt x="0" y="875"/>
                    <a:pt x="125" y="1669"/>
                  </a:cubicBezTo>
                  <a:cubicBezTo>
                    <a:pt x="230" y="2378"/>
                    <a:pt x="845" y="2891"/>
                    <a:pt x="1548" y="2891"/>
                  </a:cubicBezTo>
                  <a:cubicBezTo>
                    <a:pt x="1623" y="2891"/>
                    <a:pt x="1699" y="2885"/>
                    <a:pt x="1775" y="2873"/>
                  </a:cubicBezTo>
                  <a:cubicBezTo>
                    <a:pt x="2560" y="2757"/>
                    <a:pt x="3105" y="2017"/>
                    <a:pt x="2980" y="1223"/>
                  </a:cubicBezTo>
                  <a:cubicBezTo>
                    <a:pt x="2867" y="513"/>
                    <a:pt x="2259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2"/>
            <p:cNvSpPr/>
            <p:nvPr/>
          </p:nvSpPr>
          <p:spPr>
            <a:xfrm flipH="1">
              <a:off x="365017" y="4720295"/>
              <a:ext cx="98571" cy="92145"/>
            </a:xfrm>
            <a:custGeom>
              <a:rect b="b" l="l" r="r" t="t"/>
              <a:pathLst>
                <a:path extrusionOk="0" h="2653" w="2838">
                  <a:moveTo>
                    <a:pt x="1414" y="1"/>
                  </a:moveTo>
                  <a:cubicBezTo>
                    <a:pt x="1348" y="1"/>
                    <a:pt x="1281" y="5"/>
                    <a:pt x="1214" y="15"/>
                  </a:cubicBezTo>
                  <a:cubicBezTo>
                    <a:pt x="491" y="131"/>
                    <a:pt x="0" y="809"/>
                    <a:pt x="108" y="1532"/>
                  </a:cubicBezTo>
                  <a:cubicBezTo>
                    <a:pt x="213" y="2188"/>
                    <a:pt x="781" y="2653"/>
                    <a:pt x="1426" y="2653"/>
                  </a:cubicBezTo>
                  <a:cubicBezTo>
                    <a:pt x="1491" y="2653"/>
                    <a:pt x="1557" y="2648"/>
                    <a:pt x="1624" y="2638"/>
                  </a:cubicBezTo>
                  <a:cubicBezTo>
                    <a:pt x="2347" y="2522"/>
                    <a:pt x="2837" y="1844"/>
                    <a:pt x="2730" y="1121"/>
                  </a:cubicBezTo>
                  <a:cubicBezTo>
                    <a:pt x="2625" y="465"/>
                    <a:pt x="2064" y="1"/>
                    <a:pt x="1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2"/>
            <p:cNvSpPr/>
            <p:nvPr/>
          </p:nvSpPr>
          <p:spPr>
            <a:xfrm flipH="1">
              <a:off x="419547" y="4440490"/>
              <a:ext cx="31016" cy="22785"/>
            </a:xfrm>
            <a:custGeom>
              <a:rect b="b" l="l" r="r" t="t"/>
              <a:pathLst>
                <a:path extrusionOk="0" h="656" w="893">
                  <a:moveTo>
                    <a:pt x="477" y="0"/>
                  </a:moveTo>
                  <a:cubicBezTo>
                    <a:pt x="449" y="0"/>
                    <a:pt x="421" y="2"/>
                    <a:pt x="393" y="7"/>
                  </a:cubicBezTo>
                  <a:cubicBezTo>
                    <a:pt x="161" y="42"/>
                    <a:pt x="0" y="212"/>
                    <a:pt x="27" y="390"/>
                  </a:cubicBezTo>
                  <a:cubicBezTo>
                    <a:pt x="50" y="547"/>
                    <a:pt x="218" y="655"/>
                    <a:pt x="410" y="655"/>
                  </a:cubicBezTo>
                  <a:cubicBezTo>
                    <a:pt x="437" y="655"/>
                    <a:pt x="464" y="653"/>
                    <a:pt x="491" y="649"/>
                  </a:cubicBezTo>
                  <a:cubicBezTo>
                    <a:pt x="723" y="613"/>
                    <a:pt x="892" y="435"/>
                    <a:pt x="865" y="256"/>
                  </a:cubicBezTo>
                  <a:cubicBezTo>
                    <a:pt x="842" y="108"/>
                    <a:pt x="674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2"/>
            <p:cNvSpPr/>
            <p:nvPr/>
          </p:nvSpPr>
          <p:spPr>
            <a:xfrm flipH="1">
              <a:off x="-58546" y="4593869"/>
              <a:ext cx="31016" cy="22472"/>
            </a:xfrm>
            <a:custGeom>
              <a:rect b="b" l="l" r="r" t="t"/>
              <a:pathLst>
                <a:path extrusionOk="0" h="647" w="893">
                  <a:moveTo>
                    <a:pt x="486" y="0"/>
                  </a:moveTo>
                  <a:cubicBezTo>
                    <a:pt x="458" y="0"/>
                    <a:pt x="430" y="2"/>
                    <a:pt x="402" y="6"/>
                  </a:cubicBezTo>
                  <a:cubicBezTo>
                    <a:pt x="170" y="42"/>
                    <a:pt x="0" y="212"/>
                    <a:pt x="27" y="390"/>
                  </a:cubicBezTo>
                  <a:cubicBezTo>
                    <a:pt x="50" y="545"/>
                    <a:pt x="216" y="647"/>
                    <a:pt x="411" y="647"/>
                  </a:cubicBezTo>
                  <a:cubicBezTo>
                    <a:pt x="440" y="647"/>
                    <a:pt x="470" y="644"/>
                    <a:pt x="500" y="640"/>
                  </a:cubicBezTo>
                  <a:cubicBezTo>
                    <a:pt x="732" y="604"/>
                    <a:pt x="892" y="435"/>
                    <a:pt x="866" y="256"/>
                  </a:cubicBezTo>
                  <a:cubicBezTo>
                    <a:pt x="842" y="108"/>
                    <a:pt x="681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2"/>
            <p:cNvSpPr/>
            <p:nvPr/>
          </p:nvSpPr>
          <p:spPr>
            <a:xfrm flipH="1">
              <a:off x="654720" y="4949113"/>
              <a:ext cx="16151" cy="15421"/>
            </a:xfrm>
            <a:custGeom>
              <a:rect b="b" l="l" r="r" t="t"/>
              <a:pathLst>
                <a:path extrusionOk="0" h="444" w="465">
                  <a:moveTo>
                    <a:pt x="179" y="1"/>
                  </a:moveTo>
                  <a:cubicBezTo>
                    <a:pt x="143" y="1"/>
                    <a:pt x="109" y="12"/>
                    <a:pt x="81" y="38"/>
                  </a:cubicBezTo>
                  <a:cubicBezTo>
                    <a:pt x="0" y="100"/>
                    <a:pt x="0" y="234"/>
                    <a:pt x="89" y="341"/>
                  </a:cubicBezTo>
                  <a:cubicBezTo>
                    <a:pt x="143" y="406"/>
                    <a:pt x="219" y="443"/>
                    <a:pt x="288" y="443"/>
                  </a:cubicBezTo>
                  <a:cubicBezTo>
                    <a:pt x="323" y="443"/>
                    <a:pt x="357" y="434"/>
                    <a:pt x="384" y="412"/>
                  </a:cubicBezTo>
                  <a:cubicBezTo>
                    <a:pt x="464" y="350"/>
                    <a:pt x="455" y="207"/>
                    <a:pt x="375" y="109"/>
                  </a:cubicBezTo>
                  <a:cubicBezTo>
                    <a:pt x="317" y="40"/>
                    <a:pt x="245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2"/>
            <p:cNvSpPr/>
            <p:nvPr/>
          </p:nvSpPr>
          <p:spPr>
            <a:xfrm flipH="1">
              <a:off x="421422" y="4737071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9" y="0"/>
                  </a:moveTo>
                  <a:cubicBezTo>
                    <a:pt x="209" y="0"/>
                    <a:pt x="129" y="45"/>
                    <a:pt x="72" y="121"/>
                  </a:cubicBezTo>
                  <a:cubicBezTo>
                    <a:pt x="1" y="237"/>
                    <a:pt x="10" y="371"/>
                    <a:pt x="90" y="424"/>
                  </a:cubicBezTo>
                  <a:cubicBezTo>
                    <a:pt x="117" y="443"/>
                    <a:pt x="148" y="453"/>
                    <a:pt x="180" y="453"/>
                  </a:cubicBezTo>
                  <a:cubicBezTo>
                    <a:pt x="252" y="453"/>
                    <a:pt x="329" y="406"/>
                    <a:pt x="384" y="326"/>
                  </a:cubicBezTo>
                  <a:cubicBezTo>
                    <a:pt x="456" y="219"/>
                    <a:pt x="447" y="85"/>
                    <a:pt x="358" y="23"/>
                  </a:cubicBezTo>
                  <a:cubicBezTo>
                    <a:pt x="334" y="7"/>
                    <a:pt x="30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2"/>
            <p:cNvSpPr/>
            <p:nvPr/>
          </p:nvSpPr>
          <p:spPr>
            <a:xfrm flipH="1">
              <a:off x="105044" y="4823624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1" y="0"/>
                  </a:moveTo>
                  <a:cubicBezTo>
                    <a:pt x="200" y="0"/>
                    <a:pt x="121" y="47"/>
                    <a:pt x="72" y="127"/>
                  </a:cubicBezTo>
                  <a:cubicBezTo>
                    <a:pt x="0" y="234"/>
                    <a:pt x="9" y="368"/>
                    <a:pt x="89" y="430"/>
                  </a:cubicBezTo>
                  <a:cubicBezTo>
                    <a:pt x="115" y="446"/>
                    <a:pt x="144" y="453"/>
                    <a:pt x="173" y="453"/>
                  </a:cubicBezTo>
                  <a:cubicBezTo>
                    <a:pt x="247" y="453"/>
                    <a:pt x="327" y="408"/>
                    <a:pt x="384" y="332"/>
                  </a:cubicBezTo>
                  <a:cubicBezTo>
                    <a:pt x="455" y="216"/>
                    <a:pt x="446" y="82"/>
                    <a:pt x="357" y="29"/>
                  </a:cubicBezTo>
                  <a:cubicBezTo>
                    <a:pt x="332" y="10"/>
                    <a:pt x="303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2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2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2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2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fill="none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2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2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fill="none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2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2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fill="none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2"/>
            <p:cNvSpPr/>
            <p:nvPr/>
          </p:nvSpPr>
          <p:spPr>
            <a:xfrm flipH="1">
              <a:off x="62913" y="5286296"/>
              <a:ext cx="261258" cy="177865"/>
            </a:xfrm>
            <a:custGeom>
              <a:rect b="b" l="l" r="r" t="t"/>
              <a:pathLst>
                <a:path extrusionOk="0" fill="none" h="5121" w="7522">
                  <a:moveTo>
                    <a:pt x="1" y="2346"/>
                  </a:moveTo>
                  <a:lnTo>
                    <a:pt x="4105" y="5121"/>
                  </a:lnTo>
                  <a:lnTo>
                    <a:pt x="752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2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2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fill="none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2"/>
            <p:cNvSpPr/>
            <p:nvPr/>
          </p:nvSpPr>
          <p:spPr>
            <a:xfrm flipH="1">
              <a:off x="747387" y="5415188"/>
              <a:ext cx="62935" cy="109095"/>
            </a:xfrm>
            <a:custGeom>
              <a:rect b="b" l="l" r="r" t="t"/>
              <a:pathLst>
                <a:path extrusionOk="0" fill="none" h="3141" w="1812">
                  <a:moveTo>
                    <a:pt x="1812" y="0"/>
                  </a:moveTo>
                  <a:lnTo>
                    <a:pt x="1" y="314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2"/>
            <p:cNvSpPr/>
            <p:nvPr/>
          </p:nvSpPr>
          <p:spPr>
            <a:xfrm flipH="1">
              <a:off x="8193359" y="-20175"/>
              <a:ext cx="1306680" cy="1328657"/>
            </a:xfrm>
            <a:custGeom>
              <a:rect b="b" l="l" r="r" t="t"/>
              <a:pathLst>
                <a:path extrusionOk="0" h="38254" w="28682">
                  <a:moveTo>
                    <a:pt x="0" y="0"/>
                  </a:moveTo>
                  <a:lnTo>
                    <a:pt x="0" y="38253"/>
                  </a:lnTo>
                  <a:lnTo>
                    <a:pt x="999" y="38253"/>
                  </a:lnTo>
                  <a:cubicBezTo>
                    <a:pt x="1472" y="38253"/>
                    <a:pt x="2204" y="32428"/>
                    <a:pt x="2667" y="28119"/>
                  </a:cubicBezTo>
                  <a:cubicBezTo>
                    <a:pt x="2783" y="27073"/>
                    <a:pt x="3616" y="26551"/>
                    <a:pt x="4440" y="26551"/>
                  </a:cubicBezTo>
                  <a:cubicBezTo>
                    <a:pt x="5267" y="26551"/>
                    <a:pt x="6084" y="27077"/>
                    <a:pt x="6156" y="28128"/>
                  </a:cubicBezTo>
                  <a:cubicBezTo>
                    <a:pt x="6156" y="28181"/>
                    <a:pt x="6165" y="28235"/>
                    <a:pt x="6165" y="28289"/>
                  </a:cubicBezTo>
                  <a:lnTo>
                    <a:pt x="6165" y="33008"/>
                  </a:lnTo>
                  <a:cubicBezTo>
                    <a:pt x="6165" y="33579"/>
                    <a:pt x="6611" y="34078"/>
                    <a:pt x="7190" y="34087"/>
                  </a:cubicBezTo>
                  <a:cubicBezTo>
                    <a:pt x="7201" y="34087"/>
                    <a:pt x="7212" y="34088"/>
                    <a:pt x="7223" y="34088"/>
                  </a:cubicBezTo>
                  <a:cubicBezTo>
                    <a:pt x="7486" y="34088"/>
                    <a:pt x="7724" y="33982"/>
                    <a:pt x="7904" y="33820"/>
                  </a:cubicBezTo>
                  <a:cubicBezTo>
                    <a:pt x="8091" y="33659"/>
                    <a:pt x="8216" y="33427"/>
                    <a:pt x="8243" y="33159"/>
                  </a:cubicBezTo>
                  <a:lnTo>
                    <a:pt x="9653" y="20456"/>
                  </a:lnTo>
                  <a:cubicBezTo>
                    <a:pt x="9713" y="19914"/>
                    <a:pt x="10144" y="19634"/>
                    <a:pt x="10574" y="19634"/>
                  </a:cubicBezTo>
                  <a:cubicBezTo>
                    <a:pt x="10972" y="19634"/>
                    <a:pt x="11370" y="19874"/>
                    <a:pt x="11473" y="20367"/>
                  </a:cubicBezTo>
                  <a:lnTo>
                    <a:pt x="12614" y="25916"/>
                  </a:lnTo>
                  <a:cubicBezTo>
                    <a:pt x="12723" y="26442"/>
                    <a:pt x="13185" y="26813"/>
                    <a:pt x="13705" y="26813"/>
                  </a:cubicBezTo>
                  <a:cubicBezTo>
                    <a:pt x="13740" y="26813"/>
                    <a:pt x="13775" y="26811"/>
                    <a:pt x="13810" y="26808"/>
                  </a:cubicBezTo>
                  <a:cubicBezTo>
                    <a:pt x="14095" y="26781"/>
                    <a:pt x="14345" y="26656"/>
                    <a:pt x="14524" y="26460"/>
                  </a:cubicBezTo>
                  <a:cubicBezTo>
                    <a:pt x="14702" y="26263"/>
                    <a:pt x="14818" y="26014"/>
                    <a:pt x="14827" y="25728"/>
                  </a:cubicBezTo>
                  <a:lnTo>
                    <a:pt x="15237" y="12097"/>
                  </a:lnTo>
                  <a:cubicBezTo>
                    <a:pt x="15291" y="10322"/>
                    <a:pt x="16745" y="8912"/>
                    <a:pt x="18520" y="8912"/>
                  </a:cubicBezTo>
                  <a:cubicBezTo>
                    <a:pt x="19430" y="8912"/>
                    <a:pt x="20251" y="8546"/>
                    <a:pt x="20849" y="7949"/>
                  </a:cubicBezTo>
                  <a:cubicBezTo>
                    <a:pt x="21437" y="7351"/>
                    <a:pt x="21812" y="6530"/>
                    <a:pt x="21812" y="5629"/>
                  </a:cubicBezTo>
                  <a:cubicBezTo>
                    <a:pt x="21812" y="4853"/>
                    <a:pt x="22080" y="4122"/>
                    <a:pt x="22535" y="3542"/>
                  </a:cubicBezTo>
                  <a:cubicBezTo>
                    <a:pt x="22990" y="2971"/>
                    <a:pt x="23632" y="2543"/>
                    <a:pt x="24390" y="2364"/>
                  </a:cubicBezTo>
                  <a:lnTo>
                    <a:pt x="27745" y="482"/>
                  </a:lnTo>
                  <a:cubicBezTo>
                    <a:pt x="28057" y="312"/>
                    <a:pt x="28369" y="152"/>
                    <a:pt x="28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9" name="Google Shape;1289;p22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_1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1" name="Google Shape;1291;p23"/>
          <p:cNvGrpSpPr/>
          <p:nvPr/>
        </p:nvGrpSpPr>
        <p:grpSpPr>
          <a:xfrm>
            <a:off x="-1044009" y="-615450"/>
            <a:ext cx="11541260" cy="6438150"/>
            <a:chOff x="-1044009" y="-615450"/>
            <a:chExt cx="11541260" cy="6438150"/>
          </a:xfrm>
        </p:grpSpPr>
        <p:sp>
          <p:nvSpPr>
            <p:cNvPr id="1292" name="Google Shape;1292;p23"/>
            <p:cNvSpPr/>
            <p:nvPr/>
          </p:nvSpPr>
          <p:spPr>
            <a:xfrm>
              <a:off x="-678876" y="-439426"/>
              <a:ext cx="10488315" cy="5899636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-888698" y="-615450"/>
              <a:ext cx="10907962" cy="4605842"/>
            </a:xfrm>
            <a:custGeom>
              <a:rect b="b" l="l" r="r" t="t"/>
              <a:pathLst>
                <a:path extrusionOk="0" h="140970" w="285474">
                  <a:moveTo>
                    <a:pt x="17155" y="0"/>
                  </a:moveTo>
                  <a:lnTo>
                    <a:pt x="1954" y="24613"/>
                  </a:lnTo>
                  <a:lnTo>
                    <a:pt x="23079" y="35952"/>
                  </a:lnTo>
                  <a:lnTo>
                    <a:pt x="0" y="35952"/>
                  </a:lnTo>
                  <a:lnTo>
                    <a:pt x="0" y="136099"/>
                  </a:lnTo>
                  <a:lnTo>
                    <a:pt x="1410" y="136099"/>
                  </a:lnTo>
                  <a:cubicBezTo>
                    <a:pt x="2096" y="136099"/>
                    <a:pt x="3122" y="122878"/>
                    <a:pt x="3791" y="113091"/>
                  </a:cubicBezTo>
                  <a:cubicBezTo>
                    <a:pt x="3952" y="110723"/>
                    <a:pt x="5134" y="109539"/>
                    <a:pt x="6305" y="109539"/>
                  </a:cubicBezTo>
                  <a:cubicBezTo>
                    <a:pt x="7480" y="109539"/>
                    <a:pt x="8644" y="110732"/>
                    <a:pt x="8752" y="113118"/>
                  </a:cubicBezTo>
                  <a:cubicBezTo>
                    <a:pt x="8752" y="113243"/>
                    <a:pt x="8752" y="113359"/>
                    <a:pt x="8752" y="113475"/>
                  </a:cubicBezTo>
                  <a:lnTo>
                    <a:pt x="8752" y="124180"/>
                  </a:lnTo>
                  <a:cubicBezTo>
                    <a:pt x="8752" y="125492"/>
                    <a:pt x="9403" y="126625"/>
                    <a:pt x="10224" y="126651"/>
                  </a:cubicBezTo>
                  <a:cubicBezTo>
                    <a:pt x="10607" y="126651"/>
                    <a:pt x="10964" y="126428"/>
                    <a:pt x="11232" y="126045"/>
                  </a:cubicBezTo>
                  <a:cubicBezTo>
                    <a:pt x="11499" y="125670"/>
                    <a:pt x="11669" y="125144"/>
                    <a:pt x="11713" y="124546"/>
                  </a:cubicBezTo>
                  <a:lnTo>
                    <a:pt x="13721" y="95704"/>
                  </a:lnTo>
                  <a:cubicBezTo>
                    <a:pt x="13808" y="94479"/>
                    <a:pt x="14419" y="93845"/>
                    <a:pt x="15029" y="93845"/>
                  </a:cubicBezTo>
                  <a:cubicBezTo>
                    <a:pt x="15596" y="93845"/>
                    <a:pt x="16162" y="94392"/>
                    <a:pt x="16308" y="95517"/>
                  </a:cubicBezTo>
                  <a:lnTo>
                    <a:pt x="17931" y="108105"/>
                  </a:lnTo>
                  <a:cubicBezTo>
                    <a:pt x="18082" y="109287"/>
                    <a:pt x="18738" y="110131"/>
                    <a:pt x="19491" y="110131"/>
                  </a:cubicBezTo>
                  <a:cubicBezTo>
                    <a:pt x="19539" y="110131"/>
                    <a:pt x="19587" y="110128"/>
                    <a:pt x="19635" y="110121"/>
                  </a:cubicBezTo>
                  <a:cubicBezTo>
                    <a:pt x="20028" y="110058"/>
                    <a:pt x="20385" y="109764"/>
                    <a:pt x="20643" y="109327"/>
                  </a:cubicBezTo>
                  <a:cubicBezTo>
                    <a:pt x="20902" y="108899"/>
                    <a:pt x="21063" y="108310"/>
                    <a:pt x="21080" y="107668"/>
                  </a:cubicBezTo>
                  <a:lnTo>
                    <a:pt x="21660" y="76738"/>
                  </a:lnTo>
                  <a:cubicBezTo>
                    <a:pt x="21741" y="72706"/>
                    <a:pt x="23801" y="69503"/>
                    <a:pt x="26335" y="69503"/>
                  </a:cubicBezTo>
                  <a:cubicBezTo>
                    <a:pt x="27620" y="69503"/>
                    <a:pt x="28788" y="68665"/>
                    <a:pt x="29636" y="67318"/>
                  </a:cubicBezTo>
                  <a:cubicBezTo>
                    <a:pt x="30483" y="65971"/>
                    <a:pt x="31010" y="64106"/>
                    <a:pt x="31010" y="62046"/>
                  </a:cubicBezTo>
                  <a:cubicBezTo>
                    <a:pt x="31010" y="60288"/>
                    <a:pt x="31384" y="58638"/>
                    <a:pt x="32035" y="57326"/>
                  </a:cubicBezTo>
                  <a:cubicBezTo>
                    <a:pt x="32678" y="56024"/>
                    <a:pt x="33597" y="55051"/>
                    <a:pt x="34667" y="54632"/>
                  </a:cubicBezTo>
                  <a:cubicBezTo>
                    <a:pt x="34846" y="54481"/>
                    <a:pt x="35024" y="54409"/>
                    <a:pt x="35202" y="54409"/>
                  </a:cubicBezTo>
                  <a:cubicBezTo>
                    <a:pt x="35773" y="54409"/>
                    <a:pt x="36300" y="55123"/>
                    <a:pt x="36309" y="56140"/>
                  </a:cubicBezTo>
                  <a:lnTo>
                    <a:pt x="36442" y="66096"/>
                  </a:lnTo>
                  <a:cubicBezTo>
                    <a:pt x="36451" y="66848"/>
                    <a:pt x="36733" y="67434"/>
                    <a:pt x="37094" y="67434"/>
                  </a:cubicBezTo>
                  <a:cubicBezTo>
                    <a:pt x="37097" y="67434"/>
                    <a:pt x="37100" y="67434"/>
                    <a:pt x="37103" y="67434"/>
                  </a:cubicBezTo>
                  <a:lnTo>
                    <a:pt x="37415" y="67425"/>
                  </a:lnTo>
                  <a:cubicBezTo>
                    <a:pt x="37798" y="67425"/>
                    <a:pt x="38129" y="66774"/>
                    <a:pt x="38155" y="65980"/>
                  </a:cubicBezTo>
                  <a:lnTo>
                    <a:pt x="38646" y="52393"/>
                  </a:lnTo>
                  <a:cubicBezTo>
                    <a:pt x="38682" y="51546"/>
                    <a:pt x="38985" y="50778"/>
                    <a:pt x="39449" y="50359"/>
                  </a:cubicBezTo>
                  <a:cubicBezTo>
                    <a:pt x="39493" y="50323"/>
                    <a:pt x="39547" y="50279"/>
                    <a:pt x="39592" y="50243"/>
                  </a:cubicBezTo>
                  <a:cubicBezTo>
                    <a:pt x="39764" y="50090"/>
                    <a:pt x="39947" y="50020"/>
                    <a:pt x="40125" y="50020"/>
                  </a:cubicBezTo>
                  <a:cubicBezTo>
                    <a:pt x="40684" y="50020"/>
                    <a:pt x="41201" y="50708"/>
                    <a:pt x="41242" y="51688"/>
                  </a:cubicBezTo>
                  <a:lnTo>
                    <a:pt x="42152" y="72831"/>
                  </a:lnTo>
                  <a:cubicBezTo>
                    <a:pt x="42214" y="74178"/>
                    <a:pt x="42910" y="75240"/>
                    <a:pt x="43758" y="75249"/>
                  </a:cubicBezTo>
                  <a:lnTo>
                    <a:pt x="44489" y="75266"/>
                  </a:lnTo>
                  <a:cubicBezTo>
                    <a:pt x="44500" y="75267"/>
                    <a:pt x="44510" y="75267"/>
                    <a:pt x="44520" y="75267"/>
                  </a:cubicBezTo>
                  <a:cubicBezTo>
                    <a:pt x="45390" y="75267"/>
                    <a:pt x="46104" y="74161"/>
                    <a:pt x="46140" y="72751"/>
                  </a:cubicBezTo>
                  <a:lnTo>
                    <a:pt x="46612" y="50698"/>
                  </a:lnTo>
                  <a:cubicBezTo>
                    <a:pt x="46657" y="48887"/>
                    <a:pt x="47576" y="47478"/>
                    <a:pt x="48709" y="47433"/>
                  </a:cubicBezTo>
                  <a:lnTo>
                    <a:pt x="48745" y="47433"/>
                  </a:lnTo>
                  <a:cubicBezTo>
                    <a:pt x="48755" y="47433"/>
                    <a:pt x="48766" y="47432"/>
                    <a:pt x="48777" y="47432"/>
                  </a:cubicBezTo>
                  <a:cubicBezTo>
                    <a:pt x="49619" y="47432"/>
                    <a:pt x="50325" y="48458"/>
                    <a:pt x="50422" y="49797"/>
                  </a:cubicBezTo>
                  <a:lnTo>
                    <a:pt x="51135" y="59557"/>
                  </a:lnTo>
                  <a:cubicBezTo>
                    <a:pt x="51225" y="60797"/>
                    <a:pt x="51822" y="61831"/>
                    <a:pt x="52598" y="61956"/>
                  </a:cubicBezTo>
                  <a:cubicBezTo>
                    <a:pt x="52656" y="61966"/>
                    <a:pt x="52714" y="61971"/>
                    <a:pt x="52771" y="61971"/>
                  </a:cubicBezTo>
                  <a:cubicBezTo>
                    <a:pt x="53615" y="61971"/>
                    <a:pt x="54316" y="60939"/>
                    <a:pt x="54392" y="59601"/>
                  </a:cubicBezTo>
                  <a:lnTo>
                    <a:pt x="54802" y="52473"/>
                  </a:lnTo>
                  <a:cubicBezTo>
                    <a:pt x="55016" y="48798"/>
                    <a:pt x="56506" y="45613"/>
                    <a:pt x="58656" y="44266"/>
                  </a:cubicBezTo>
                  <a:cubicBezTo>
                    <a:pt x="62626" y="41759"/>
                    <a:pt x="66257" y="37834"/>
                    <a:pt x="69227" y="32669"/>
                  </a:cubicBezTo>
                  <a:cubicBezTo>
                    <a:pt x="72591" y="27289"/>
                    <a:pt x="77122" y="24381"/>
                    <a:pt x="81761" y="24381"/>
                  </a:cubicBezTo>
                  <a:cubicBezTo>
                    <a:pt x="83331" y="24381"/>
                    <a:pt x="84911" y="24720"/>
                    <a:pt x="86472" y="25398"/>
                  </a:cubicBezTo>
                  <a:lnTo>
                    <a:pt x="87123" y="25692"/>
                  </a:lnTo>
                  <a:cubicBezTo>
                    <a:pt x="89838" y="26887"/>
                    <a:pt x="92624" y="27479"/>
                    <a:pt x="95403" y="27479"/>
                  </a:cubicBezTo>
                  <a:cubicBezTo>
                    <a:pt x="99845" y="27479"/>
                    <a:pt x="104270" y="25966"/>
                    <a:pt x="108364" y="22980"/>
                  </a:cubicBezTo>
                  <a:lnTo>
                    <a:pt x="114073" y="18814"/>
                  </a:lnTo>
                  <a:cubicBezTo>
                    <a:pt x="119179" y="15085"/>
                    <a:pt x="124701" y="13183"/>
                    <a:pt x="130265" y="13183"/>
                  </a:cubicBezTo>
                  <a:cubicBezTo>
                    <a:pt x="132207" y="13183"/>
                    <a:pt x="134154" y="13415"/>
                    <a:pt x="136091" y="13881"/>
                  </a:cubicBezTo>
                  <a:lnTo>
                    <a:pt x="143780" y="15746"/>
                  </a:lnTo>
                  <a:cubicBezTo>
                    <a:pt x="144219" y="15850"/>
                    <a:pt x="144659" y="15902"/>
                    <a:pt x="145098" y="15902"/>
                  </a:cubicBezTo>
                  <a:cubicBezTo>
                    <a:pt x="146338" y="15902"/>
                    <a:pt x="147567" y="15488"/>
                    <a:pt x="148714" y="14684"/>
                  </a:cubicBezTo>
                  <a:lnTo>
                    <a:pt x="154200" y="10777"/>
                  </a:lnTo>
                  <a:cubicBezTo>
                    <a:pt x="155132" y="10118"/>
                    <a:pt x="156118" y="9798"/>
                    <a:pt x="157096" y="9798"/>
                  </a:cubicBezTo>
                  <a:cubicBezTo>
                    <a:pt x="158954" y="9798"/>
                    <a:pt x="160781" y="10954"/>
                    <a:pt x="162149" y="13141"/>
                  </a:cubicBezTo>
                  <a:cubicBezTo>
                    <a:pt x="166797" y="18752"/>
                    <a:pt x="172390" y="21651"/>
                    <a:pt x="178046" y="21651"/>
                  </a:cubicBezTo>
                  <a:cubicBezTo>
                    <a:pt x="181293" y="21651"/>
                    <a:pt x="184559" y="20697"/>
                    <a:pt x="187681" y="18743"/>
                  </a:cubicBezTo>
                  <a:lnTo>
                    <a:pt x="192445" y="15754"/>
                  </a:lnTo>
                  <a:cubicBezTo>
                    <a:pt x="193617" y="15022"/>
                    <a:pt x="194842" y="14664"/>
                    <a:pt x="196058" y="14664"/>
                  </a:cubicBezTo>
                  <a:cubicBezTo>
                    <a:pt x="198424" y="14664"/>
                    <a:pt x="200755" y="16019"/>
                    <a:pt x="202588" y="18600"/>
                  </a:cubicBezTo>
                  <a:cubicBezTo>
                    <a:pt x="203498" y="19876"/>
                    <a:pt x="204524" y="20857"/>
                    <a:pt x="205639" y="21535"/>
                  </a:cubicBezTo>
                  <a:cubicBezTo>
                    <a:pt x="206745" y="22204"/>
                    <a:pt x="207923" y="22552"/>
                    <a:pt x="209127" y="22552"/>
                  </a:cubicBezTo>
                  <a:cubicBezTo>
                    <a:pt x="209903" y="22552"/>
                    <a:pt x="210599" y="23025"/>
                    <a:pt x="211125" y="23810"/>
                  </a:cubicBezTo>
                  <a:cubicBezTo>
                    <a:pt x="211643" y="24595"/>
                    <a:pt x="211991" y="25684"/>
                    <a:pt x="212035" y="26915"/>
                  </a:cubicBezTo>
                  <a:lnTo>
                    <a:pt x="212981" y="51099"/>
                  </a:lnTo>
                  <a:cubicBezTo>
                    <a:pt x="213035" y="52455"/>
                    <a:pt x="213730" y="53517"/>
                    <a:pt x="214578" y="53544"/>
                  </a:cubicBezTo>
                  <a:lnTo>
                    <a:pt x="215301" y="53571"/>
                  </a:lnTo>
                  <a:cubicBezTo>
                    <a:pt x="215311" y="53571"/>
                    <a:pt x="215321" y="53571"/>
                    <a:pt x="215332" y="53571"/>
                  </a:cubicBezTo>
                  <a:cubicBezTo>
                    <a:pt x="216210" y="53571"/>
                    <a:pt x="216933" y="52466"/>
                    <a:pt x="216969" y="51073"/>
                  </a:cubicBezTo>
                  <a:lnTo>
                    <a:pt x="217174" y="43124"/>
                  </a:lnTo>
                  <a:cubicBezTo>
                    <a:pt x="217196" y="42161"/>
                    <a:pt x="217689" y="41586"/>
                    <a:pt x="218188" y="41586"/>
                  </a:cubicBezTo>
                  <a:cubicBezTo>
                    <a:pt x="218512" y="41586"/>
                    <a:pt x="218838" y="41828"/>
                    <a:pt x="219038" y="42366"/>
                  </a:cubicBezTo>
                  <a:cubicBezTo>
                    <a:pt x="220109" y="45265"/>
                    <a:pt x="221510" y="47843"/>
                    <a:pt x="223169" y="49993"/>
                  </a:cubicBezTo>
                  <a:cubicBezTo>
                    <a:pt x="224391" y="51572"/>
                    <a:pt x="225720" y="52857"/>
                    <a:pt x="227130" y="53856"/>
                  </a:cubicBezTo>
                  <a:cubicBezTo>
                    <a:pt x="228530" y="54855"/>
                    <a:pt x="230011" y="55560"/>
                    <a:pt x="231528" y="55944"/>
                  </a:cubicBezTo>
                  <a:cubicBezTo>
                    <a:pt x="233838" y="56550"/>
                    <a:pt x="235533" y="59797"/>
                    <a:pt x="235578" y="63535"/>
                  </a:cubicBezTo>
                  <a:lnTo>
                    <a:pt x="235855" y="84892"/>
                  </a:lnTo>
                  <a:cubicBezTo>
                    <a:pt x="235881" y="86671"/>
                    <a:pt x="236546" y="88024"/>
                    <a:pt x="237398" y="88024"/>
                  </a:cubicBezTo>
                  <a:cubicBezTo>
                    <a:pt x="237401" y="88024"/>
                    <a:pt x="237404" y="88023"/>
                    <a:pt x="237407" y="88023"/>
                  </a:cubicBezTo>
                  <a:lnTo>
                    <a:pt x="238129" y="88015"/>
                  </a:lnTo>
                  <a:cubicBezTo>
                    <a:pt x="239022" y="87997"/>
                    <a:pt x="239789" y="86498"/>
                    <a:pt x="239851" y="84625"/>
                  </a:cubicBezTo>
                  <a:lnTo>
                    <a:pt x="240797" y="58682"/>
                  </a:lnTo>
                  <a:cubicBezTo>
                    <a:pt x="240838" y="57609"/>
                    <a:pt x="241403" y="56855"/>
                    <a:pt x="242015" y="56855"/>
                  </a:cubicBezTo>
                  <a:cubicBezTo>
                    <a:pt x="242201" y="56855"/>
                    <a:pt x="242391" y="56925"/>
                    <a:pt x="242572" y="57077"/>
                  </a:cubicBezTo>
                  <a:lnTo>
                    <a:pt x="242688" y="57166"/>
                  </a:lnTo>
                  <a:cubicBezTo>
                    <a:pt x="243125" y="57532"/>
                    <a:pt x="243402" y="58245"/>
                    <a:pt x="243411" y="59039"/>
                  </a:cubicBezTo>
                  <a:lnTo>
                    <a:pt x="243580" y="71707"/>
                  </a:lnTo>
                  <a:cubicBezTo>
                    <a:pt x="243589" y="72460"/>
                    <a:pt x="243870" y="73045"/>
                    <a:pt x="244232" y="73045"/>
                  </a:cubicBezTo>
                  <a:cubicBezTo>
                    <a:pt x="244235" y="73045"/>
                    <a:pt x="244238" y="73045"/>
                    <a:pt x="244240" y="73045"/>
                  </a:cubicBezTo>
                  <a:lnTo>
                    <a:pt x="244553" y="73045"/>
                  </a:lnTo>
                  <a:cubicBezTo>
                    <a:pt x="244936" y="73036"/>
                    <a:pt x="245266" y="72394"/>
                    <a:pt x="245293" y="71591"/>
                  </a:cubicBezTo>
                  <a:lnTo>
                    <a:pt x="245605" y="62982"/>
                  </a:lnTo>
                  <a:cubicBezTo>
                    <a:pt x="245653" y="61796"/>
                    <a:pt x="246275" y="60969"/>
                    <a:pt x="246950" y="60969"/>
                  </a:cubicBezTo>
                  <a:cubicBezTo>
                    <a:pt x="247153" y="60969"/>
                    <a:pt x="247361" y="61044"/>
                    <a:pt x="247559" y="61207"/>
                  </a:cubicBezTo>
                  <a:lnTo>
                    <a:pt x="250164" y="63375"/>
                  </a:lnTo>
                  <a:cubicBezTo>
                    <a:pt x="252341" y="65186"/>
                    <a:pt x="254758" y="66131"/>
                    <a:pt x="257212" y="66131"/>
                  </a:cubicBezTo>
                  <a:cubicBezTo>
                    <a:pt x="258514" y="66131"/>
                    <a:pt x="259692" y="66970"/>
                    <a:pt x="260539" y="68326"/>
                  </a:cubicBezTo>
                  <a:cubicBezTo>
                    <a:pt x="261396" y="69682"/>
                    <a:pt x="261922" y="71555"/>
                    <a:pt x="261922" y="73634"/>
                  </a:cubicBezTo>
                  <a:lnTo>
                    <a:pt x="261922" y="88728"/>
                  </a:lnTo>
                  <a:cubicBezTo>
                    <a:pt x="261922" y="89977"/>
                    <a:pt x="262484" y="91066"/>
                    <a:pt x="263260" y="91217"/>
                  </a:cubicBezTo>
                  <a:cubicBezTo>
                    <a:pt x="263314" y="91226"/>
                    <a:pt x="263367" y="91235"/>
                    <a:pt x="263430" y="91235"/>
                  </a:cubicBezTo>
                  <a:cubicBezTo>
                    <a:pt x="264170" y="91235"/>
                    <a:pt x="264821" y="90343"/>
                    <a:pt x="264919" y="89130"/>
                  </a:cubicBezTo>
                  <a:lnTo>
                    <a:pt x="265508" y="81707"/>
                  </a:lnTo>
                  <a:cubicBezTo>
                    <a:pt x="265566" y="80973"/>
                    <a:pt x="265931" y="80605"/>
                    <a:pt x="266295" y="80605"/>
                  </a:cubicBezTo>
                  <a:cubicBezTo>
                    <a:pt x="266656" y="80605"/>
                    <a:pt x="267016" y="80966"/>
                    <a:pt x="267078" y="81690"/>
                  </a:cubicBezTo>
                  <a:lnTo>
                    <a:pt x="269460" y="109461"/>
                  </a:lnTo>
                  <a:cubicBezTo>
                    <a:pt x="269525" y="110249"/>
                    <a:pt x="269938" y="110815"/>
                    <a:pt x="270423" y="110815"/>
                  </a:cubicBezTo>
                  <a:cubicBezTo>
                    <a:pt x="270470" y="110815"/>
                    <a:pt x="270518" y="110810"/>
                    <a:pt x="270566" y="110799"/>
                  </a:cubicBezTo>
                  <a:cubicBezTo>
                    <a:pt x="270807" y="110745"/>
                    <a:pt x="271012" y="110558"/>
                    <a:pt x="271155" y="110299"/>
                  </a:cubicBezTo>
                  <a:cubicBezTo>
                    <a:pt x="271307" y="110032"/>
                    <a:pt x="271405" y="109693"/>
                    <a:pt x="271414" y="109309"/>
                  </a:cubicBezTo>
                  <a:lnTo>
                    <a:pt x="271717" y="95660"/>
                  </a:lnTo>
                  <a:cubicBezTo>
                    <a:pt x="271737" y="94751"/>
                    <a:pt x="272191" y="94244"/>
                    <a:pt x="272646" y="94244"/>
                  </a:cubicBezTo>
                  <a:cubicBezTo>
                    <a:pt x="273003" y="94244"/>
                    <a:pt x="273361" y="94557"/>
                    <a:pt x="273510" y="95232"/>
                  </a:cubicBezTo>
                  <a:lnTo>
                    <a:pt x="273787" y="96543"/>
                  </a:lnTo>
                  <a:cubicBezTo>
                    <a:pt x="274295" y="101985"/>
                    <a:pt x="276097" y="105723"/>
                    <a:pt x="277801" y="108105"/>
                  </a:cubicBezTo>
                  <a:cubicBezTo>
                    <a:pt x="279951" y="111120"/>
                    <a:pt x="281191" y="115429"/>
                    <a:pt x="281272" y="119987"/>
                  </a:cubicBezTo>
                  <a:cubicBezTo>
                    <a:pt x="281352" y="124421"/>
                    <a:pt x="281504" y="129729"/>
                    <a:pt x="281807" y="133610"/>
                  </a:cubicBezTo>
                  <a:cubicBezTo>
                    <a:pt x="282066" y="136937"/>
                    <a:pt x="283466" y="139783"/>
                    <a:pt x="285438" y="140943"/>
                  </a:cubicBezTo>
                  <a:cubicBezTo>
                    <a:pt x="285447" y="140961"/>
                    <a:pt x="285465" y="140961"/>
                    <a:pt x="285473" y="140970"/>
                  </a:cubicBezTo>
                  <a:lnTo>
                    <a:pt x="285473" y="39101"/>
                  </a:lnTo>
                  <a:lnTo>
                    <a:pt x="256079" y="39101"/>
                  </a:lnTo>
                  <a:lnTo>
                    <a:pt x="27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-962900" y="-589450"/>
              <a:ext cx="1174500" cy="12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8843274" y="-563325"/>
              <a:ext cx="1174500" cy="12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4123667" y="204174"/>
              <a:ext cx="100337" cy="100337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5648996" y="4468705"/>
              <a:ext cx="100337" cy="100300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1863604" y="1032723"/>
              <a:ext cx="77374" cy="7704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-391782" y="4111436"/>
              <a:ext cx="77081" cy="77044"/>
            </a:xfrm>
            <a:custGeom>
              <a:rect b="b" l="l" r="r" t="t"/>
              <a:pathLst>
                <a:path extrusionOk="0" h="2097" w="2098">
                  <a:moveTo>
                    <a:pt x="1054" y="0"/>
                  </a:moveTo>
                  <a:cubicBezTo>
                    <a:pt x="474" y="0"/>
                    <a:pt x="1" y="464"/>
                    <a:pt x="1" y="1044"/>
                  </a:cubicBezTo>
                  <a:cubicBezTo>
                    <a:pt x="1" y="1624"/>
                    <a:pt x="474" y="2097"/>
                    <a:pt x="1054" y="2097"/>
                  </a:cubicBezTo>
                  <a:cubicBezTo>
                    <a:pt x="1633" y="2097"/>
                    <a:pt x="2097" y="1624"/>
                    <a:pt x="2097" y="1044"/>
                  </a:cubicBezTo>
                  <a:cubicBezTo>
                    <a:pt x="2097" y="464"/>
                    <a:pt x="1633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9393423" y="2600094"/>
              <a:ext cx="61650" cy="61650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3438876" y="916364"/>
              <a:ext cx="63266" cy="63303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895227" y="2567090"/>
              <a:ext cx="69549" cy="69512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3"/>
            <p:cNvSpPr/>
            <p:nvPr/>
          </p:nvSpPr>
          <p:spPr>
            <a:xfrm>
              <a:off x="-524197" y="2936385"/>
              <a:ext cx="69218" cy="69181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3"/>
            <p:cNvSpPr/>
            <p:nvPr/>
          </p:nvSpPr>
          <p:spPr>
            <a:xfrm>
              <a:off x="3471979" y="4574225"/>
              <a:ext cx="50481" cy="50187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3"/>
            <p:cNvSpPr/>
            <p:nvPr/>
          </p:nvSpPr>
          <p:spPr>
            <a:xfrm>
              <a:off x="6871261" y="4517534"/>
              <a:ext cx="37401" cy="37732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8571379" y="2603952"/>
              <a:ext cx="780762" cy="666427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8371434" y="2992194"/>
              <a:ext cx="1174394" cy="993707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8222963" y="3532655"/>
              <a:ext cx="1471033" cy="1244788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3"/>
            <p:cNvSpPr/>
            <p:nvPr/>
          </p:nvSpPr>
          <p:spPr>
            <a:xfrm>
              <a:off x="8950289" y="3105834"/>
              <a:ext cx="401862" cy="164558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3"/>
            <p:cNvSpPr/>
            <p:nvPr/>
          </p:nvSpPr>
          <p:spPr>
            <a:xfrm>
              <a:off x="8371434" y="3703023"/>
              <a:ext cx="814195" cy="28289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8941429" y="3384102"/>
              <a:ext cx="314048" cy="337641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8413418" y="3990493"/>
              <a:ext cx="411327" cy="349103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3"/>
            <p:cNvSpPr/>
            <p:nvPr/>
          </p:nvSpPr>
          <p:spPr>
            <a:xfrm>
              <a:off x="9021420" y="3989492"/>
              <a:ext cx="617195" cy="549704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3"/>
            <p:cNvSpPr/>
            <p:nvPr/>
          </p:nvSpPr>
          <p:spPr>
            <a:xfrm>
              <a:off x="8869642" y="3390320"/>
              <a:ext cx="242594" cy="131492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-324913" y="2604026"/>
              <a:ext cx="824372" cy="697178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-527136" y="3010308"/>
              <a:ext cx="1228806" cy="1039815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-682514" y="3575678"/>
              <a:ext cx="1539553" cy="1302727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-89881" y="3050760"/>
              <a:ext cx="589346" cy="250457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-527136" y="3754166"/>
              <a:ext cx="851890" cy="295977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147724" y="3465382"/>
              <a:ext cx="275366" cy="190791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-23012" y="2713183"/>
              <a:ext cx="351381" cy="234695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-1739" y="3314964"/>
              <a:ext cx="125577" cy="346128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317835" y="3666649"/>
              <a:ext cx="290760" cy="111139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8438" y="4064224"/>
              <a:ext cx="678184" cy="395984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-678876" y="4346431"/>
              <a:ext cx="3985886" cy="973794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5797173" y="4374575"/>
              <a:ext cx="4012449" cy="94565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1788542" y="4941011"/>
              <a:ext cx="158349" cy="357590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1848209" y="4836115"/>
              <a:ext cx="188476" cy="18880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780018" y="5090473"/>
              <a:ext cx="55441" cy="159635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1730197" y="5023935"/>
              <a:ext cx="97398" cy="97030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1943920" y="4870872"/>
              <a:ext cx="28547" cy="21640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1884914" y="5106199"/>
              <a:ext cx="120654" cy="74105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1982241" y="5060934"/>
              <a:ext cx="97398" cy="89241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2038969" y="5078018"/>
              <a:ext cx="15431" cy="15394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3"/>
            <p:cNvSpPr/>
            <p:nvPr/>
          </p:nvSpPr>
          <p:spPr>
            <a:xfrm>
              <a:off x="1767232" y="5067914"/>
              <a:ext cx="16092" cy="1465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9005033" y="4717148"/>
              <a:ext cx="112130" cy="385476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8918177" y="4609901"/>
              <a:ext cx="213055" cy="188917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8935556" y="4906254"/>
              <a:ext cx="97030" cy="13505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8864095" y="4844639"/>
              <a:ext cx="109816" cy="97361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9007311" y="4641645"/>
              <a:ext cx="30862" cy="22779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3"/>
            <p:cNvSpPr/>
            <p:nvPr/>
          </p:nvSpPr>
          <p:spPr>
            <a:xfrm>
              <a:off x="9055515" y="4848240"/>
              <a:ext cx="88176" cy="110477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3"/>
            <p:cNvSpPr/>
            <p:nvPr/>
          </p:nvSpPr>
          <p:spPr>
            <a:xfrm>
              <a:off x="9119739" y="4794414"/>
              <a:ext cx="95083" cy="89094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3"/>
            <p:cNvSpPr/>
            <p:nvPr/>
          </p:nvSpPr>
          <p:spPr>
            <a:xfrm>
              <a:off x="9166951" y="4807751"/>
              <a:ext cx="17084" cy="14145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8908992" y="4889500"/>
              <a:ext cx="15100" cy="1554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-165604" y="4728611"/>
              <a:ext cx="205854" cy="47659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3"/>
            <p:cNvSpPr/>
            <p:nvPr/>
          </p:nvSpPr>
          <p:spPr>
            <a:xfrm>
              <a:off x="-141686" y="4602700"/>
              <a:ext cx="229478" cy="201372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3"/>
            <p:cNvSpPr/>
            <p:nvPr/>
          </p:nvSpPr>
          <p:spPr>
            <a:xfrm>
              <a:off x="-33189" y="4643556"/>
              <a:ext cx="35748" cy="2656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-229533" y="4789895"/>
              <a:ext cx="177675" cy="220954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3"/>
            <p:cNvSpPr/>
            <p:nvPr/>
          </p:nvSpPr>
          <p:spPr>
            <a:xfrm>
              <a:off x="-309813" y="4722622"/>
              <a:ext cx="130133" cy="116209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3"/>
            <p:cNvSpPr/>
            <p:nvPr/>
          </p:nvSpPr>
          <p:spPr>
            <a:xfrm>
              <a:off x="-271492" y="4750509"/>
              <a:ext cx="18737" cy="17305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524687" y="4898649"/>
              <a:ext cx="625829" cy="912254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698398" y="5039330"/>
              <a:ext cx="324524" cy="783370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698398" y="5039330"/>
              <a:ext cx="324524" cy="783370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733119" y="5260254"/>
              <a:ext cx="166542" cy="256666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1148072" y="4919224"/>
              <a:ext cx="411378" cy="588501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1208401" y="5009827"/>
              <a:ext cx="235356" cy="501170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1208401" y="5009827"/>
              <a:ext cx="235356" cy="501170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1300180" y="5157342"/>
              <a:ext cx="125247" cy="157688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7290476" y="4896885"/>
              <a:ext cx="592616" cy="647873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7418959" y="5010819"/>
              <a:ext cx="427764" cy="515903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7418959" y="5010819"/>
              <a:ext cx="427764" cy="515903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7514339" y="5130778"/>
              <a:ext cx="164889" cy="194722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8249711" y="4725231"/>
              <a:ext cx="464614" cy="728738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8352108" y="4834793"/>
              <a:ext cx="220624" cy="632957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8352108" y="4834793"/>
              <a:ext cx="220624" cy="632957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8437017" y="5028197"/>
              <a:ext cx="137995" cy="192077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8340645" y="5257278"/>
              <a:ext cx="148172" cy="191121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6701811" y="5023568"/>
              <a:ext cx="324377" cy="439263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6788997" y="5146834"/>
              <a:ext cx="146519" cy="316001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6788997" y="5146834"/>
              <a:ext cx="146519" cy="316662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6518767" y="5144740"/>
              <a:ext cx="259752" cy="318426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6605439" y="5230751"/>
              <a:ext cx="133109" cy="232417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6605439" y="5230751"/>
              <a:ext cx="133109" cy="232417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8047268" y="4987525"/>
              <a:ext cx="183920" cy="483829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7951888" y="4856764"/>
              <a:ext cx="201298" cy="201262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8027611" y="4897730"/>
              <a:ext cx="32809" cy="24946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7904713" y="5120270"/>
              <a:ext cx="253726" cy="133770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7822119" y="5060309"/>
              <a:ext cx="129509" cy="116356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7853569" y="5096719"/>
              <a:ext cx="17084" cy="1866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8491100" y="4643592"/>
              <a:ext cx="2006151" cy="676641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8491100" y="4643592"/>
              <a:ext cx="2006151" cy="676641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9547478" y="4944281"/>
              <a:ext cx="117715" cy="60312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9547478" y="4944281"/>
              <a:ext cx="117715" cy="60312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8859171" y="5142241"/>
              <a:ext cx="160297" cy="400576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8859171" y="5142241"/>
              <a:ext cx="160297" cy="400576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9446220" y="5027205"/>
              <a:ext cx="282237" cy="19244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8920125" y="5166821"/>
              <a:ext cx="68226" cy="117715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-1044009" y="4860989"/>
              <a:ext cx="1361842" cy="459250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-479299" y="5064902"/>
              <a:ext cx="80020" cy="409724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-479299" y="5064902"/>
              <a:ext cx="80020" cy="409724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-41052" y="5199263"/>
              <a:ext cx="108861" cy="272096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-41052" y="5199263"/>
              <a:ext cx="108861" cy="272096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-522212" y="5121262"/>
              <a:ext cx="191783" cy="130831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-19742" y="5215981"/>
              <a:ext cx="46256" cy="80020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8647429" y="2781053"/>
              <a:ext cx="427759" cy="234679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6" name="Google Shape;1396;p23"/>
          <p:cNvSpPr txBox="1"/>
          <p:nvPr>
            <p:ph idx="1" type="subTitle"/>
          </p:nvPr>
        </p:nvSpPr>
        <p:spPr>
          <a:xfrm>
            <a:off x="722315" y="2340002"/>
            <a:ext cx="2398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7" name="Google Shape;1397;p23"/>
          <p:cNvSpPr txBox="1"/>
          <p:nvPr>
            <p:ph idx="2" type="subTitle"/>
          </p:nvPr>
        </p:nvSpPr>
        <p:spPr>
          <a:xfrm>
            <a:off x="722315" y="2005426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8" name="Google Shape;1398;p23"/>
          <p:cNvSpPr txBox="1"/>
          <p:nvPr>
            <p:ph idx="3" type="subTitle"/>
          </p:nvPr>
        </p:nvSpPr>
        <p:spPr>
          <a:xfrm>
            <a:off x="3372900" y="2340177"/>
            <a:ext cx="2398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9" name="Google Shape;1399;p23"/>
          <p:cNvSpPr txBox="1"/>
          <p:nvPr>
            <p:ph idx="4" type="subTitle"/>
          </p:nvPr>
        </p:nvSpPr>
        <p:spPr>
          <a:xfrm>
            <a:off x="3372900" y="2005426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0" name="Google Shape;1400;p23"/>
          <p:cNvSpPr txBox="1"/>
          <p:nvPr>
            <p:ph idx="5" type="subTitle"/>
          </p:nvPr>
        </p:nvSpPr>
        <p:spPr>
          <a:xfrm>
            <a:off x="6023485" y="2340177"/>
            <a:ext cx="2398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1" name="Google Shape;1401;p23"/>
          <p:cNvSpPr txBox="1"/>
          <p:nvPr>
            <p:ph idx="6" type="subTitle"/>
          </p:nvPr>
        </p:nvSpPr>
        <p:spPr>
          <a:xfrm>
            <a:off x="6023485" y="2005426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2" name="Google Shape;1402;p23"/>
          <p:cNvSpPr txBox="1"/>
          <p:nvPr>
            <p:ph idx="7" type="subTitle"/>
          </p:nvPr>
        </p:nvSpPr>
        <p:spPr>
          <a:xfrm>
            <a:off x="722315" y="4027501"/>
            <a:ext cx="2398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3" name="Google Shape;1403;p23"/>
          <p:cNvSpPr txBox="1"/>
          <p:nvPr>
            <p:ph idx="8" type="subTitle"/>
          </p:nvPr>
        </p:nvSpPr>
        <p:spPr>
          <a:xfrm>
            <a:off x="722315" y="3694575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4" name="Google Shape;1404;p23"/>
          <p:cNvSpPr txBox="1"/>
          <p:nvPr>
            <p:ph idx="9" type="subTitle"/>
          </p:nvPr>
        </p:nvSpPr>
        <p:spPr>
          <a:xfrm>
            <a:off x="3372900" y="4027501"/>
            <a:ext cx="2398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5" name="Google Shape;1405;p23"/>
          <p:cNvSpPr txBox="1"/>
          <p:nvPr>
            <p:ph idx="13" type="subTitle"/>
          </p:nvPr>
        </p:nvSpPr>
        <p:spPr>
          <a:xfrm>
            <a:off x="3372900" y="3695300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6" name="Google Shape;1406;p23"/>
          <p:cNvSpPr txBox="1"/>
          <p:nvPr>
            <p:ph idx="14" type="subTitle"/>
          </p:nvPr>
        </p:nvSpPr>
        <p:spPr>
          <a:xfrm>
            <a:off x="6023485" y="4028226"/>
            <a:ext cx="2398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7" name="Google Shape;1407;p23"/>
          <p:cNvSpPr txBox="1"/>
          <p:nvPr>
            <p:ph idx="15" type="subTitle"/>
          </p:nvPr>
        </p:nvSpPr>
        <p:spPr>
          <a:xfrm>
            <a:off x="6023485" y="3695302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8" name="Google Shape;1408;p23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2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24"/>
          <p:cNvGrpSpPr/>
          <p:nvPr/>
        </p:nvGrpSpPr>
        <p:grpSpPr>
          <a:xfrm flipH="1">
            <a:off x="-132000" y="-95250"/>
            <a:ext cx="9394957" cy="5620657"/>
            <a:chOff x="-132000" y="-95250"/>
            <a:chExt cx="9394957" cy="5620657"/>
          </a:xfrm>
        </p:grpSpPr>
        <p:sp>
          <p:nvSpPr>
            <p:cNvPr id="1411" name="Google Shape;1411;p24"/>
            <p:cNvSpPr/>
            <p:nvPr/>
          </p:nvSpPr>
          <p:spPr>
            <a:xfrm>
              <a:off x="-132000" y="-95250"/>
              <a:ext cx="9394949" cy="5431149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1292188" y="4656945"/>
              <a:ext cx="3293567" cy="680001"/>
            </a:xfrm>
            <a:custGeom>
              <a:rect b="b" l="l" r="r" t="t"/>
              <a:pathLst>
                <a:path extrusionOk="0" h="20664" w="100078">
                  <a:moveTo>
                    <a:pt x="45156" y="0"/>
                  </a:moveTo>
                  <a:cubicBezTo>
                    <a:pt x="43206" y="0"/>
                    <a:pt x="41234" y="367"/>
                    <a:pt x="39352" y="1127"/>
                  </a:cubicBezTo>
                  <a:lnTo>
                    <a:pt x="1" y="17104"/>
                  </a:lnTo>
                  <a:lnTo>
                    <a:pt x="697" y="20664"/>
                  </a:lnTo>
                  <a:lnTo>
                    <a:pt x="100077" y="20664"/>
                  </a:lnTo>
                  <a:cubicBezTo>
                    <a:pt x="99346" y="20075"/>
                    <a:pt x="98659" y="19406"/>
                    <a:pt x="98034" y="18656"/>
                  </a:cubicBezTo>
                  <a:cubicBezTo>
                    <a:pt x="95129" y="15158"/>
                    <a:pt x="90797" y="13218"/>
                    <a:pt x="86324" y="13218"/>
                  </a:cubicBezTo>
                  <a:cubicBezTo>
                    <a:pt x="84878" y="13218"/>
                    <a:pt x="83417" y="13421"/>
                    <a:pt x="81985" y="13839"/>
                  </a:cubicBezTo>
                  <a:lnTo>
                    <a:pt x="77159" y="15240"/>
                  </a:lnTo>
                  <a:cubicBezTo>
                    <a:pt x="75728" y="15658"/>
                    <a:pt x="74268" y="15861"/>
                    <a:pt x="72823" y="15861"/>
                  </a:cubicBezTo>
                  <a:cubicBezTo>
                    <a:pt x="68386" y="15861"/>
                    <a:pt x="64089" y="13950"/>
                    <a:pt x="61182" y="10512"/>
                  </a:cubicBezTo>
                  <a:lnTo>
                    <a:pt x="56810" y="5355"/>
                  </a:lnTo>
                  <a:cubicBezTo>
                    <a:pt x="53883" y="1883"/>
                    <a:pt x="49573" y="0"/>
                    <a:pt x="45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5223090" y="5093463"/>
              <a:ext cx="2217245" cy="243483"/>
            </a:xfrm>
            <a:custGeom>
              <a:rect b="b" l="l" r="r" t="t"/>
              <a:pathLst>
                <a:path extrusionOk="0" h="7399" w="67373">
                  <a:moveTo>
                    <a:pt x="14242" y="1"/>
                  </a:moveTo>
                  <a:cubicBezTo>
                    <a:pt x="10520" y="1"/>
                    <a:pt x="6897" y="1340"/>
                    <a:pt x="4105" y="3804"/>
                  </a:cubicBezTo>
                  <a:lnTo>
                    <a:pt x="447" y="7024"/>
                  </a:lnTo>
                  <a:cubicBezTo>
                    <a:pt x="304" y="7158"/>
                    <a:pt x="153" y="7283"/>
                    <a:pt x="1" y="7399"/>
                  </a:cubicBezTo>
                  <a:lnTo>
                    <a:pt x="67373" y="7399"/>
                  </a:lnTo>
                  <a:lnTo>
                    <a:pt x="16425" y="155"/>
                  </a:lnTo>
                  <a:cubicBezTo>
                    <a:pt x="15697" y="52"/>
                    <a:pt x="14968" y="1"/>
                    <a:pt x="14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7219246" y="3154257"/>
              <a:ext cx="49332" cy="49328"/>
            </a:xfrm>
            <a:custGeom>
              <a:rect b="b" l="l" r="r" t="t"/>
              <a:pathLst>
                <a:path extrusionOk="0" h="1499" w="1499">
                  <a:moveTo>
                    <a:pt x="749" y="0"/>
                  </a:moveTo>
                  <a:cubicBezTo>
                    <a:pt x="330" y="0"/>
                    <a:pt x="0" y="330"/>
                    <a:pt x="0" y="749"/>
                  </a:cubicBezTo>
                  <a:cubicBezTo>
                    <a:pt x="0" y="1160"/>
                    <a:pt x="330" y="1499"/>
                    <a:pt x="749" y="1499"/>
                  </a:cubicBezTo>
                  <a:cubicBezTo>
                    <a:pt x="1160" y="1499"/>
                    <a:pt x="1499" y="1160"/>
                    <a:pt x="1499" y="749"/>
                  </a:cubicBezTo>
                  <a:cubicBezTo>
                    <a:pt x="1499" y="330"/>
                    <a:pt x="1160" y="0"/>
                    <a:pt x="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7438855" y="3765448"/>
              <a:ext cx="49332" cy="49065"/>
            </a:xfrm>
            <a:custGeom>
              <a:rect b="b" l="l" r="r" t="t"/>
              <a:pathLst>
                <a:path extrusionOk="0" h="1491" w="1499">
                  <a:moveTo>
                    <a:pt x="749" y="1"/>
                  </a:moveTo>
                  <a:cubicBezTo>
                    <a:pt x="330" y="1"/>
                    <a:pt x="0" y="331"/>
                    <a:pt x="0" y="741"/>
                  </a:cubicBezTo>
                  <a:cubicBezTo>
                    <a:pt x="0" y="1160"/>
                    <a:pt x="330" y="1490"/>
                    <a:pt x="749" y="1490"/>
                  </a:cubicBezTo>
                  <a:cubicBezTo>
                    <a:pt x="1160" y="1490"/>
                    <a:pt x="1499" y="1160"/>
                    <a:pt x="1499" y="741"/>
                  </a:cubicBezTo>
                  <a:cubicBezTo>
                    <a:pt x="1499" y="331"/>
                    <a:pt x="1160" y="1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4"/>
            <p:cNvSpPr/>
            <p:nvPr/>
          </p:nvSpPr>
          <p:spPr>
            <a:xfrm>
              <a:off x="8346315" y="1710177"/>
              <a:ext cx="49365" cy="49361"/>
            </a:xfrm>
            <a:custGeom>
              <a:rect b="b" l="l" r="r" t="t"/>
              <a:pathLst>
                <a:path extrusionOk="0" h="1500" w="1500">
                  <a:moveTo>
                    <a:pt x="750" y="1"/>
                  </a:moveTo>
                  <a:cubicBezTo>
                    <a:pt x="340" y="1"/>
                    <a:pt x="1" y="340"/>
                    <a:pt x="1" y="750"/>
                  </a:cubicBezTo>
                  <a:cubicBezTo>
                    <a:pt x="1" y="1160"/>
                    <a:pt x="340" y="1499"/>
                    <a:pt x="750" y="1499"/>
                  </a:cubicBezTo>
                  <a:cubicBezTo>
                    <a:pt x="1170" y="1499"/>
                    <a:pt x="1500" y="1160"/>
                    <a:pt x="1500" y="750"/>
                  </a:cubicBezTo>
                  <a:cubicBezTo>
                    <a:pt x="1500" y="340"/>
                    <a:pt x="117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4"/>
            <p:cNvSpPr/>
            <p:nvPr/>
          </p:nvSpPr>
          <p:spPr>
            <a:xfrm>
              <a:off x="8677192" y="2659591"/>
              <a:ext cx="87541" cy="87501"/>
            </a:xfrm>
            <a:custGeom>
              <a:rect b="b" l="l" r="r" t="t"/>
              <a:pathLst>
                <a:path extrusionOk="0" h="2659" w="2660">
                  <a:moveTo>
                    <a:pt x="1330" y="0"/>
                  </a:moveTo>
                  <a:cubicBezTo>
                    <a:pt x="599" y="0"/>
                    <a:pt x="1" y="598"/>
                    <a:pt x="1" y="1329"/>
                  </a:cubicBezTo>
                  <a:cubicBezTo>
                    <a:pt x="1" y="2070"/>
                    <a:pt x="599" y="2659"/>
                    <a:pt x="1330" y="2659"/>
                  </a:cubicBezTo>
                  <a:cubicBezTo>
                    <a:pt x="2071" y="2659"/>
                    <a:pt x="2659" y="2070"/>
                    <a:pt x="2659" y="1329"/>
                  </a:cubicBezTo>
                  <a:cubicBezTo>
                    <a:pt x="2659" y="598"/>
                    <a:pt x="2071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4"/>
            <p:cNvSpPr/>
            <p:nvPr/>
          </p:nvSpPr>
          <p:spPr>
            <a:xfrm>
              <a:off x="6723062" y="4239842"/>
              <a:ext cx="87804" cy="87534"/>
            </a:xfrm>
            <a:custGeom>
              <a:rect b="b" l="l" r="r" t="t"/>
              <a:pathLst>
                <a:path extrusionOk="0" h="2660" w="2668">
                  <a:moveTo>
                    <a:pt x="1339" y="1"/>
                  </a:moveTo>
                  <a:cubicBezTo>
                    <a:pt x="598" y="1"/>
                    <a:pt x="0" y="599"/>
                    <a:pt x="0" y="1330"/>
                  </a:cubicBezTo>
                  <a:cubicBezTo>
                    <a:pt x="0" y="2071"/>
                    <a:pt x="598" y="2659"/>
                    <a:pt x="1339" y="2659"/>
                  </a:cubicBezTo>
                  <a:cubicBezTo>
                    <a:pt x="2070" y="2659"/>
                    <a:pt x="2668" y="2071"/>
                    <a:pt x="2668" y="1330"/>
                  </a:cubicBezTo>
                  <a:cubicBezTo>
                    <a:pt x="2668" y="599"/>
                    <a:pt x="2070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7585337" y="3911952"/>
              <a:ext cx="87804" cy="87501"/>
            </a:xfrm>
            <a:custGeom>
              <a:rect b="b" l="l" r="r" t="t"/>
              <a:pathLst>
                <a:path extrusionOk="0" h="2659" w="2668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61"/>
                    <a:pt x="598" y="2659"/>
                    <a:pt x="1330" y="2659"/>
                  </a:cubicBezTo>
                  <a:cubicBezTo>
                    <a:pt x="2070" y="2659"/>
                    <a:pt x="2668" y="2061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7448530" y="1894854"/>
              <a:ext cx="87804" cy="87501"/>
            </a:xfrm>
            <a:custGeom>
              <a:rect b="b" l="l" r="r" t="t"/>
              <a:pathLst>
                <a:path extrusionOk="0" h="2659" w="2668">
                  <a:moveTo>
                    <a:pt x="1339" y="0"/>
                  </a:moveTo>
                  <a:cubicBezTo>
                    <a:pt x="598" y="0"/>
                    <a:pt x="0" y="598"/>
                    <a:pt x="0" y="1329"/>
                  </a:cubicBezTo>
                  <a:cubicBezTo>
                    <a:pt x="0" y="2070"/>
                    <a:pt x="598" y="2658"/>
                    <a:pt x="1339" y="2658"/>
                  </a:cubicBezTo>
                  <a:cubicBezTo>
                    <a:pt x="2070" y="265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8811662" y="723511"/>
              <a:ext cx="87541" cy="87501"/>
            </a:xfrm>
            <a:custGeom>
              <a:rect b="b" l="l" r="r" t="t"/>
              <a:pathLst>
                <a:path extrusionOk="0" h="2659" w="2660">
                  <a:moveTo>
                    <a:pt x="1330" y="0"/>
                  </a:moveTo>
                  <a:cubicBezTo>
                    <a:pt x="599" y="0"/>
                    <a:pt x="1" y="598"/>
                    <a:pt x="1" y="1329"/>
                  </a:cubicBezTo>
                  <a:cubicBezTo>
                    <a:pt x="1" y="2070"/>
                    <a:pt x="599" y="2659"/>
                    <a:pt x="1330" y="2659"/>
                  </a:cubicBezTo>
                  <a:cubicBezTo>
                    <a:pt x="2070" y="2659"/>
                    <a:pt x="2659" y="2070"/>
                    <a:pt x="2659" y="1329"/>
                  </a:cubicBezTo>
                  <a:cubicBezTo>
                    <a:pt x="2659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7695717" y="2115005"/>
              <a:ext cx="49661" cy="49657"/>
            </a:xfrm>
            <a:custGeom>
              <a:rect b="b" l="l" r="r" t="t"/>
              <a:pathLst>
                <a:path extrusionOk="0" h="1509" w="1509">
                  <a:moveTo>
                    <a:pt x="750" y="1"/>
                  </a:moveTo>
                  <a:cubicBezTo>
                    <a:pt x="340" y="1"/>
                    <a:pt x="1" y="340"/>
                    <a:pt x="1" y="750"/>
                  </a:cubicBezTo>
                  <a:cubicBezTo>
                    <a:pt x="1" y="1169"/>
                    <a:pt x="340" y="1508"/>
                    <a:pt x="750" y="1508"/>
                  </a:cubicBezTo>
                  <a:cubicBezTo>
                    <a:pt x="1170" y="1508"/>
                    <a:pt x="1509" y="1169"/>
                    <a:pt x="1509" y="750"/>
                  </a:cubicBezTo>
                  <a:cubicBezTo>
                    <a:pt x="1509" y="340"/>
                    <a:pt x="117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6487591" y="4440940"/>
              <a:ext cx="49661" cy="49657"/>
            </a:xfrm>
            <a:custGeom>
              <a:rect b="b" l="l" r="r" t="t"/>
              <a:pathLst>
                <a:path extrusionOk="0" h="1509" w="1509">
                  <a:moveTo>
                    <a:pt x="750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69"/>
                    <a:pt x="340" y="1508"/>
                    <a:pt x="750" y="1508"/>
                  </a:cubicBezTo>
                  <a:cubicBezTo>
                    <a:pt x="1169" y="1508"/>
                    <a:pt x="1508" y="1169"/>
                    <a:pt x="1508" y="759"/>
                  </a:cubicBezTo>
                  <a:cubicBezTo>
                    <a:pt x="1508" y="340"/>
                    <a:pt x="1169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4"/>
            <p:cNvSpPr/>
            <p:nvPr/>
          </p:nvSpPr>
          <p:spPr>
            <a:xfrm>
              <a:off x="3309176" y="4200222"/>
              <a:ext cx="49365" cy="49657"/>
            </a:xfrm>
            <a:custGeom>
              <a:rect b="b" l="l" r="r" t="t"/>
              <a:pathLst>
                <a:path extrusionOk="0" h="1509" w="1500">
                  <a:moveTo>
                    <a:pt x="750" y="1"/>
                  </a:moveTo>
                  <a:cubicBezTo>
                    <a:pt x="331" y="1"/>
                    <a:pt x="1" y="340"/>
                    <a:pt x="1" y="759"/>
                  </a:cubicBezTo>
                  <a:cubicBezTo>
                    <a:pt x="1" y="1169"/>
                    <a:pt x="331" y="1508"/>
                    <a:pt x="750" y="1508"/>
                  </a:cubicBezTo>
                  <a:cubicBezTo>
                    <a:pt x="1169" y="1508"/>
                    <a:pt x="1499" y="1169"/>
                    <a:pt x="1499" y="759"/>
                  </a:cubicBezTo>
                  <a:cubicBezTo>
                    <a:pt x="1499" y="340"/>
                    <a:pt x="1169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4"/>
            <p:cNvSpPr/>
            <p:nvPr/>
          </p:nvSpPr>
          <p:spPr>
            <a:xfrm>
              <a:off x="6681661" y="2270592"/>
              <a:ext cx="49365" cy="49657"/>
            </a:xfrm>
            <a:custGeom>
              <a:rect b="b" l="l" r="r" t="t"/>
              <a:pathLst>
                <a:path extrusionOk="0" h="1509" w="1500">
                  <a:moveTo>
                    <a:pt x="750" y="1"/>
                  </a:moveTo>
                  <a:cubicBezTo>
                    <a:pt x="340" y="1"/>
                    <a:pt x="1" y="340"/>
                    <a:pt x="1" y="750"/>
                  </a:cubicBezTo>
                  <a:cubicBezTo>
                    <a:pt x="1" y="1170"/>
                    <a:pt x="340" y="1509"/>
                    <a:pt x="750" y="1509"/>
                  </a:cubicBezTo>
                  <a:cubicBezTo>
                    <a:pt x="1169" y="1509"/>
                    <a:pt x="1499" y="1170"/>
                    <a:pt x="1499" y="750"/>
                  </a:cubicBezTo>
                  <a:cubicBezTo>
                    <a:pt x="1499" y="340"/>
                    <a:pt x="1169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6352265" y="822135"/>
              <a:ext cx="49628" cy="49657"/>
            </a:xfrm>
            <a:custGeom>
              <a:rect b="b" l="l" r="r" t="t"/>
              <a:pathLst>
                <a:path extrusionOk="0" h="1509" w="1508">
                  <a:moveTo>
                    <a:pt x="759" y="1"/>
                  </a:moveTo>
                  <a:cubicBezTo>
                    <a:pt x="339" y="1"/>
                    <a:pt x="0" y="340"/>
                    <a:pt x="0" y="750"/>
                  </a:cubicBezTo>
                  <a:cubicBezTo>
                    <a:pt x="0" y="1169"/>
                    <a:pt x="339" y="1508"/>
                    <a:pt x="759" y="1508"/>
                  </a:cubicBezTo>
                  <a:cubicBezTo>
                    <a:pt x="1169" y="1508"/>
                    <a:pt x="1508" y="1169"/>
                    <a:pt x="1508" y="750"/>
                  </a:cubicBezTo>
                  <a:cubicBezTo>
                    <a:pt x="1508" y="340"/>
                    <a:pt x="1169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4"/>
            <p:cNvSpPr/>
            <p:nvPr/>
          </p:nvSpPr>
          <p:spPr>
            <a:xfrm>
              <a:off x="6027542" y="1942109"/>
              <a:ext cx="36135" cy="36132"/>
            </a:xfrm>
            <a:custGeom>
              <a:rect b="b" l="l" r="r" t="t"/>
              <a:pathLst>
                <a:path extrusionOk="0" h="1098" w="1098">
                  <a:moveTo>
                    <a:pt x="545" y="0"/>
                  </a:moveTo>
                  <a:cubicBezTo>
                    <a:pt x="241" y="0"/>
                    <a:pt x="1" y="250"/>
                    <a:pt x="1" y="553"/>
                  </a:cubicBezTo>
                  <a:cubicBezTo>
                    <a:pt x="1" y="848"/>
                    <a:pt x="241" y="1098"/>
                    <a:pt x="545" y="1098"/>
                  </a:cubicBezTo>
                  <a:cubicBezTo>
                    <a:pt x="848" y="1098"/>
                    <a:pt x="1098" y="848"/>
                    <a:pt x="1098" y="553"/>
                  </a:cubicBezTo>
                  <a:cubicBezTo>
                    <a:pt x="1098" y="250"/>
                    <a:pt x="848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4"/>
            <p:cNvSpPr/>
            <p:nvPr/>
          </p:nvSpPr>
          <p:spPr>
            <a:xfrm>
              <a:off x="1633366" y="1991701"/>
              <a:ext cx="81946" cy="82236"/>
            </a:xfrm>
            <a:custGeom>
              <a:rect b="b" l="l" r="r" t="t"/>
              <a:pathLst>
                <a:path extrusionOk="0" h="2499" w="2490">
                  <a:moveTo>
                    <a:pt x="1249" y="1"/>
                  </a:moveTo>
                  <a:cubicBezTo>
                    <a:pt x="553" y="1"/>
                    <a:pt x="0" y="563"/>
                    <a:pt x="0" y="1250"/>
                  </a:cubicBezTo>
                  <a:cubicBezTo>
                    <a:pt x="0" y="1946"/>
                    <a:pt x="553" y="2499"/>
                    <a:pt x="1249" y="2499"/>
                  </a:cubicBezTo>
                  <a:cubicBezTo>
                    <a:pt x="1936" y="2499"/>
                    <a:pt x="2489" y="1946"/>
                    <a:pt x="2489" y="1250"/>
                  </a:cubicBezTo>
                  <a:cubicBezTo>
                    <a:pt x="2489" y="563"/>
                    <a:pt x="1936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231762" y="2418281"/>
              <a:ext cx="81946" cy="81940"/>
            </a:xfrm>
            <a:custGeom>
              <a:rect b="b" l="l" r="r" t="t"/>
              <a:pathLst>
                <a:path extrusionOk="0" h="2490" w="2490">
                  <a:moveTo>
                    <a:pt x="1249" y="0"/>
                  </a:moveTo>
                  <a:cubicBezTo>
                    <a:pt x="553" y="0"/>
                    <a:pt x="0" y="553"/>
                    <a:pt x="0" y="1240"/>
                  </a:cubicBezTo>
                  <a:cubicBezTo>
                    <a:pt x="0" y="1936"/>
                    <a:pt x="553" y="2489"/>
                    <a:pt x="1249" y="2489"/>
                  </a:cubicBezTo>
                  <a:cubicBezTo>
                    <a:pt x="1936" y="2489"/>
                    <a:pt x="2489" y="1936"/>
                    <a:pt x="2489" y="1240"/>
                  </a:cubicBezTo>
                  <a:cubicBezTo>
                    <a:pt x="2489" y="553"/>
                    <a:pt x="1936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2252535" y="3115788"/>
              <a:ext cx="81946" cy="82236"/>
            </a:xfrm>
            <a:custGeom>
              <a:rect b="b" l="l" r="r" t="t"/>
              <a:pathLst>
                <a:path extrusionOk="0" h="2499" w="2490">
                  <a:moveTo>
                    <a:pt x="1250" y="0"/>
                  </a:moveTo>
                  <a:cubicBezTo>
                    <a:pt x="554" y="0"/>
                    <a:pt x="1" y="562"/>
                    <a:pt x="1" y="1249"/>
                  </a:cubicBezTo>
                  <a:cubicBezTo>
                    <a:pt x="1" y="1936"/>
                    <a:pt x="554" y="2498"/>
                    <a:pt x="1250" y="2498"/>
                  </a:cubicBezTo>
                  <a:cubicBezTo>
                    <a:pt x="1937" y="2498"/>
                    <a:pt x="2490" y="1936"/>
                    <a:pt x="2490" y="1249"/>
                  </a:cubicBezTo>
                  <a:cubicBezTo>
                    <a:pt x="2490" y="562"/>
                    <a:pt x="1937" y="0"/>
                    <a:pt x="1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2549942" y="2008154"/>
              <a:ext cx="65524" cy="65782"/>
            </a:xfrm>
            <a:custGeom>
              <a:rect b="b" l="l" r="r" t="t"/>
              <a:pathLst>
                <a:path extrusionOk="0" h="1999" w="1991">
                  <a:moveTo>
                    <a:pt x="991" y="1"/>
                  </a:moveTo>
                  <a:cubicBezTo>
                    <a:pt x="447" y="1"/>
                    <a:pt x="1" y="447"/>
                    <a:pt x="1" y="1000"/>
                  </a:cubicBezTo>
                  <a:cubicBezTo>
                    <a:pt x="1" y="1553"/>
                    <a:pt x="447" y="1999"/>
                    <a:pt x="991" y="1999"/>
                  </a:cubicBezTo>
                  <a:cubicBezTo>
                    <a:pt x="1544" y="1999"/>
                    <a:pt x="1990" y="1553"/>
                    <a:pt x="1990" y="1000"/>
                  </a:cubicBezTo>
                  <a:cubicBezTo>
                    <a:pt x="1990" y="447"/>
                    <a:pt x="1544" y="1"/>
                    <a:pt x="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484840" y="664804"/>
              <a:ext cx="65787" cy="65782"/>
            </a:xfrm>
            <a:custGeom>
              <a:rect b="b" l="l" r="r" t="t"/>
              <a:pathLst>
                <a:path extrusionOk="0" h="1999" w="1999">
                  <a:moveTo>
                    <a:pt x="999" y="0"/>
                  </a:moveTo>
                  <a:cubicBezTo>
                    <a:pt x="446" y="0"/>
                    <a:pt x="0" y="446"/>
                    <a:pt x="0" y="999"/>
                  </a:cubicBezTo>
                  <a:cubicBezTo>
                    <a:pt x="0" y="1552"/>
                    <a:pt x="446" y="1998"/>
                    <a:pt x="999" y="1998"/>
                  </a:cubicBezTo>
                  <a:cubicBezTo>
                    <a:pt x="1552" y="1998"/>
                    <a:pt x="1998" y="1552"/>
                    <a:pt x="1998" y="999"/>
                  </a:cubicBezTo>
                  <a:cubicBezTo>
                    <a:pt x="1998" y="446"/>
                    <a:pt x="1552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1588444" y="3592256"/>
              <a:ext cx="87508" cy="87797"/>
            </a:xfrm>
            <a:custGeom>
              <a:rect b="b" l="l" r="r" t="t"/>
              <a:pathLst>
                <a:path extrusionOk="0" h="2668" w="2659">
                  <a:moveTo>
                    <a:pt x="1330" y="0"/>
                  </a:moveTo>
                  <a:cubicBezTo>
                    <a:pt x="598" y="0"/>
                    <a:pt x="0" y="598"/>
                    <a:pt x="0" y="1329"/>
                  </a:cubicBezTo>
                  <a:cubicBezTo>
                    <a:pt x="0" y="2070"/>
                    <a:pt x="598" y="2668"/>
                    <a:pt x="1330" y="2668"/>
                  </a:cubicBezTo>
                  <a:cubicBezTo>
                    <a:pt x="2061" y="2668"/>
                    <a:pt x="2659" y="2070"/>
                    <a:pt x="2659" y="1329"/>
                  </a:cubicBezTo>
                  <a:cubicBezTo>
                    <a:pt x="2659" y="598"/>
                    <a:pt x="2061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2431927" y="2243311"/>
              <a:ext cx="35839" cy="36132"/>
            </a:xfrm>
            <a:custGeom>
              <a:rect b="b" l="l" r="r" t="t"/>
              <a:pathLst>
                <a:path extrusionOk="0" h="1098" w="1089">
                  <a:moveTo>
                    <a:pt x="545" y="0"/>
                  </a:moveTo>
                  <a:cubicBezTo>
                    <a:pt x="241" y="0"/>
                    <a:pt x="0" y="241"/>
                    <a:pt x="0" y="544"/>
                  </a:cubicBezTo>
                  <a:cubicBezTo>
                    <a:pt x="0" y="848"/>
                    <a:pt x="241" y="1098"/>
                    <a:pt x="545" y="1098"/>
                  </a:cubicBezTo>
                  <a:cubicBezTo>
                    <a:pt x="848" y="1098"/>
                    <a:pt x="1089" y="848"/>
                    <a:pt x="1089" y="544"/>
                  </a:cubicBezTo>
                  <a:cubicBezTo>
                    <a:pt x="1089" y="241"/>
                    <a:pt x="848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4258663" y="646014"/>
              <a:ext cx="35839" cy="36132"/>
            </a:xfrm>
            <a:custGeom>
              <a:rect b="b" l="l" r="r" t="t"/>
              <a:pathLst>
                <a:path extrusionOk="0" h="1098" w="1089">
                  <a:moveTo>
                    <a:pt x="544" y="0"/>
                  </a:moveTo>
                  <a:cubicBezTo>
                    <a:pt x="241" y="0"/>
                    <a:pt x="0" y="250"/>
                    <a:pt x="0" y="544"/>
                  </a:cubicBezTo>
                  <a:cubicBezTo>
                    <a:pt x="0" y="848"/>
                    <a:pt x="241" y="1097"/>
                    <a:pt x="544" y="1097"/>
                  </a:cubicBezTo>
                  <a:cubicBezTo>
                    <a:pt x="848" y="1097"/>
                    <a:pt x="1089" y="848"/>
                    <a:pt x="1089" y="544"/>
                  </a:cubicBezTo>
                  <a:cubicBezTo>
                    <a:pt x="1089" y="250"/>
                    <a:pt x="848" y="0"/>
                    <a:pt x="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1860610" y="3391454"/>
              <a:ext cx="36135" cy="36132"/>
            </a:xfrm>
            <a:custGeom>
              <a:rect b="b" l="l" r="r" t="t"/>
              <a:pathLst>
                <a:path extrusionOk="0" h="1098" w="1098">
                  <a:moveTo>
                    <a:pt x="553" y="0"/>
                  </a:moveTo>
                  <a:cubicBezTo>
                    <a:pt x="250" y="0"/>
                    <a:pt x="0" y="241"/>
                    <a:pt x="0" y="544"/>
                  </a:cubicBezTo>
                  <a:cubicBezTo>
                    <a:pt x="0" y="848"/>
                    <a:pt x="250" y="1098"/>
                    <a:pt x="553" y="1098"/>
                  </a:cubicBezTo>
                  <a:cubicBezTo>
                    <a:pt x="857" y="1098"/>
                    <a:pt x="1097" y="848"/>
                    <a:pt x="1097" y="544"/>
                  </a:cubicBezTo>
                  <a:cubicBezTo>
                    <a:pt x="1097" y="241"/>
                    <a:pt x="857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22422" y="3115097"/>
              <a:ext cx="934545" cy="1737746"/>
            </a:xfrm>
            <a:custGeom>
              <a:rect b="b" l="l" r="r" t="t"/>
              <a:pathLst>
                <a:path extrusionOk="0" h="52807" w="28397">
                  <a:moveTo>
                    <a:pt x="12980" y="0"/>
                  </a:moveTo>
                  <a:cubicBezTo>
                    <a:pt x="7622" y="0"/>
                    <a:pt x="3595" y="4962"/>
                    <a:pt x="4746" y="10236"/>
                  </a:cubicBezTo>
                  <a:lnTo>
                    <a:pt x="6111" y="16481"/>
                  </a:lnTo>
                  <a:cubicBezTo>
                    <a:pt x="2150" y="17096"/>
                    <a:pt x="0" y="21450"/>
                    <a:pt x="1910" y="24965"/>
                  </a:cubicBezTo>
                  <a:lnTo>
                    <a:pt x="6664" y="34296"/>
                  </a:lnTo>
                  <a:cubicBezTo>
                    <a:pt x="2436" y="34965"/>
                    <a:pt x="259" y="39729"/>
                    <a:pt x="2525" y="43369"/>
                  </a:cubicBezTo>
                  <a:lnTo>
                    <a:pt x="8395" y="52807"/>
                  </a:lnTo>
                  <a:lnTo>
                    <a:pt x="20091" y="52504"/>
                  </a:lnTo>
                  <a:lnTo>
                    <a:pt x="26237" y="42628"/>
                  </a:lnTo>
                  <a:cubicBezTo>
                    <a:pt x="28396" y="39167"/>
                    <a:pt x="26541" y="34617"/>
                    <a:pt x="22580" y="33645"/>
                  </a:cubicBezTo>
                  <a:lnTo>
                    <a:pt x="22241" y="33564"/>
                  </a:lnTo>
                  <a:lnTo>
                    <a:pt x="25773" y="24527"/>
                  </a:lnTo>
                  <a:cubicBezTo>
                    <a:pt x="27138" y="21048"/>
                    <a:pt x="24890" y="17194"/>
                    <a:pt x="21179" y="16677"/>
                  </a:cubicBezTo>
                  <a:lnTo>
                    <a:pt x="20671" y="16606"/>
                  </a:lnTo>
                  <a:cubicBezTo>
                    <a:pt x="20671" y="16606"/>
                    <a:pt x="21215" y="13644"/>
                    <a:pt x="21839" y="10254"/>
                  </a:cubicBezTo>
                  <a:cubicBezTo>
                    <a:pt x="22794" y="5017"/>
                    <a:pt x="18860" y="155"/>
                    <a:pt x="13489" y="13"/>
                  </a:cubicBezTo>
                  <a:lnTo>
                    <a:pt x="13221" y="4"/>
                  </a:lnTo>
                  <a:cubicBezTo>
                    <a:pt x="13141" y="1"/>
                    <a:pt x="13060" y="0"/>
                    <a:pt x="12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449890" y="3371775"/>
              <a:ext cx="40841" cy="1578244"/>
            </a:xfrm>
            <a:custGeom>
              <a:rect b="b" l="l" r="r" t="t"/>
              <a:pathLst>
                <a:path extrusionOk="0" h="47960" w="1241">
                  <a:moveTo>
                    <a:pt x="1" y="1"/>
                  </a:moveTo>
                  <a:lnTo>
                    <a:pt x="1241" y="4796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441958" y="3371479"/>
              <a:ext cx="56704" cy="1578836"/>
            </a:xfrm>
            <a:custGeom>
              <a:rect b="b" l="l" r="r" t="t"/>
              <a:pathLst>
                <a:path extrusionOk="0" h="47978" w="1723">
                  <a:moveTo>
                    <a:pt x="482" y="1"/>
                  </a:moveTo>
                  <a:lnTo>
                    <a:pt x="1" y="10"/>
                  </a:lnTo>
                  <a:lnTo>
                    <a:pt x="1241" y="47978"/>
                  </a:lnTo>
                  <a:lnTo>
                    <a:pt x="1722" y="47960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304263" y="3887271"/>
              <a:ext cx="354704" cy="467418"/>
            </a:xfrm>
            <a:custGeom>
              <a:rect b="b" l="l" r="r" t="t"/>
              <a:pathLst>
                <a:path extrusionOk="0" h="14204" w="10778">
                  <a:moveTo>
                    <a:pt x="10331" y="1"/>
                  </a:moveTo>
                  <a:lnTo>
                    <a:pt x="5148" y="12901"/>
                  </a:lnTo>
                  <a:lnTo>
                    <a:pt x="447" y="634"/>
                  </a:lnTo>
                  <a:lnTo>
                    <a:pt x="1" y="804"/>
                  </a:lnTo>
                  <a:lnTo>
                    <a:pt x="5130" y="14203"/>
                  </a:lnTo>
                  <a:lnTo>
                    <a:pt x="10777" y="179"/>
                  </a:lnTo>
                  <a:lnTo>
                    <a:pt x="10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283135" y="4492605"/>
              <a:ext cx="389325" cy="427765"/>
            </a:xfrm>
            <a:custGeom>
              <a:rect b="b" l="l" r="r" t="t"/>
              <a:pathLst>
                <a:path extrusionOk="0" h="12999" w="11830">
                  <a:moveTo>
                    <a:pt x="429" y="1"/>
                  </a:moveTo>
                  <a:lnTo>
                    <a:pt x="0" y="215"/>
                  </a:lnTo>
                  <a:lnTo>
                    <a:pt x="6272" y="12999"/>
                  </a:lnTo>
                  <a:lnTo>
                    <a:pt x="11830" y="358"/>
                  </a:lnTo>
                  <a:lnTo>
                    <a:pt x="11393" y="161"/>
                  </a:lnTo>
                  <a:lnTo>
                    <a:pt x="6245" y="11866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671835" y="4240731"/>
              <a:ext cx="516193" cy="687865"/>
            </a:xfrm>
            <a:custGeom>
              <a:rect b="b" l="l" r="r" t="t"/>
              <a:pathLst>
                <a:path extrusionOk="0" h="20903" w="15685">
                  <a:moveTo>
                    <a:pt x="8077" y="1"/>
                  </a:moveTo>
                  <a:cubicBezTo>
                    <a:pt x="5029" y="1"/>
                    <a:pt x="2255" y="2224"/>
                    <a:pt x="1794" y="5460"/>
                  </a:cubicBezTo>
                  <a:lnTo>
                    <a:pt x="1" y="18012"/>
                  </a:lnTo>
                  <a:lnTo>
                    <a:pt x="5407" y="20903"/>
                  </a:lnTo>
                  <a:lnTo>
                    <a:pt x="13222" y="10064"/>
                  </a:lnTo>
                  <a:cubicBezTo>
                    <a:pt x="15684" y="6665"/>
                    <a:pt x="14212" y="1847"/>
                    <a:pt x="10269" y="393"/>
                  </a:cubicBezTo>
                  <a:cubicBezTo>
                    <a:pt x="9541" y="126"/>
                    <a:pt x="8801" y="1"/>
                    <a:pt x="8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747890" y="4409843"/>
              <a:ext cx="211118" cy="487064"/>
            </a:xfrm>
            <a:custGeom>
              <a:rect b="b" l="l" r="r" t="t"/>
              <a:pathLst>
                <a:path extrusionOk="0" h="14801" w="6415">
                  <a:moveTo>
                    <a:pt x="6415" y="0"/>
                  </a:moveTo>
                  <a:lnTo>
                    <a:pt x="0" y="1480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740551" y="4406881"/>
              <a:ext cx="225499" cy="492954"/>
            </a:xfrm>
            <a:custGeom>
              <a:rect b="b" l="l" r="r" t="t"/>
              <a:pathLst>
                <a:path extrusionOk="0" h="14980" w="6852">
                  <a:moveTo>
                    <a:pt x="6415" y="1"/>
                  </a:moveTo>
                  <a:lnTo>
                    <a:pt x="0" y="14792"/>
                  </a:lnTo>
                  <a:lnTo>
                    <a:pt x="437" y="14979"/>
                  </a:lnTo>
                  <a:lnTo>
                    <a:pt x="6852" y="188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824208" y="4468846"/>
              <a:ext cx="179129" cy="135941"/>
            </a:xfrm>
            <a:custGeom>
              <a:rect b="b" l="l" r="r" t="t"/>
              <a:pathLst>
                <a:path extrusionOk="0" h="4131" w="5443">
                  <a:moveTo>
                    <a:pt x="447" y="0"/>
                  </a:moveTo>
                  <a:lnTo>
                    <a:pt x="1" y="170"/>
                  </a:lnTo>
                  <a:lnTo>
                    <a:pt x="1553" y="4131"/>
                  </a:lnTo>
                  <a:lnTo>
                    <a:pt x="5443" y="2498"/>
                  </a:lnTo>
                  <a:lnTo>
                    <a:pt x="5255" y="2052"/>
                  </a:lnTo>
                  <a:lnTo>
                    <a:pt x="1821" y="3506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782807" y="4642630"/>
              <a:ext cx="121306" cy="93984"/>
            </a:xfrm>
            <a:custGeom>
              <a:rect b="b" l="l" r="r" t="t"/>
              <a:pathLst>
                <a:path extrusionOk="0" h="2856" w="3686">
                  <a:moveTo>
                    <a:pt x="447" y="1"/>
                  </a:moveTo>
                  <a:lnTo>
                    <a:pt x="1" y="179"/>
                  </a:lnTo>
                  <a:lnTo>
                    <a:pt x="1054" y="2855"/>
                  </a:lnTo>
                  <a:lnTo>
                    <a:pt x="3685" y="1749"/>
                  </a:lnTo>
                  <a:lnTo>
                    <a:pt x="3498" y="1312"/>
                  </a:lnTo>
                  <a:lnTo>
                    <a:pt x="1312" y="223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1384698" y="4627888"/>
              <a:ext cx="563419" cy="777769"/>
            </a:xfrm>
            <a:custGeom>
              <a:rect b="b" l="l" r="r" t="t"/>
              <a:pathLst>
                <a:path extrusionOk="0" h="23635" w="17120">
                  <a:moveTo>
                    <a:pt x="10315" y="0"/>
                  </a:moveTo>
                  <a:cubicBezTo>
                    <a:pt x="9124" y="0"/>
                    <a:pt x="7916" y="498"/>
                    <a:pt x="7048" y="1573"/>
                  </a:cubicBezTo>
                  <a:cubicBezTo>
                    <a:pt x="3337" y="6176"/>
                    <a:pt x="0" y="13901"/>
                    <a:pt x="6825" y="23634"/>
                  </a:cubicBezTo>
                  <a:cubicBezTo>
                    <a:pt x="6825" y="23634"/>
                    <a:pt x="17120" y="16141"/>
                    <a:pt x="14408" y="3285"/>
                  </a:cubicBezTo>
                  <a:cubicBezTo>
                    <a:pt x="13963" y="1193"/>
                    <a:pt x="12159" y="0"/>
                    <a:pt x="10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4"/>
            <p:cNvSpPr/>
            <p:nvPr/>
          </p:nvSpPr>
          <p:spPr>
            <a:xfrm>
              <a:off x="1609276" y="4834909"/>
              <a:ext cx="118937" cy="570748"/>
            </a:xfrm>
            <a:custGeom>
              <a:rect b="b" l="l" r="r" t="t"/>
              <a:pathLst>
                <a:path extrusionOk="0" h="17344" w="3614">
                  <a:moveTo>
                    <a:pt x="3614" y="1"/>
                  </a:moveTo>
                  <a:lnTo>
                    <a:pt x="1" y="17343"/>
                  </a:lnTo>
                  <a:cubicBezTo>
                    <a:pt x="250" y="17308"/>
                    <a:pt x="3613" y="4"/>
                    <a:pt x="3614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4"/>
            <p:cNvSpPr/>
            <p:nvPr/>
          </p:nvSpPr>
          <p:spPr>
            <a:xfrm>
              <a:off x="1602826" y="4833461"/>
              <a:ext cx="133022" cy="579830"/>
            </a:xfrm>
            <a:custGeom>
              <a:rect b="b" l="l" r="r" t="t"/>
              <a:pathLst>
                <a:path extrusionOk="0" h="17620" w="4042">
                  <a:moveTo>
                    <a:pt x="3578" y="0"/>
                  </a:moveTo>
                  <a:cubicBezTo>
                    <a:pt x="2284" y="6646"/>
                    <a:pt x="268" y="16718"/>
                    <a:pt x="0" y="17253"/>
                  </a:cubicBezTo>
                  <a:cubicBezTo>
                    <a:pt x="18" y="17227"/>
                    <a:pt x="63" y="17164"/>
                    <a:pt x="161" y="17146"/>
                  </a:cubicBezTo>
                  <a:lnTo>
                    <a:pt x="223" y="17619"/>
                  </a:lnTo>
                  <a:cubicBezTo>
                    <a:pt x="473" y="17592"/>
                    <a:pt x="554" y="17583"/>
                    <a:pt x="2329" y="8752"/>
                  </a:cubicBezTo>
                  <a:cubicBezTo>
                    <a:pt x="3194" y="4470"/>
                    <a:pt x="4033" y="134"/>
                    <a:pt x="4042" y="89"/>
                  </a:cubicBezTo>
                  <a:lnTo>
                    <a:pt x="3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1652158" y="5008331"/>
              <a:ext cx="562827" cy="450109"/>
            </a:xfrm>
            <a:custGeom>
              <a:rect b="b" l="l" r="r" t="t"/>
              <a:pathLst>
                <a:path extrusionOk="0" h="13678" w="17102">
                  <a:moveTo>
                    <a:pt x="12774" y="0"/>
                  </a:moveTo>
                  <a:cubicBezTo>
                    <a:pt x="12568" y="0"/>
                    <a:pt x="12356" y="18"/>
                    <a:pt x="12142" y="57"/>
                  </a:cubicBezTo>
                  <a:cubicBezTo>
                    <a:pt x="7324" y="895"/>
                    <a:pt x="1044" y="3893"/>
                    <a:pt x="0" y="13652"/>
                  </a:cubicBezTo>
                  <a:cubicBezTo>
                    <a:pt x="0" y="13652"/>
                    <a:pt x="286" y="13678"/>
                    <a:pt x="788" y="13678"/>
                  </a:cubicBezTo>
                  <a:cubicBezTo>
                    <a:pt x="3323" y="13678"/>
                    <a:pt x="11358" y="13025"/>
                    <a:pt x="15782" y="5124"/>
                  </a:cubicBezTo>
                  <a:cubicBezTo>
                    <a:pt x="17102" y="2772"/>
                    <a:pt x="15315" y="0"/>
                    <a:pt x="12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1652158" y="5167242"/>
              <a:ext cx="384323" cy="290409"/>
            </a:xfrm>
            <a:custGeom>
              <a:rect b="b" l="l" r="r" t="t"/>
              <a:pathLst>
                <a:path extrusionOk="0" h="8825" w="11678">
                  <a:moveTo>
                    <a:pt x="11678" y="0"/>
                  </a:moveTo>
                  <a:lnTo>
                    <a:pt x="0" y="8823"/>
                  </a:lnTo>
                  <a:cubicBezTo>
                    <a:pt x="1" y="8824"/>
                    <a:pt x="3" y="8825"/>
                    <a:pt x="6" y="8825"/>
                  </a:cubicBezTo>
                  <a:cubicBezTo>
                    <a:pt x="337" y="8825"/>
                    <a:pt x="11676" y="2"/>
                    <a:pt x="11678" y="0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4"/>
            <p:cNvSpPr/>
            <p:nvPr/>
          </p:nvSpPr>
          <p:spPr>
            <a:xfrm>
              <a:off x="1647748" y="5161088"/>
              <a:ext cx="393439" cy="304460"/>
            </a:xfrm>
            <a:custGeom>
              <a:rect b="b" l="l" r="r" t="t"/>
              <a:pathLst>
                <a:path extrusionOk="0" h="9252" w="11955">
                  <a:moveTo>
                    <a:pt x="11669" y="0"/>
                  </a:moveTo>
                  <a:cubicBezTo>
                    <a:pt x="7271" y="3417"/>
                    <a:pt x="553" y="8582"/>
                    <a:pt x="72" y="8787"/>
                  </a:cubicBezTo>
                  <a:cubicBezTo>
                    <a:pt x="84" y="8783"/>
                    <a:pt x="110" y="8777"/>
                    <a:pt x="142" y="8777"/>
                  </a:cubicBezTo>
                  <a:cubicBezTo>
                    <a:pt x="179" y="8777"/>
                    <a:pt x="225" y="8785"/>
                    <a:pt x="268" y="8814"/>
                  </a:cubicBezTo>
                  <a:lnTo>
                    <a:pt x="0" y="9206"/>
                  </a:lnTo>
                  <a:cubicBezTo>
                    <a:pt x="36" y="9233"/>
                    <a:pt x="63" y="9251"/>
                    <a:pt x="107" y="9251"/>
                  </a:cubicBezTo>
                  <a:cubicBezTo>
                    <a:pt x="357" y="9251"/>
                    <a:pt x="1160" y="8689"/>
                    <a:pt x="6183" y="4835"/>
                  </a:cubicBezTo>
                  <a:cubicBezTo>
                    <a:pt x="9046" y="2641"/>
                    <a:pt x="11928" y="401"/>
                    <a:pt x="11955" y="375"/>
                  </a:cubicBezTo>
                  <a:lnTo>
                    <a:pt x="11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4"/>
            <p:cNvSpPr/>
            <p:nvPr/>
          </p:nvSpPr>
          <p:spPr>
            <a:xfrm>
              <a:off x="775468" y="4575367"/>
              <a:ext cx="562662" cy="450372"/>
            </a:xfrm>
            <a:custGeom>
              <a:rect b="b" l="l" r="r" t="t"/>
              <a:pathLst>
                <a:path extrusionOk="0" h="13686" w="17097">
                  <a:moveTo>
                    <a:pt x="12757" y="1"/>
                  </a:moveTo>
                  <a:cubicBezTo>
                    <a:pt x="12554" y="1"/>
                    <a:pt x="12346" y="18"/>
                    <a:pt x="12134" y="55"/>
                  </a:cubicBezTo>
                  <a:cubicBezTo>
                    <a:pt x="7325" y="903"/>
                    <a:pt x="1045" y="3900"/>
                    <a:pt x="1" y="13660"/>
                  </a:cubicBezTo>
                  <a:cubicBezTo>
                    <a:pt x="1" y="13660"/>
                    <a:pt x="287" y="13685"/>
                    <a:pt x="788" y="13685"/>
                  </a:cubicBezTo>
                  <a:cubicBezTo>
                    <a:pt x="3321" y="13685"/>
                    <a:pt x="11358" y="13032"/>
                    <a:pt x="15782" y="5122"/>
                  </a:cubicBezTo>
                  <a:cubicBezTo>
                    <a:pt x="17096" y="2776"/>
                    <a:pt x="15310" y="1"/>
                    <a:pt x="12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4"/>
            <p:cNvSpPr/>
            <p:nvPr/>
          </p:nvSpPr>
          <p:spPr>
            <a:xfrm>
              <a:off x="775468" y="4734508"/>
              <a:ext cx="384356" cy="290409"/>
            </a:xfrm>
            <a:custGeom>
              <a:rect b="b" l="l" r="r" t="t"/>
              <a:pathLst>
                <a:path extrusionOk="0" h="8825" w="11679">
                  <a:moveTo>
                    <a:pt x="11679" y="1"/>
                  </a:moveTo>
                  <a:lnTo>
                    <a:pt x="1" y="8824"/>
                  </a:lnTo>
                  <a:cubicBezTo>
                    <a:pt x="2" y="8824"/>
                    <a:pt x="4" y="8825"/>
                    <a:pt x="6" y="8825"/>
                  </a:cubicBezTo>
                  <a:cubicBezTo>
                    <a:pt x="327" y="8825"/>
                    <a:pt x="11677" y="2"/>
                    <a:pt x="11679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771091" y="4728354"/>
              <a:ext cx="393439" cy="304164"/>
            </a:xfrm>
            <a:custGeom>
              <a:rect b="b" l="l" r="r" t="t"/>
              <a:pathLst>
                <a:path extrusionOk="0" h="9243" w="11955">
                  <a:moveTo>
                    <a:pt x="11669" y="0"/>
                  </a:moveTo>
                  <a:cubicBezTo>
                    <a:pt x="7271" y="3417"/>
                    <a:pt x="553" y="8582"/>
                    <a:pt x="72" y="8788"/>
                  </a:cubicBezTo>
                  <a:cubicBezTo>
                    <a:pt x="84" y="8784"/>
                    <a:pt x="108" y="8777"/>
                    <a:pt x="139" y="8777"/>
                  </a:cubicBezTo>
                  <a:cubicBezTo>
                    <a:pt x="174" y="8777"/>
                    <a:pt x="220" y="8786"/>
                    <a:pt x="268" y="8814"/>
                  </a:cubicBezTo>
                  <a:lnTo>
                    <a:pt x="0" y="9207"/>
                  </a:lnTo>
                  <a:cubicBezTo>
                    <a:pt x="27" y="9225"/>
                    <a:pt x="54" y="9243"/>
                    <a:pt x="98" y="9243"/>
                  </a:cubicBezTo>
                  <a:cubicBezTo>
                    <a:pt x="348" y="9243"/>
                    <a:pt x="1151" y="8690"/>
                    <a:pt x="6182" y="4836"/>
                  </a:cubicBezTo>
                  <a:cubicBezTo>
                    <a:pt x="9046" y="2641"/>
                    <a:pt x="11928" y="402"/>
                    <a:pt x="11954" y="375"/>
                  </a:cubicBezTo>
                  <a:lnTo>
                    <a:pt x="11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-131992" y="4099229"/>
              <a:ext cx="1961798" cy="1237717"/>
            </a:xfrm>
            <a:custGeom>
              <a:rect b="b" l="l" r="r" t="t"/>
              <a:pathLst>
                <a:path extrusionOk="0" h="37612" w="59611">
                  <a:moveTo>
                    <a:pt x="0" y="1"/>
                  </a:moveTo>
                  <a:lnTo>
                    <a:pt x="0" y="37612"/>
                  </a:lnTo>
                  <a:lnTo>
                    <a:pt x="59610" y="37612"/>
                  </a:lnTo>
                  <a:cubicBezTo>
                    <a:pt x="57710" y="34882"/>
                    <a:pt x="55409" y="32473"/>
                    <a:pt x="52813" y="30466"/>
                  </a:cubicBezTo>
                  <a:cubicBezTo>
                    <a:pt x="48682" y="27263"/>
                    <a:pt x="43776" y="25051"/>
                    <a:pt x="38468" y="24132"/>
                  </a:cubicBezTo>
                  <a:cubicBezTo>
                    <a:pt x="30653" y="22767"/>
                    <a:pt x="23605" y="18601"/>
                    <a:pt x="18645" y="12410"/>
                  </a:cubicBezTo>
                  <a:lnTo>
                    <a:pt x="17753" y="11286"/>
                  </a:lnTo>
                  <a:cubicBezTo>
                    <a:pt x="13203" y="5603"/>
                    <a:pt x="6932" y="166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82318" y="4628546"/>
              <a:ext cx="163267" cy="801166"/>
            </a:xfrm>
            <a:custGeom>
              <a:rect b="b" l="l" r="r" t="t"/>
              <a:pathLst>
                <a:path extrusionOk="0" h="24346" w="4961">
                  <a:moveTo>
                    <a:pt x="1776" y="0"/>
                  </a:moveTo>
                  <a:lnTo>
                    <a:pt x="1392" y="268"/>
                  </a:lnTo>
                  <a:cubicBezTo>
                    <a:pt x="1410" y="295"/>
                    <a:pt x="3149" y="2828"/>
                    <a:pt x="3836" y="7012"/>
                  </a:cubicBezTo>
                  <a:cubicBezTo>
                    <a:pt x="4479" y="10875"/>
                    <a:pt x="4327" y="16968"/>
                    <a:pt x="0" y="24096"/>
                  </a:cubicBezTo>
                  <a:lnTo>
                    <a:pt x="411" y="24346"/>
                  </a:lnTo>
                  <a:cubicBezTo>
                    <a:pt x="4818" y="17084"/>
                    <a:pt x="4960" y="10857"/>
                    <a:pt x="4300" y="6914"/>
                  </a:cubicBezTo>
                  <a:cubicBezTo>
                    <a:pt x="3587" y="2623"/>
                    <a:pt x="1856" y="98"/>
                    <a:pt x="1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173610" y="5210087"/>
              <a:ext cx="423124" cy="83552"/>
            </a:xfrm>
            <a:custGeom>
              <a:rect b="b" l="l" r="r" t="t"/>
              <a:pathLst>
                <a:path extrusionOk="0" h="2539" w="12857">
                  <a:moveTo>
                    <a:pt x="12624" y="1"/>
                  </a:moveTo>
                  <a:cubicBezTo>
                    <a:pt x="12572" y="27"/>
                    <a:pt x="8895" y="2061"/>
                    <a:pt x="4848" y="2061"/>
                  </a:cubicBezTo>
                  <a:cubicBezTo>
                    <a:pt x="3303" y="2061"/>
                    <a:pt x="1704" y="1765"/>
                    <a:pt x="233" y="946"/>
                  </a:cubicBezTo>
                  <a:lnTo>
                    <a:pt x="1" y="1366"/>
                  </a:lnTo>
                  <a:cubicBezTo>
                    <a:pt x="1408" y="2146"/>
                    <a:pt x="3063" y="2539"/>
                    <a:pt x="4889" y="2539"/>
                  </a:cubicBezTo>
                  <a:cubicBezTo>
                    <a:pt x="6048" y="2539"/>
                    <a:pt x="7277" y="2380"/>
                    <a:pt x="8556" y="2062"/>
                  </a:cubicBezTo>
                  <a:cubicBezTo>
                    <a:pt x="10483" y="1580"/>
                    <a:pt x="11982" y="875"/>
                    <a:pt x="12579" y="563"/>
                  </a:cubicBezTo>
                  <a:cubicBezTo>
                    <a:pt x="12749" y="483"/>
                    <a:pt x="12847" y="429"/>
                    <a:pt x="12856" y="420"/>
                  </a:cubicBezTo>
                  <a:lnTo>
                    <a:pt x="12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229689" y="4718679"/>
              <a:ext cx="377313" cy="286262"/>
            </a:xfrm>
            <a:custGeom>
              <a:rect b="b" l="l" r="r" t="t"/>
              <a:pathLst>
                <a:path extrusionOk="0" h="8699" w="11465">
                  <a:moveTo>
                    <a:pt x="11018" y="0"/>
                  </a:moveTo>
                  <a:cubicBezTo>
                    <a:pt x="10991" y="71"/>
                    <a:pt x="8271" y="7066"/>
                    <a:pt x="1" y="8225"/>
                  </a:cubicBezTo>
                  <a:lnTo>
                    <a:pt x="72" y="8698"/>
                  </a:lnTo>
                  <a:cubicBezTo>
                    <a:pt x="1892" y="8439"/>
                    <a:pt x="3453" y="7913"/>
                    <a:pt x="4782" y="7235"/>
                  </a:cubicBezTo>
                  <a:cubicBezTo>
                    <a:pt x="9689" y="4728"/>
                    <a:pt x="11446" y="223"/>
                    <a:pt x="11464" y="170"/>
                  </a:cubicBezTo>
                  <a:lnTo>
                    <a:pt x="11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519758" y="4618970"/>
              <a:ext cx="215231" cy="188626"/>
            </a:xfrm>
            <a:custGeom>
              <a:rect b="b" l="l" r="r" t="t"/>
              <a:pathLst>
                <a:path extrusionOk="0" h="5732" w="6540">
                  <a:moveTo>
                    <a:pt x="3266" y="0"/>
                  </a:moveTo>
                  <a:cubicBezTo>
                    <a:pt x="2839" y="0"/>
                    <a:pt x="2406" y="97"/>
                    <a:pt x="1999" y="300"/>
                  </a:cubicBezTo>
                  <a:cubicBezTo>
                    <a:pt x="581" y="1005"/>
                    <a:pt x="1" y="2727"/>
                    <a:pt x="705" y="4145"/>
                  </a:cubicBezTo>
                  <a:cubicBezTo>
                    <a:pt x="1206" y="5152"/>
                    <a:pt x="2213" y="5732"/>
                    <a:pt x="3263" y="5732"/>
                  </a:cubicBezTo>
                  <a:cubicBezTo>
                    <a:pt x="3693" y="5732"/>
                    <a:pt x="4130" y="5634"/>
                    <a:pt x="4542" y="5430"/>
                  </a:cubicBezTo>
                  <a:cubicBezTo>
                    <a:pt x="5960" y="4734"/>
                    <a:pt x="6540" y="3012"/>
                    <a:pt x="5835" y="1594"/>
                  </a:cubicBezTo>
                  <a:cubicBezTo>
                    <a:pt x="5334" y="585"/>
                    <a:pt x="4318" y="0"/>
                    <a:pt x="3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90698" y="5118176"/>
              <a:ext cx="232575" cy="203566"/>
            </a:xfrm>
            <a:custGeom>
              <a:rect b="b" l="l" r="r" t="t"/>
              <a:pathLst>
                <a:path extrusionOk="0" h="6186" w="7067">
                  <a:moveTo>
                    <a:pt x="3535" y="0"/>
                  </a:moveTo>
                  <a:cubicBezTo>
                    <a:pt x="3072" y="0"/>
                    <a:pt x="2602" y="104"/>
                    <a:pt x="2159" y="323"/>
                  </a:cubicBezTo>
                  <a:cubicBezTo>
                    <a:pt x="625" y="1081"/>
                    <a:pt x="1" y="2937"/>
                    <a:pt x="768" y="4471"/>
                  </a:cubicBezTo>
                  <a:cubicBezTo>
                    <a:pt x="1307" y="5556"/>
                    <a:pt x="2402" y="6185"/>
                    <a:pt x="3541" y="6185"/>
                  </a:cubicBezTo>
                  <a:cubicBezTo>
                    <a:pt x="4003" y="6185"/>
                    <a:pt x="4473" y="6082"/>
                    <a:pt x="4916" y="5863"/>
                  </a:cubicBezTo>
                  <a:cubicBezTo>
                    <a:pt x="6442" y="5104"/>
                    <a:pt x="7066" y="3249"/>
                    <a:pt x="6308" y="1714"/>
                  </a:cubicBezTo>
                  <a:cubicBezTo>
                    <a:pt x="5768" y="629"/>
                    <a:pt x="4674" y="0"/>
                    <a:pt x="3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5623" y="4581850"/>
              <a:ext cx="142698" cy="124884"/>
            </a:xfrm>
            <a:custGeom>
              <a:rect b="b" l="l" r="r" t="t"/>
              <a:pathLst>
                <a:path extrusionOk="0" h="3795" w="4336">
                  <a:moveTo>
                    <a:pt x="2160" y="0"/>
                  </a:moveTo>
                  <a:cubicBezTo>
                    <a:pt x="1877" y="0"/>
                    <a:pt x="1590" y="64"/>
                    <a:pt x="1321" y="197"/>
                  </a:cubicBezTo>
                  <a:cubicBezTo>
                    <a:pt x="384" y="661"/>
                    <a:pt x="0" y="1803"/>
                    <a:pt x="464" y="2740"/>
                  </a:cubicBezTo>
                  <a:cubicBezTo>
                    <a:pt x="793" y="3411"/>
                    <a:pt x="1465" y="3795"/>
                    <a:pt x="2161" y="3795"/>
                  </a:cubicBezTo>
                  <a:cubicBezTo>
                    <a:pt x="2446" y="3795"/>
                    <a:pt x="2735" y="3731"/>
                    <a:pt x="3007" y="3596"/>
                  </a:cubicBezTo>
                  <a:cubicBezTo>
                    <a:pt x="3952" y="3132"/>
                    <a:pt x="4336" y="1990"/>
                    <a:pt x="3863" y="1054"/>
                  </a:cubicBezTo>
                  <a:cubicBezTo>
                    <a:pt x="3533" y="387"/>
                    <a:pt x="2859" y="0"/>
                    <a:pt x="2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07192" y="4828755"/>
              <a:ext cx="61410" cy="150914"/>
            </a:xfrm>
            <a:custGeom>
              <a:rect b="b" l="l" r="r" t="t"/>
              <a:pathLst>
                <a:path extrusionOk="0" h="4586" w="1866">
                  <a:moveTo>
                    <a:pt x="1491" y="0"/>
                  </a:moveTo>
                  <a:cubicBezTo>
                    <a:pt x="1428" y="72"/>
                    <a:pt x="1" y="1918"/>
                    <a:pt x="72" y="4586"/>
                  </a:cubicBezTo>
                  <a:lnTo>
                    <a:pt x="545" y="4577"/>
                  </a:lnTo>
                  <a:cubicBezTo>
                    <a:pt x="483" y="2088"/>
                    <a:pt x="1848" y="313"/>
                    <a:pt x="1865" y="295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239693" y="5142001"/>
              <a:ext cx="142402" cy="131235"/>
            </a:xfrm>
            <a:custGeom>
              <a:rect b="b" l="l" r="r" t="t"/>
              <a:pathLst>
                <a:path extrusionOk="0" h="3988" w="4327">
                  <a:moveTo>
                    <a:pt x="4166" y="0"/>
                  </a:moveTo>
                  <a:cubicBezTo>
                    <a:pt x="4041" y="54"/>
                    <a:pt x="1088" y="1169"/>
                    <a:pt x="0" y="3800"/>
                  </a:cubicBezTo>
                  <a:lnTo>
                    <a:pt x="437" y="3988"/>
                  </a:lnTo>
                  <a:cubicBezTo>
                    <a:pt x="1445" y="1552"/>
                    <a:pt x="4300" y="464"/>
                    <a:pt x="4327" y="446"/>
                  </a:cubicBezTo>
                  <a:lnTo>
                    <a:pt x="41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331282" y="5077470"/>
              <a:ext cx="120121" cy="105008"/>
            </a:xfrm>
            <a:custGeom>
              <a:rect b="b" l="l" r="r" t="t"/>
              <a:pathLst>
                <a:path extrusionOk="0" h="3191" w="3650">
                  <a:moveTo>
                    <a:pt x="1824" y="1"/>
                  </a:moveTo>
                  <a:cubicBezTo>
                    <a:pt x="1585" y="1"/>
                    <a:pt x="1343" y="54"/>
                    <a:pt x="1116" y="168"/>
                  </a:cubicBezTo>
                  <a:cubicBezTo>
                    <a:pt x="322" y="561"/>
                    <a:pt x="0" y="1515"/>
                    <a:pt x="393" y="2309"/>
                  </a:cubicBezTo>
                  <a:cubicBezTo>
                    <a:pt x="672" y="2867"/>
                    <a:pt x="1239" y="3190"/>
                    <a:pt x="1825" y="3190"/>
                  </a:cubicBezTo>
                  <a:cubicBezTo>
                    <a:pt x="2064" y="3190"/>
                    <a:pt x="2307" y="3136"/>
                    <a:pt x="2534" y="3023"/>
                  </a:cubicBezTo>
                  <a:cubicBezTo>
                    <a:pt x="3328" y="2630"/>
                    <a:pt x="3649" y="1676"/>
                    <a:pt x="3257" y="882"/>
                  </a:cubicBezTo>
                  <a:cubicBezTo>
                    <a:pt x="2978" y="324"/>
                    <a:pt x="2411" y="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301334" y="4758695"/>
              <a:ext cx="109821" cy="96419"/>
            </a:xfrm>
            <a:custGeom>
              <a:rect b="b" l="l" r="r" t="t"/>
              <a:pathLst>
                <a:path extrusionOk="0" h="2930" w="3337">
                  <a:moveTo>
                    <a:pt x="1673" y="1"/>
                  </a:moveTo>
                  <a:cubicBezTo>
                    <a:pt x="1452" y="1"/>
                    <a:pt x="1228" y="51"/>
                    <a:pt x="1017" y="158"/>
                  </a:cubicBezTo>
                  <a:cubicBezTo>
                    <a:pt x="295" y="515"/>
                    <a:pt x="0" y="1389"/>
                    <a:pt x="357" y="2121"/>
                  </a:cubicBezTo>
                  <a:cubicBezTo>
                    <a:pt x="616" y="2632"/>
                    <a:pt x="1130" y="2929"/>
                    <a:pt x="1665" y="2929"/>
                  </a:cubicBezTo>
                  <a:cubicBezTo>
                    <a:pt x="1885" y="2929"/>
                    <a:pt x="2109" y="2879"/>
                    <a:pt x="2320" y="2772"/>
                  </a:cubicBezTo>
                  <a:cubicBezTo>
                    <a:pt x="3043" y="2415"/>
                    <a:pt x="3337" y="1541"/>
                    <a:pt x="2980" y="818"/>
                  </a:cubicBezTo>
                  <a:cubicBezTo>
                    <a:pt x="2727" y="300"/>
                    <a:pt x="2210" y="1"/>
                    <a:pt x="1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648929" y="4671589"/>
              <a:ext cx="28533" cy="29617"/>
            </a:xfrm>
            <a:custGeom>
              <a:rect b="b" l="l" r="r" t="t"/>
              <a:pathLst>
                <a:path extrusionOk="0" h="900" w="867">
                  <a:moveTo>
                    <a:pt x="354" y="0"/>
                  </a:moveTo>
                  <a:cubicBezTo>
                    <a:pt x="309" y="0"/>
                    <a:pt x="265" y="10"/>
                    <a:pt x="224" y="30"/>
                  </a:cubicBezTo>
                  <a:cubicBezTo>
                    <a:pt x="55" y="120"/>
                    <a:pt x="1" y="378"/>
                    <a:pt x="117" y="610"/>
                  </a:cubicBezTo>
                  <a:cubicBezTo>
                    <a:pt x="206" y="789"/>
                    <a:pt x="365" y="899"/>
                    <a:pt x="514" y="899"/>
                  </a:cubicBezTo>
                  <a:cubicBezTo>
                    <a:pt x="559" y="899"/>
                    <a:pt x="602" y="889"/>
                    <a:pt x="643" y="869"/>
                  </a:cubicBezTo>
                  <a:cubicBezTo>
                    <a:pt x="822" y="780"/>
                    <a:pt x="866" y="521"/>
                    <a:pt x="759" y="289"/>
                  </a:cubicBezTo>
                  <a:cubicBezTo>
                    <a:pt x="670" y="110"/>
                    <a:pt x="506" y="0"/>
                    <a:pt x="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647777" y="5196792"/>
              <a:ext cx="28500" cy="29584"/>
            </a:xfrm>
            <a:custGeom>
              <a:rect b="b" l="l" r="r" t="t"/>
              <a:pathLst>
                <a:path extrusionOk="0" h="899" w="866">
                  <a:moveTo>
                    <a:pt x="352" y="0"/>
                  </a:moveTo>
                  <a:cubicBezTo>
                    <a:pt x="308" y="0"/>
                    <a:pt x="264" y="10"/>
                    <a:pt x="223" y="30"/>
                  </a:cubicBezTo>
                  <a:cubicBezTo>
                    <a:pt x="45" y="119"/>
                    <a:pt x="0" y="378"/>
                    <a:pt x="116" y="610"/>
                  </a:cubicBezTo>
                  <a:cubicBezTo>
                    <a:pt x="199" y="789"/>
                    <a:pt x="361" y="899"/>
                    <a:pt x="513" y="899"/>
                  </a:cubicBezTo>
                  <a:cubicBezTo>
                    <a:pt x="558" y="899"/>
                    <a:pt x="602" y="889"/>
                    <a:pt x="643" y="869"/>
                  </a:cubicBezTo>
                  <a:cubicBezTo>
                    <a:pt x="821" y="780"/>
                    <a:pt x="866" y="521"/>
                    <a:pt x="750" y="289"/>
                  </a:cubicBezTo>
                  <a:cubicBezTo>
                    <a:pt x="660" y="110"/>
                    <a:pt x="502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79389" y="4611236"/>
              <a:ext cx="16455" cy="16454"/>
            </a:xfrm>
            <a:custGeom>
              <a:rect b="b" l="l" r="r" t="t"/>
              <a:pathLst>
                <a:path extrusionOk="0" h="500" w="500">
                  <a:moveTo>
                    <a:pt x="308" y="0"/>
                  </a:moveTo>
                  <a:cubicBezTo>
                    <a:pt x="226" y="0"/>
                    <a:pt x="138" y="51"/>
                    <a:pt x="80" y="134"/>
                  </a:cubicBezTo>
                  <a:cubicBezTo>
                    <a:pt x="0" y="259"/>
                    <a:pt x="9" y="410"/>
                    <a:pt x="98" y="473"/>
                  </a:cubicBezTo>
                  <a:cubicBezTo>
                    <a:pt x="127" y="491"/>
                    <a:pt x="159" y="499"/>
                    <a:pt x="192" y="499"/>
                  </a:cubicBezTo>
                  <a:cubicBezTo>
                    <a:pt x="274" y="499"/>
                    <a:pt x="362" y="448"/>
                    <a:pt x="419" y="366"/>
                  </a:cubicBezTo>
                  <a:cubicBezTo>
                    <a:pt x="500" y="241"/>
                    <a:pt x="491" y="89"/>
                    <a:pt x="402" y="27"/>
                  </a:cubicBezTo>
                  <a:cubicBezTo>
                    <a:pt x="373" y="9"/>
                    <a:pt x="341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63270" y="4778176"/>
              <a:ext cx="19121" cy="13854"/>
            </a:xfrm>
            <a:custGeom>
              <a:rect b="b" l="l" r="r" t="t"/>
              <a:pathLst>
                <a:path extrusionOk="0" h="421" w="581">
                  <a:moveTo>
                    <a:pt x="260" y="1"/>
                  </a:moveTo>
                  <a:cubicBezTo>
                    <a:pt x="151" y="1"/>
                    <a:pt x="58" y="52"/>
                    <a:pt x="36" y="137"/>
                  </a:cubicBezTo>
                  <a:cubicBezTo>
                    <a:pt x="1" y="244"/>
                    <a:pt x="90" y="369"/>
                    <a:pt x="233" y="404"/>
                  </a:cubicBezTo>
                  <a:cubicBezTo>
                    <a:pt x="267" y="415"/>
                    <a:pt x="301" y="420"/>
                    <a:pt x="333" y="420"/>
                  </a:cubicBezTo>
                  <a:cubicBezTo>
                    <a:pt x="437" y="420"/>
                    <a:pt x="525" y="368"/>
                    <a:pt x="545" y="280"/>
                  </a:cubicBezTo>
                  <a:cubicBezTo>
                    <a:pt x="581" y="173"/>
                    <a:pt x="491" y="57"/>
                    <a:pt x="349" y="12"/>
                  </a:cubicBezTo>
                  <a:cubicBezTo>
                    <a:pt x="319" y="5"/>
                    <a:pt x="289" y="1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77389" y="5120908"/>
              <a:ext cx="19088" cy="13854"/>
            </a:xfrm>
            <a:custGeom>
              <a:rect b="b" l="l" r="r" t="t"/>
              <a:pathLst>
                <a:path extrusionOk="0" h="421" w="580">
                  <a:moveTo>
                    <a:pt x="247" y="1"/>
                  </a:moveTo>
                  <a:cubicBezTo>
                    <a:pt x="143" y="1"/>
                    <a:pt x="56" y="51"/>
                    <a:pt x="36" y="133"/>
                  </a:cubicBezTo>
                  <a:cubicBezTo>
                    <a:pt x="0" y="240"/>
                    <a:pt x="89" y="365"/>
                    <a:pt x="232" y="409"/>
                  </a:cubicBezTo>
                  <a:cubicBezTo>
                    <a:pt x="262" y="417"/>
                    <a:pt x="292" y="420"/>
                    <a:pt x="320" y="420"/>
                  </a:cubicBezTo>
                  <a:cubicBezTo>
                    <a:pt x="429" y="420"/>
                    <a:pt x="523" y="369"/>
                    <a:pt x="544" y="284"/>
                  </a:cubicBezTo>
                  <a:cubicBezTo>
                    <a:pt x="580" y="177"/>
                    <a:pt x="491" y="52"/>
                    <a:pt x="348" y="17"/>
                  </a:cubicBezTo>
                  <a:cubicBezTo>
                    <a:pt x="314" y="6"/>
                    <a:pt x="279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8381858" y="3584917"/>
              <a:ext cx="697429" cy="1014308"/>
            </a:xfrm>
            <a:custGeom>
              <a:rect b="b" l="l" r="r" t="t"/>
              <a:pathLst>
                <a:path extrusionOk="0" h="30823" w="21192">
                  <a:moveTo>
                    <a:pt x="10710" y="0"/>
                  </a:moveTo>
                  <a:cubicBezTo>
                    <a:pt x="10516" y="0"/>
                    <a:pt x="10322" y="6"/>
                    <a:pt x="10126" y="18"/>
                  </a:cubicBezTo>
                  <a:cubicBezTo>
                    <a:pt x="4131" y="384"/>
                    <a:pt x="0" y="6182"/>
                    <a:pt x="1615" y="11972"/>
                  </a:cubicBezTo>
                  <a:lnTo>
                    <a:pt x="6682" y="30126"/>
                  </a:lnTo>
                  <a:lnTo>
                    <a:pt x="15764" y="30822"/>
                  </a:lnTo>
                  <a:lnTo>
                    <a:pt x="19921" y="11410"/>
                  </a:lnTo>
                  <a:cubicBezTo>
                    <a:pt x="21191" y="5500"/>
                    <a:pt x="16654" y="0"/>
                    <a:pt x="10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8739162" y="3828564"/>
              <a:ext cx="3554" cy="788266"/>
            </a:xfrm>
            <a:custGeom>
              <a:rect b="b" l="l" r="r" t="t"/>
              <a:pathLst>
                <a:path extrusionOk="0" h="23954" w="108">
                  <a:moveTo>
                    <a:pt x="0" y="1"/>
                  </a:moveTo>
                  <a:lnTo>
                    <a:pt x="107" y="2395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8731230" y="3828268"/>
              <a:ext cx="19121" cy="788562"/>
            </a:xfrm>
            <a:custGeom>
              <a:rect b="b" l="l" r="r" t="t"/>
              <a:pathLst>
                <a:path extrusionOk="0" h="23963" w="581">
                  <a:moveTo>
                    <a:pt x="473" y="1"/>
                  </a:moveTo>
                  <a:lnTo>
                    <a:pt x="0" y="10"/>
                  </a:lnTo>
                  <a:lnTo>
                    <a:pt x="108" y="23962"/>
                  </a:lnTo>
                  <a:lnTo>
                    <a:pt x="580" y="23962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8597056" y="3980334"/>
              <a:ext cx="283947" cy="157693"/>
            </a:xfrm>
            <a:custGeom>
              <a:rect b="b" l="l" r="r" t="t"/>
              <a:pathLst>
                <a:path extrusionOk="0" h="4792" w="8628">
                  <a:moveTo>
                    <a:pt x="8279" y="1"/>
                  </a:moveTo>
                  <a:lnTo>
                    <a:pt x="4381" y="4113"/>
                  </a:lnTo>
                  <a:lnTo>
                    <a:pt x="340" y="72"/>
                  </a:lnTo>
                  <a:lnTo>
                    <a:pt x="1" y="411"/>
                  </a:lnTo>
                  <a:lnTo>
                    <a:pt x="4390" y="4791"/>
                  </a:lnTo>
                  <a:lnTo>
                    <a:pt x="8627" y="33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8644611" y="4242508"/>
              <a:ext cx="190582" cy="109516"/>
            </a:xfrm>
            <a:custGeom>
              <a:rect b="b" l="l" r="r" t="t"/>
              <a:pathLst>
                <a:path extrusionOk="0" h="3328" w="5791">
                  <a:moveTo>
                    <a:pt x="5443" y="0"/>
                  </a:moveTo>
                  <a:lnTo>
                    <a:pt x="2936" y="2650"/>
                  </a:lnTo>
                  <a:lnTo>
                    <a:pt x="340" y="54"/>
                  </a:lnTo>
                  <a:lnTo>
                    <a:pt x="1" y="384"/>
                  </a:lnTo>
                  <a:lnTo>
                    <a:pt x="2945" y="3328"/>
                  </a:lnTo>
                  <a:lnTo>
                    <a:pt x="5791" y="330"/>
                  </a:lnTo>
                  <a:lnTo>
                    <a:pt x="5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7764520" y="4026970"/>
              <a:ext cx="1131841" cy="1070909"/>
            </a:xfrm>
            <a:custGeom>
              <a:rect b="b" l="l" r="r" t="t"/>
              <a:pathLst>
                <a:path extrusionOk="0" h="32543" w="34392">
                  <a:moveTo>
                    <a:pt x="7621" y="0"/>
                  </a:moveTo>
                  <a:cubicBezTo>
                    <a:pt x="6025" y="0"/>
                    <a:pt x="4414" y="584"/>
                    <a:pt x="3132" y="1792"/>
                  </a:cubicBezTo>
                  <a:lnTo>
                    <a:pt x="2989" y="1926"/>
                  </a:lnTo>
                  <a:cubicBezTo>
                    <a:pt x="1" y="4745"/>
                    <a:pt x="447" y="9616"/>
                    <a:pt x="3899" y="11846"/>
                  </a:cubicBezTo>
                  <a:lnTo>
                    <a:pt x="7923" y="14442"/>
                  </a:lnTo>
                  <a:cubicBezTo>
                    <a:pt x="6147" y="16859"/>
                    <a:pt x="7298" y="20312"/>
                    <a:pt x="10171" y="21168"/>
                  </a:cubicBezTo>
                  <a:lnTo>
                    <a:pt x="17629" y="23613"/>
                  </a:lnTo>
                  <a:cubicBezTo>
                    <a:pt x="15737" y="26209"/>
                    <a:pt x="17102" y="29893"/>
                    <a:pt x="20225" y="30625"/>
                  </a:cubicBezTo>
                  <a:lnTo>
                    <a:pt x="28334" y="32543"/>
                  </a:lnTo>
                  <a:lnTo>
                    <a:pt x="34391" y="26191"/>
                  </a:lnTo>
                  <a:lnTo>
                    <a:pt x="32438" y="17698"/>
                  </a:lnTo>
                  <a:cubicBezTo>
                    <a:pt x="31944" y="15556"/>
                    <a:pt x="30053" y="14212"/>
                    <a:pt x="28058" y="14212"/>
                  </a:cubicBezTo>
                  <a:cubicBezTo>
                    <a:pt x="27278" y="14212"/>
                    <a:pt x="26482" y="14417"/>
                    <a:pt x="25747" y="14861"/>
                  </a:cubicBezTo>
                  <a:lnTo>
                    <a:pt x="25524" y="14995"/>
                  </a:lnTo>
                  <a:lnTo>
                    <a:pt x="22625" y="8331"/>
                  </a:lnTo>
                  <a:cubicBezTo>
                    <a:pt x="21901" y="6659"/>
                    <a:pt x="20289" y="5711"/>
                    <a:pt x="18632" y="5711"/>
                  </a:cubicBezTo>
                  <a:cubicBezTo>
                    <a:pt x="17734" y="5711"/>
                    <a:pt x="16822" y="5990"/>
                    <a:pt x="16032" y="6582"/>
                  </a:cubicBezTo>
                  <a:lnTo>
                    <a:pt x="15729" y="6814"/>
                  </a:lnTo>
                  <a:cubicBezTo>
                    <a:pt x="15729" y="6814"/>
                    <a:pt x="14453" y="4959"/>
                    <a:pt x="12981" y="2818"/>
                  </a:cubicBezTo>
                  <a:cubicBezTo>
                    <a:pt x="11710" y="969"/>
                    <a:pt x="9678" y="0"/>
                    <a:pt x="7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7985786" y="4161753"/>
              <a:ext cx="855857" cy="817324"/>
            </a:xfrm>
            <a:custGeom>
              <a:rect b="b" l="l" r="r" t="t"/>
              <a:pathLst>
                <a:path extrusionOk="0" h="24837" w="26006">
                  <a:moveTo>
                    <a:pt x="1" y="1"/>
                  </a:moveTo>
                  <a:lnTo>
                    <a:pt x="26006" y="24837"/>
                  </a:lnTo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7989131" y="4225073"/>
              <a:ext cx="866718" cy="828479"/>
            </a:xfrm>
            <a:custGeom>
              <a:rect b="b" l="l" r="r" t="t"/>
              <a:pathLst>
                <a:path extrusionOk="0" h="25176" w="26336">
                  <a:moveTo>
                    <a:pt x="330" y="0"/>
                  </a:moveTo>
                  <a:lnTo>
                    <a:pt x="0" y="348"/>
                  </a:lnTo>
                  <a:lnTo>
                    <a:pt x="26005" y="25175"/>
                  </a:lnTo>
                  <a:lnTo>
                    <a:pt x="26335" y="2482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8202848" y="4396817"/>
              <a:ext cx="327389" cy="347898"/>
            </a:xfrm>
            <a:custGeom>
              <a:rect b="b" l="l" r="r" t="t"/>
              <a:pathLst>
                <a:path extrusionOk="0" h="10572" w="9948">
                  <a:moveTo>
                    <a:pt x="5478" y="0"/>
                  </a:moveTo>
                  <a:lnTo>
                    <a:pt x="5032" y="179"/>
                  </a:lnTo>
                  <a:lnTo>
                    <a:pt x="9038" y="9635"/>
                  </a:lnTo>
                  <a:lnTo>
                    <a:pt x="9038" y="9635"/>
                  </a:lnTo>
                  <a:lnTo>
                    <a:pt x="197" y="5665"/>
                  </a:lnTo>
                  <a:lnTo>
                    <a:pt x="1" y="6093"/>
                  </a:lnTo>
                  <a:lnTo>
                    <a:pt x="9948" y="10572"/>
                  </a:lnTo>
                  <a:lnTo>
                    <a:pt x="9948" y="10572"/>
                  </a:lnTo>
                  <a:lnTo>
                    <a:pt x="5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8495167" y="4648224"/>
              <a:ext cx="320346" cy="305908"/>
            </a:xfrm>
            <a:custGeom>
              <a:rect b="b" l="l" r="r" t="t"/>
              <a:pathLst>
                <a:path extrusionOk="0" h="9296" w="9734">
                  <a:moveTo>
                    <a:pt x="6139" y="0"/>
                  </a:moveTo>
                  <a:lnTo>
                    <a:pt x="1" y="5941"/>
                  </a:lnTo>
                  <a:lnTo>
                    <a:pt x="9734" y="9296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6844171" y="5019816"/>
              <a:ext cx="519550" cy="501806"/>
            </a:xfrm>
            <a:custGeom>
              <a:rect b="b" l="l" r="r" t="t"/>
              <a:pathLst>
                <a:path extrusionOk="0" h="15249" w="15787">
                  <a:moveTo>
                    <a:pt x="4044" y="0"/>
                  </a:moveTo>
                  <a:cubicBezTo>
                    <a:pt x="1835" y="0"/>
                    <a:pt x="1" y="2171"/>
                    <a:pt x="692" y="4534"/>
                  </a:cubicBezTo>
                  <a:cubicBezTo>
                    <a:pt x="2078" y="9271"/>
                    <a:pt x="5794" y="15248"/>
                    <a:pt x="15676" y="15248"/>
                  </a:cubicBezTo>
                  <a:cubicBezTo>
                    <a:pt x="15713" y="15248"/>
                    <a:pt x="15749" y="15248"/>
                    <a:pt x="15786" y="15248"/>
                  </a:cubicBezTo>
                  <a:cubicBezTo>
                    <a:pt x="15786" y="15248"/>
                    <a:pt x="15554" y="4561"/>
                    <a:pt x="5402" y="279"/>
                  </a:cubicBezTo>
                  <a:cubicBezTo>
                    <a:pt x="4946" y="88"/>
                    <a:pt x="4487" y="0"/>
                    <a:pt x="40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7027513" y="5166353"/>
              <a:ext cx="339434" cy="355236"/>
            </a:xfrm>
            <a:custGeom>
              <a:rect b="b" l="l" r="r" t="t"/>
              <a:pathLst>
                <a:path extrusionOk="0" h="10795" w="10314">
                  <a:moveTo>
                    <a:pt x="1" y="1"/>
                  </a:moveTo>
                  <a:lnTo>
                    <a:pt x="10215" y="10795"/>
                  </a:lnTo>
                  <a:cubicBezTo>
                    <a:pt x="10313" y="10608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7021951" y="5161088"/>
              <a:ext cx="353519" cy="364319"/>
            </a:xfrm>
            <a:custGeom>
              <a:rect b="b" l="l" r="r" t="t"/>
              <a:pathLst>
                <a:path extrusionOk="0" h="11071" w="10742">
                  <a:moveTo>
                    <a:pt x="10165" y="11036"/>
                  </a:moveTo>
                  <a:cubicBezTo>
                    <a:pt x="10167" y="11039"/>
                    <a:pt x="10169" y="11042"/>
                    <a:pt x="10170" y="11044"/>
                  </a:cubicBezTo>
                  <a:cubicBezTo>
                    <a:pt x="10169" y="11042"/>
                    <a:pt x="10167" y="11039"/>
                    <a:pt x="10165" y="11036"/>
                  </a:cubicBezTo>
                  <a:close/>
                  <a:moveTo>
                    <a:pt x="339" y="0"/>
                  </a:moveTo>
                  <a:lnTo>
                    <a:pt x="0" y="330"/>
                  </a:lnTo>
                  <a:cubicBezTo>
                    <a:pt x="3921" y="4357"/>
                    <a:pt x="9844" y="10511"/>
                    <a:pt x="10165" y="11036"/>
                  </a:cubicBezTo>
                  <a:lnTo>
                    <a:pt x="10165" y="11036"/>
                  </a:lnTo>
                  <a:cubicBezTo>
                    <a:pt x="10148" y="11003"/>
                    <a:pt x="10130" y="10929"/>
                    <a:pt x="10179" y="10848"/>
                  </a:cubicBezTo>
                  <a:lnTo>
                    <a:pt x="10598" y="11071"/>
                  </a:lnTo>
                  <a:cubicBezTo>
                    <a:pt x="10705" y="10857"/>
                    <a:pt x="10741" y="10794"/>
                    <a:pt x="5487" y="5326"/>
                  </a:cubicBezTo>
                  <a:cubicBezTo>
                    <a:pt x="2944" y="2676"/>
                    <a:pt x="366" y="27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7377477" y="4621306"/>
              <a:ext cx="470383" cy="657821"/>
            </a:xfrm>
            <a:custGeom>
              <a:rect b="b" l="l" r="r" t="t"/>
              <a:pathLst>
                <a:path extrusionOk="0" h="19990" w="14293">
                  <a:moveTo>
                    <a:pt x="5942" y="0"/>
                  </a:moveTo>
                  <a:cubicBezTo>
                    <a:pt x="4594" y="0"/>
                    <a:pt x="3247" y="758"/>
                    <a:pt x="2659" y="2219"/>
                  </a:cubicBezTo>
                  <a:cubicBezTo>
                    <a:pt x="794" y="6813"/>
                    <a:pt x="1" y="13834"/>
                    <a:pt x="7851" y="19989"/>
                  </a:cubicBezTo>
                  <a:cubicBezTo>
                    <a:pt x="7851" y="19989"/>
                    <a:pt x="14292" y="11461"/>
                    <a:pt x="8984" y="1799"/>
                  </a:cubicBezTo>
                  <a:cubicBezTo>
                    <a:pt x="8316" y="588"/>
                    <a:pt x="7129" y="0"/>
                    <a:pt x="5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7592380" y="4791767"/>
              <a:ext cx="49957" cy="487360"/>
            </a:xfrm>
            <a:custGeom>
              <a:rect b="b" l="l" r="r" t="t"/>
              <a:pathLst>
                <a:path extrusionOk="0" h="14810" w="1518">
                  <a:moveTo>
                    <a:pt x="1" y="0"/>
                  </a:moveTo>
                  <a:lnTo>
                    <a:pt x="1321" y="14809"/>
                  </a:lnTo>
                  <a:cubicBezTo>
                    <a:pt x="1517" y="14720"/>
                    <a:pt x="1" y="6"/>
                    <a:pt x="1" y="0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7584448" y="4790878"/>
              <a:ext cx="63747" cy="495291"/>
            </a:xfrm>
            <a:custGeom>
              <a:rect b="b" l="l" r="r" t="t"/>
              <a:pathLst>
                <a:path extrusionOk="0" h="15051" w="1937">
                  <a:moveTo>
                    <a:pt x="1340" y="14754"/>
                  </a:moveTo>
                  <a:cubicBezTo>
                    <a:pt x="1339" y="14758"/>
                    <a:pt x="1339" y="14762"/>
                    <a:pt x="1339" y="14765"/>
                  </a:cubicBezTo>
                  <a:cubicBezTo>
                    <a:pt x="1340" y="14761"/>
                    <a:pt x="1340" y="14758"/>
                    <a:pt x="1340" y="14754"/>
                  </a:cubicBezTo>
                  <a:close/>
                  <a:moveTo>
                    <a:pt x="474" y="1"/>
                  </a:moveTo>
                  <a:lnTo>
                    <a:pt x="1" y="54"/>
                  </a:lnTo>
                  <a:cubicBezTo>
                    <a:pt x="577" y="5647"/>
                    <a:pt x="1408" y="14128"/>
                    <a:pt x="1340" y="14754"/>
                  </a:cubicBezTo>
                  <a:lnTo>
                    <a:pt x="1340" y="14754"/>
                  </a:lnTo>
                  <a:cubicBezTo>
                    <a:pt x="1348" y="14720"/>
                    <a:pt x="1385" y="14653"/>
                    <a:pt x="1464" y="14613"/>
                  </a:cubicBezTo>
                  <a:lnTo>
                    <a:pt x="1660" y="15050"/>
                  </a:lnTo>
                  <a:cubicBezTo>
                    <a:pt x="1874" y="14952"/>
                    <a:pt x="1937" y="14925"/>
                    <a:pt x="1214" y="7378"/>
                  </a:cubicBezTo>
                  <a:cubicBezTo>
                    <a:pt x="857" y="3730"/>
                    <a:pt x="483" y="36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7158461" y="4355150"/>
              <a:ext cx="2104496" cy="981795"/>
            </a:xfrm>
            <a:custGeom>
              <a:rect b="b" l="l" r="r" t="t"/>
              <a:pathLst>
                <a:path extrusionOk="0" h="29835" w="63947">
                  <a:moveTo>
                    <a:pt x="49339" y="1"/>
                  </a:moveTo>
                  <a:cubicBezTo>
                    <a:pt x="41916" y="1"/>
                    <a:pt x="34964" y="4051"/>
                    <a:pt x="31358" y="10735"/>
                  </a:cubicBezTo>
                  <a:lnTo>
                    <a:pt x="29823" y="13563"/>
                  </a:lnTo>
                  <a:cubicBezTo>
                    <a:pt x="28137" y="16694"/>
                    <a:pt x="25693" y="19272"/>
                    <a:pt x="22785" y="21119"/>
                  </a:cubicBezTo>
                  <a:cubicBezTo>
                    <a:pt x="19876" y="22957"/>
                    <a:pt x="16504" y="24072"/>
                    <a:pt x="12954" y="24268"/>
                  </a:cubicBezTo>
                  <a:cubicBezTo>
                    <a:pt x="8047" y="24527"/>
                    <a:pt x="3480" y="26543"/>
                    <a:pt x="0" y="29835"/>
                  </a:cubicBezTo>
                  <a:lnTo>
                    <a:pt x="63946" y="29835"/>
                  </a:lnTo>
                  <a:lnTo>
                    <a:pt x="63946" y="2117"/>
                  </a:lnTo>
                  <a:lnTo>
                    <a:pt x="52652" y="271"/>
                  </a:lnTo>
                  <a:cubicBezTo>
                    <a:pt x="51544" y="89"/>
                    <a:pt x="50437" y="1"/>
                    <a:pt x="49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4"/>
            <p:cNvSpPr/>
            <p:nvPr/>
          </p:nvSpPr>
          <p:spPr>
            <a:xfrm>
              <a:off x="8212437" y="5100110"/>
              <a:ext cx="707302" cy="413878"/>
            </a:xfrm>
            <a:custGeom>
              <a:rect b="b" l="l" r="r" t="t"/>
              <a:pathLst>
                <a:path extrusionOk="0" h="12577" w="21492">
                  <a:moveTo>
                    <a:pt x="1531" y="1"/>
                  </a:moveTo>
                  <a:cubicBezTo>
                    <a:pt x="605" y="1"/>
                    <a:pt x="52" y="79"/>
                    <a:pt x="1" y="87"/>
                  </a:cubicBezTo>
                  <a:lnTo>
                    <a:pt x="72" y="559"/>
                  </a:lnTo>
                  <a:cubicBezTo>
                    <a:pt x="83" y="556"/>
                    <a:pt x="613" y="479"/>
                    <a:pt x="1520" y="479"/>
                  </a:cubicBezTo>
                  <a:cubicBezTo>
                    <a:pt x="2815" y="479"/>
                    <a:pt x="4879" y="635"/>
                    <a:pt x="7298" y="1380"/>
                  </a:cubicBezTo>
                  <a:cubicBezTo>
                    <a:pt x="11099" y="2540"/>
                    <a:pt x="16567" y="5421"/>
                    <a:pt x="21090" y="12576"/>
                  </a:cubicBezTo>
                  <a:lnTo>
                    <a:pt x="21492" y="12317"/>
                  </a:lnTo>
                  <a:cubicBezTo>
                    <a:pt x="16889" y="5038"/>
                    <a:pt x="11295" y="2094"/>
                    <a:pt x="7414" y="916"/>
                  </a:cubicBezTo>
                  <a:cubicBezTo>
                    <a:pt x="4938" y="161"/>
                    <a:pt x="2854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4"/>
            <p:cNvSpPr/>
            <p:nvPr/>
          </p:nvSpPr>
          <p:spPr>
            <a:xfrm>
              <a:off x="8787309" y="4957325"/>
              <a:ext cx="183802" cy="398411"/>
            </a:xfrm>
            <a:custGeom>
              <a:rect b="b" l="l" r="r" t="t"/>
              <a:pathLst>
                <a:path extrusionOk="0" h="12107" w="5585">
                  <a:moveTo>
                    <a:pt x="5210" y="1"/>
                  </a:moveTo>
                  <a:lnTo>
                    <a:pt x="4737" y="28"/>
                  </a:lnTo>
                  <a:cubicBezTo>
                    <a:pt x="4746" y="108"/>
                    <a:pt x="5094" y="8217"/>
                    <a:pt x="0" y="11714"/>
                  </a:cubicBezTo>
                  <a:lnTo>
                    <a:pt x="268" y="12107"/>
                  </a:lnTo>
                  <a:cubicBezTo>
                    <a:pt x="5585" y="8458"/>
                    <a:pt x="5219" y="90"/>
                    <a:pt x="5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4"/>
            <p:cNvSpPr/>
            <p:nvPr/>
          </p:nvSpPr>
          <p:spPr>
            <a:xfrm>
              <a:off x="8498129" y="4722760"/>
              <a:ext cx="188212" cy="467122"/>
            </a:xfrm>
            <a:custGeom>
              <a:rect b="b" l="l" r="r" t="t"/>
              <a:pathLst>
                <a:path extrusionOk="0" h="14195" w="5719">
                  <a:moveTo>
                    <a:pt x="348" y="1"/>
                  </a:moveTo>
                  <a:lnTo>
                    <a:pt x="0" y="322"/>
                  </a:lnTo>
                  <a:cubicBezTo>
                    <a:pt x="54" y="385"/>
                    <a:pt x="5183" y="6023"/>
                    <a:pt x="2507" y="14043"/>
                  </a:cubicBezTo>
                  <a:lnTo>
                    <a:pt x="2953" y="14194"/>
                  </a:lnTo>
                  <a:cubicBezTo>
                    <a:pt x="5719" y="5898"/>
                    <a:pt x="402" y="54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24"/>
            <p:cNvSpPr/>
            <p:nvPr/>
          </p:nvSpPr>
          <p:spPr>
            <a:xfrm>
              <a:off x="8413550" y="4603602"/>
              <a:ext cx="191174" cy="191423"/>
            </a:xfrm>
            <a:custGeom>
              <a:rect b="b" l="l" r="r" t="t"/>
              <a:pathLst>
                <a:path extrusionOk="0" h="5817" w="5809">
                  <a:moveTo>
                    <a:pt x="2900" y="0"/>
                  </a:moveTo>
                  <a:cubicBezTo>
                    <a:pt x="1303" y="0"/>
                    <a:pt x="1" y="1303"/>
                    <a:pt x="1" y="2908"/>
                  </a:cubicBezTo>
                  <a:cubicBezTo>
                    <a:pt x="1" y="4514"/>
                    <a:pt x="1303" y="5817"/>
                    <a:pt x="2900" y="5817"/>
                  </a:cubicBezTo>
                  <a:cubicBezTo>
                    <a:pt x="4506" y="5817"/>
                    <a:pt x="5808" y="4514"/>
                    <a:pt x="5808" y="2908"/>
                  </a:cubicBezTo>
                  <a:cubicBezTo>
                    <a:pt x="5808" y="1303"/>
                    <a:pt x="4506" y="0"/>
                    <a:pt x="2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4"/>
            <p:cNvSpPr/>
            <p:nvPr/>
          </p:nvSpPr>
          <p:spPr>
            <a:xfrm>
              <a:off x="8856881" y="4843136"/>
              <a:ext cx="206741" cy="206429"/>
            </a:xfrm>
            <a:custGeom>
              <a:rect b="b" l="l" r="r" t="t"/>
              <a:pathLst>
                <a:path extrusionOk="0" h="6273" w="6282">
                  <a:moveTo>
                    <a:pt x="3141" y="1"/>
                  </a:moveTo>
                  <a:cubicBezTo>
                    <a:pt x="1401" y="1"/>
                    <a:pt x="1" y="1401"/>
                    <a:pt x="1" y="3141"/>
                  </a:cubicBezTo>
                  <a:cubicBezTo>
                    <a:pt x="1" y="4871"/>
                    <a:pt x="1401" y="6272"/>
                    <a:pt x="3141" y="6272"/>
                  </a:cubicBezTo>
                  <a:cubicBezTo>
                    <a:pt x="4872" y="6272"/>
                    <a:pt x="6281" y="4871"/>
                    <a:pt x="6281" y="3141"/>
                  </a:cubicBezTo>
                  <a:cubicBezTo>
                    <a:pt x="6281" y="1401"/>
                    <a:pt x="4872" y="1"/>
                    <a:pt x="31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4"/>
            <p:cNvSpPr/>
            <p:nvPr/>
          </p:nvSpPr>
          <p:spPr>
            <a:xfrm>
              <a:off x="8152574" y="5068289"/>
              <a:ext cx="126835" cy="126858"/>
            </a:xfrm>
            <a:custGeom>
              <a:rect b="b" l="l" r="r" t="t"/>
              <a:pathLst>
                <a:path extrusionOk="0" h="3855" w="3854">
                  <a:moveTo>
                    <a:pt x="1927" y="1"/>
                  </a:moveTo>
                  <a:cubicBezTo>
                    <a:pt x="865" y="1"/>
                    <a:pt x="0" y="866"/>
                    <a:pt x="0" y="1928"/>
                  </a:cubicBezTo>
                  <a:cubicBezTo>
                    <a:pt x="0" y="2998"/>
                    <a:pt x="865" y="3855"/>
                    <a:pt x="1927" y="3855"/>
                  </a:cubicBezTo>
                  <a:cubicBezTo>
                    <a:pt x="2989" y="3855"/>
                    <a:pt x="3854" y="2998"/>
                    <a:pt x="3854" y="1928"/>
                  </a:cubicBezTo>
                  <a:cubicBezTo>
                    <a:pt x="3854" y="866"/>
                    <a:pt x="2989" y="1"/>
                    <a:pt x="1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24"/>
            <p:cNvSpPr/>
            <p:nvPr/>
          </p:nvSpPr>
          <p:spPr>
            <a:xfrm>
              <a:off x="8491646" y="4990792"/>
              <a:ext cx="122754" cy="117480"/>
            </a:xfrm>
            <a:custGeom>
              <a:rect b="b" l="l" r="r" t="t"/>
              <a:pathLst>
                <a:path extrusionOk="0" h="3570" w="3730">
                  <a:moveTo>
                    <a:pt x="429" y="1"/>
                  </a:moveTo>
                  <a:lnTo>
                    <a:pt x="1" y="206"/>
                  </a:lnTo>
                  <a:cubicBezTo>
                    <a:pt x="45" y="295"/>
                    <a:pt x="1071" y="2427"/>
                    <a:pt x="3525" y="3569"/>
                  </a:cubicBezTo>
                  <a:lnTo>
                    <a:pt x="3730" y="3132"/>
                  </a:lnTo>
                  <a:cubicBezTo>
                    <a:pt x="1437" y="2071"/>
                    <a:pt x="438" y="19"/>
                    <a:pt x="429" y="1"/>
                  </a:cubicBezTo>
                  <a:close/>
                </a:path>
              </a:pathLst>
            </a:custGeom>
            <a:solidFill>
              <a:srgbClr val="0022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24"/>
            <p:cNvSpPr/>
            <p:nvPr/>
          </p:nvSpPr>
          <p:spPr>
            <a:xfrm>
              <a:off x="8774968" y="5120546"/>
              <a:ext cx="74015" cy="180893"/>
            </a:xfrm>
            <a:custGeom>
              <a:rect b="b" l="l" r="r" t="t"/>
              <a:pathLst>
                <a:path extrusionOk="0" h="5497" w="2249">
                  <a:moveTo>
                    <a:pt x="322" y="1"/>
                  </a:moveTo>
                  <a:cubicBezTo>
                    <a:pt x="313" y="135"/>
                    <a:pt x="1" y="3320"/>
                    <a:pt x="1892" y="5496"/>
                  </a:cubicBezTo>
                  <a:lnTo>
                    <a:pt x="2249" y="5184"/>
                  </a:lnTo>
                  <a:cubicBezTo>
                    <a:pt x="491" y="3159"/>
                    <a:pt x="795" y="81"/>
                    <a:pt x="795" y="46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24"/>
            <p:cNvSpPr/>
            <p:nvPr/>
          </p:nvSpPr>
          <p:spPr>
            <a:xfrm>
              <a:off x="8727709" y="5048347"/>
              <a:ext cx="106595" cy="106587"/>
            </a:xfrm>
            <a:custGeom>
              <a:rect b="b" l="l" r="r" t="t"/>
              <a:pathLst>
                <a:path extrusionOk="0" h="3239" w="3239">
                  <a:moveTo>
                    <a:pt x="1624" y="0"/>
                  </a:moveTo>
                  <a:cubicBezTo>
                    <a:pt x="723" y="0"/>
                    <a:pt x="0" y="723"/>
                    <a:pt x="0" y="1624"/>
                  </a:cubicBezTo>
                  <a:cubicBezTo>
                    <a:pt x="0" y="2516"/>
                    <a:pt x="723" y="3239"/>
                    <a:pt x="1624" y="3239"/>
                  </a:cubicBezTo>
                  <a:cubicBezTo>
                    <a:pt x="2516" y="3239"/>
                    <a:pt x="3239" y="2516"/>
                    <a:pt x="3239" y="1624"/>
                  </a:cubicBezTo>
                  <a:cubicBezTo>
                    <a:pt x="3239" y="723"/>
                    <a:pt x="2516" y="0"/>
                    <a:pt x="16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24"/>
            <p:cNvSpPr/>
            <p:nvPr/>
          </p:nvSpPr>
          <p:spPr>
            <a:xfrm>
              <a:off x="8422962" y="4938831"/>
              <a:ext cx="97809" cy="97801"/>
            </a:xfrm>
            <a:custGeom>
              <a:rect b="b" l="l" r="r" t="t"/>
              <a:pathLst>
                <a:path extrusionOk="0" h="2972" w="2972">
                  <a:moveTo>
                    <a:pt x="1481" y="1"/>
                  </a:moveTo>
                  <a:cubicBezTo>
                    <a:pt x="661" y="1"/>
                    <a:pt x="0" y="670"/>
                    <a:pt x="0" y="1491"/>
                  </a:cubicBezTo>
                  <a:cubicBezTo>
                    <a:pt x="0" y="2302"/>
                    <a:pt x="661" y="2972"/>
                    <a:pt x="1481" y="2972"/>
                  </a:cubicBezTo>
                  <a:cubicBezTo>
                    <a:pt x="2302" y="2972"/>
                    <a:pt x="2971" y="2302"/>
                    <a:pt x="2971" y="1491"/>
                  </a:cubicBezTo>
                  <a:cubicBezTo>
                    <a:pt x="2971" y="670"/>
                    <a:pt x="2302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24"/>
            <p:cNvSpPr/>
            <p:nvPr/>
          </p:nvSpPr>
          <p:spPr>
            <a:xfrm>
              <a:off x="8485195" y="4642630"/>
              <a:ext cx="31166" cy="23825"/>
            </a:xfrm>
            <a:custGeom>
              <a:rect b="b" l="l" r="r" t="t"/>
              <a:pathLst>
                <a:path extrusionOk="0" h="724" w="947">
                  <a:moveTo>
                    <a:pt x="473" y="1"/>
                  </a:moveTo>
                  <a:cubicBezTo>
                    <a:pt x="215" y="1"/>
                    <a:pt x="1" y="161"/>
                    <a:pt x="1" y="366"/>
                  </a:cubicBezTo>
                  <a:cubicBezTo>
                    <a:pt x="1" y="563"/>
                    <a:pt x="215" y="723"/>
                    <a:pt x="473" y="723"/>
                  </a:cubicBezTo>
                  <a:cubicBezTo>
                    <a:pt x="741" y="723"/>
                    <a:pt x="946" y="563"/>
                    <a:pt x="946" y="366"/>
                  </a:cubicBezTo>
                  <a:cubicBezTo>
                    <a:pt x="946" y="161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4"/>
            <p:cNvSpPr/>
            <p:nvPr/>
          </p:nvSpPr>
          <p:spPr>
            <a:xfrm>
              <a:off x="8961699" y="4880716"/>
              <a:ext cx="31429" cy="24088"/>
            </a:xfrm>
            <a:custGeom>
              <a:rect b="b" l="l" r="r" t="t"/>
              <a:pathLst>
                <a:path extrusionOk="0" h="732" w="955">
                  <a:moveTo>
                    <a:pt x="473" y="0"/>
                  </a:moveTo>
                  <a:cubicBezTo>
                    <a:pt x="215" y="0"/>
                    <a:pt x="0" y="161"/>
                    <a:pt x="0" y="366"/>
                  </a:cubicBezTo>
                  <a:cubicBezTo>
                    <a:pt x="0" y="562"/>
                    <a:pt x="215" y="732"/>
                    <a:pt x="473" y="732"/>
                  </a:cubicBezTo>
                  <a:cubicBezTo>
                    <a:pt x="741" y="732"/>
                    <a:pt x="955" y="562"/>
                    <a:pt x="955" y="366"/>
                  </a:cubicBezTo>
                  <a:cubicBezTo>
                    <a:pt x="955" y="161"/>
                    <a:pt x="741" y="0"/>
                    <a:pt x="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4"/>
            <p:cNvSpPr/>
            <p:nvPr/>
          </p:nvSpPr>
          <p:spPr>
            <a:xfrm>
              <a:off x="8171925" y="5138711"/>
              <a:ext cx="16784" cy="16914"/>
            </a:xfrm>
            <a:custGeom>
              <a:rect b="b" l="l" r="r" t="t"/>
              <a:pathLst>
                <a:path extrusionOk="0" h="514" w="510">
                  <a:moveTo>
                    <a:pt x="195" y="1"/>
                  </a:moveTo>
                  <a:cubicBezTo>
                    <a:pt x="167" y="1"/>
                    <a:pt x="141" y="7"/>
                    <a:pt x="117" y="20"/>
                  </a:cubicBezTo>
                  <a:cubicBezTo>
                    <a:pt x="19" y="82"/>
                    <a:pt x="1" y="234"/>
                    <a:pt x="72" y="359"/>
                  </a:cubicBezTo>
                  <a:cubicBezTo>
                    <a:pt x="125" y="458"/>
                    <a:pt x="217" y="513"/>
                    <a:pt x="301" y="513"/>
                  </a:cubicBezTo>
                  <a:cubicBezTo>
                    <a:pt x="331" y="513"/>
                    <a:pt x="359" y="507"/>
                    <a:pt x="384" y="493"/>
                  </a:cubicBezTo>
                  <a:cubicBezTo>
                    <a:pt x="483" y="430"/>
                    <a:pt x="509" y="287"/>
                    <a:pt x="429" y="154"/>
                  </a:cubicBezTo>
                  <a:cubicBezTo>
                    <a:pt x="375" y="59"/>
                    <a:pt x="281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4"/>
            <p:cNvSpPr/>
            <p:nvPr/>
          </p:nvSpPr>
          <p:spPr>
            <a:xfrm>
              <a:off x="8450541" y="4954857"/>
              <a:ext cx="17673" cy="16059"/>
            </a:xfrm>
            <a:custGeom>
              <a:rect b="b" l="l" r="r" t="t"/>
              <a:pathLst>
                <a:path extrusionOk="0" h="488" w="537">
                  <a:moveTo>
                    <a:pt x="335" y="0"/>
                  </a:moveTo>
                  <a:cubicBezTo>
                    <a:pt x="260" y="0"/>
                    <a:pt x="178" y="36"/>
                    <a:pt x="117" y="103"/>
                  </a:cubicBezTo>
                  <a:cubicBezTo>
                    <a:pt x="19" y="210"/>
                    <a:pt x="1" y="361"/>
                    <a:pt x="90" y="442"/>
                  </a:cubicBezTo>
                  <a:cubicBezTo>
                    <a:pt x="121" y="473"/>
                    <a:pt x="163" y="488"/>
                    <a:pt x="208" y="488"/>
                  </a:cubicBezTo>
                  <a:cubicBezTo>
                    <a:pt x="280" y="488"/>
                    <a:pt x="360" y="450"/>
                    <a:pt x="420" y="379"/>
                  </a:cubicBezTo>
                  <a:cubicBezTo>
                    <a:pt x="527" y="272"/>
                    <a:pt x="536" y="120"/>
                    <a:pt x="456" y="40"/>
                  </a:cubicBezTo>
                  <a:cubicBezTo>
                    <a:pt x="422" y="13"/>
                    <a:pt x="380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4"/>
            <p:cNvSpPr/>
            <p:nvPr/>
          </p:nvSpPr>
          <p:spPr>
            <a:xfrm>
              <a:off x="8768221" y="5096721"/>
              <a:ext cx="17640" cy="16092"/>
            </a:xfrm>
            <a:custGeom>
              <a:rect b="b" l="l" r="r" t="t"/>
              <a:pathLst>
                <a:path extrusionOk="0" h="489" w="536">
                  <a:moveTo>
                    <a:pt x="328" y="0"/>
                  </a:moveTo>
                  <a:cubicBezTo>
                    <a:pt x="255" y="0"/>
                    <a:pt x="176" y="36"/>
                    <a:pt x="116" y="100"/>
                  </a:cubicBezTo>
                  <a:cubicBezTo>
                    <a:pt x="18" y="216"/>
                    <a:pt x="1" y="368"/>
                    <a:pt x="90" y="448"/>
                  </a:cubicBezTo>
                  <a:cubicBezTo>
                    <a:pt x="120" y="475"/>
                    <a:pt x="160" y="488"/>
                    <a:pt x="204" y="488"/>
                  </a:cubicBezTo>
                  <a:cubicBezTo>
                    <a:pt x="277" y="488"/>
                    <a:pt x="359" y="453"/>
                    <a:pt x="420" y="386"/>
                  </a:cubicBezTo>
                  <a:cubicBezTo>
                    <a:pt x="518" y="270"/>
                    <a:pt x="536" y="118"/>
                    <a:pt x="455" y="47"/>
                  </a:cubicBezTo>
                  <a:cubicBezTo>
                    <a:pt x="420" y="15"/>
                    <a:pt x="375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4" name="Google Shape;1504;p24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_2_1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25"/>
          <p:cNvGrpSpPr/>
          <p:nvPr/>
        </p:nvGrpSpPr>
        <p:grpSpPr>
          <a:xfrm>
            <a:off x="-938150" y="-295084"/>
            <a:ext cx="10801002" cy="5914622"/>
            <a:chOff x="-938150" y="-295084"/>
            <a:chExt cx="10801002" cy="5914622"/>
          </a:xfrm>
        </p:grpSpPr>
        <p:sp>
          <p:nvSpPr>
            <p:cNvPr id="1507" name="Google Shape;1507;p25"/>
            <p:cNvSpPr/>
            <p:nvPr/>
          </p:nvSpPr>
          <p:spPr>
            <a:xfrm flipH="1">
              <a:off x="-305476" y="-295084"/>
              <a:ext cx="9651162" cy="5428741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5"/>
            <p:cNvSpPr/>
            <p:nvPr/>
          </p:nvSpPr>
          <p:spPr>
            <a:xfrm flipH="1">
              <a:off x="74306" y="4191220"/>
              <a:ext cx="9284182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9" name="Google Shape;1509;p25"/>
            <p:cNvGrpSpPr/>
            <p:nvPr/>
          </p:nvGrpSpPr>
          <p:grpSpPr>
            <a:xfrm flipH="1">
              <a:off x="-580017" y="2657764"/>
              <a:ext cx="1353618" cy="1999984"/>
              <a:chOff x="7998701" y="2657764"/>
              <a:chExt cx="1353618" cy="1999984"/>
            </a:xfrm>
          </p:grpSpPr>
          <p:sp>
            <p:nvSpPr>
              <p:cNvPr id="1510" name="Google Shape;1510;p25"/>
              <p:cNvSpPr/>
              <p:nvPr/>
            </p:nvSpPr>
            <p:spPr>
              <a:xfrm>
                <a:off x="8319297" y="2657764"/>
                <a:ext cx="718443" cy="613234"/>
              </a:xfrm>
              <a:custGeom>
                <a:rect b="b" l="l" r="r" t="t"/>
                <a:pathLst>
                  <a:path extrusionOk="0" h="18139" w="21251">
                    <a:moveTo>
                      <a:pt x="10538" y="0"/>
                    </a:moveTo>
                    <a:cubicBezTo>
                      <a:pt x="9676" y="0"/>
                      <a:pt x="8815" y="426"/>
                      <a:pt x="8324" y="1278"/>
                    </a:cubicBezTo>
                    <a:lnTo>
                      <a:pt x="804" y="14303"/>
                    </a:lnTo>
                    <a:cubicBezTo>
                      <a:pt x="741" y="14419"/>
                      <a:pt x="679" y="14544"/>
                      <a:pt x="634" y="14660"/>
                    </a:cubicBezTo>
                    <a:cubicBezTo>
                      <a:pt x="1" y="16292"/>
                      <a:pt x="1187" y="18139"/>
                      <a:pt x="3025" y="18139"/>
                    </a:cubicBezTo>
                    <a:lnTo>
                      <a:pt x="18057" y="18139"/>
                    </a:lnTo>
                    <a:cubicBezTo>
                      <a:pt x="20029" y="18139"/>
                      <a:pt x="21251" y="16007"/>
                      <a:pt x="20269" y="14303"/>
                    </a:cubicBezTo>
                    <a:lnTo>
                      <a:pt x="19904" y="13661"/>
                    </a:lnTo>
                    <a:lnTo>
                      <a:pt x="18726" y="11627"/>
                    </a:lnTo>
                    <a:lnTo>
                      <a:pt x="16514" y="7791"/>
                    </a:lnTo>
                    <a:lnTo>
                      <a:pt x="12758" y="1278"/>
                    </a:lnTo>
                    <a:cubicBezTo>
                      <a:pt x="12263" y="426"/>
                      <a:pt x="11400" y="0"/>
                      <a:pt x="105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25"/>
              <p:cNvSpPr/>
              <p:nvPr/>
            </p:nvSpPr>
            <p:spPr>
              <a:xfrm>
                <a:off x="8135317" y="3015008"/>
                <a:ext cx="1080657" cy="914391"/>
              </a:xfrm>
              <a:custGeom>
                <a:rect b="b" l="l" r="r" t="t"/>
                <a:pathLst>
                  <a:path extrusionOk="0" h="27047" w="31965">
                    <a:moveTo>
                      <a:pt x="15979" y="0"/>
                    </a:moveTo>
                    <a:cubicBezTo>
                      <a:pt x="14694" y="0"/>
                      <a:pt x="13409" y="636"/>
                      <a:pt x="12678" y="1907"/>
                    </a:cubicBezTo>
                    <a:lnTo>
                      <a:pt x="7075" y="11613"/>
                    </a:lnTo>
                    <a:lnTo>
                      <a:pt x="2606" y="19348"/>
                    </a:lnTo>
                    <a:lnTo>
                      <a:pt x="1464" y="21319"/>
                    </a:lnTo>
                    <a:cubicBezTo>
                      <a:pt x="1" y="23862"/>
                      <a:pt x="1839" y="27046"/>
                      <a:pt x="4774" y="27046"/>
                    </a:cubicBezTo>
                    <a:lnTo>
                      <a:pt x="27192" y="27046"/>
                    </a:lnTo>
                    <a:cubicBezTo>
                      <a:pt x="30127" y="27046"/>
                      <a:pt x="31965" y="23862"/>
                      <a:pt x="30493" y="21319"/>
                    </a:cubicBezTo>
                    <a:lnTo>
                      <a:pt x="24891" y="11613"/>
                    </a:lnTo>
                    <a:lnTo>
                      <a:pt x="19279" y="1907"/>
                    </a:lnTo>
                    <a:cubicBezTo>
                      <a:pt x="18548" y="636"/>
                      <a:pt x="17263" y="0"/>
                      <a:pt x="159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25"/>
              <p:cNvSpPr/>
              <p:nvPr/>
            </p:nvSpPr>
            <p:spPr>
              <a:xfrm>
                <a:off x="7998701" y="3512316"/>
                <a:ext cx="1353618" cy="1145432"/>
              </a:xfrm>
              <a:custGeom>
                <a:rect b="b" l="l" r="r" t="t"/>
                <a:pathLst>
                  <a:path extrusionOk="0" h="33881" w="40039">
                    <a:moveTo>
                      <a:pt x="20020" y="1"/>
                    </a:moveTo>
                    <a:cubicBezTo>
                      <a:pt x="18409" y="1"/>
                      <a:pt x="16799" y="797"/>
                      <a:pt x="15880" y="2389"/>
                    </a:cubicBezTo>
                    <a:lnTo>
                      <a:pt x="8859" y="14549"/>
                    </a:lnTo>
                    <a:lnTo>
                      <a:pt x="1838" y="26708"/>
                    </a:lnTo>
                    <a:cubicBezTo>
                      <a:pt x="1" y="29893"/>
                      <a:pt x="2302" y="33881"/>
                      <a:pt x="5978" y="33881"/>
                    </a:cubicBezTo>
                    <a:lnTo>
                      <a:pt x="34061" y="33881"/>
                    </a:lnTo>
                    <a:cubicBezTo>
                      <a:pt x="37746" y="33881"/>
                      <a:pt x="40038" y="29893"/>
                      <a:pt x="38201" y="26708"/>
                    </a:cubicBezTo>
                    <a:lnTo>
                      <a:pt x="31180" y="14549"/>
                    </a:lnTo>
                    <a:lnTo>
                      <a:pt x="24159" y="2389"/>
                    </a:lnTo>
                    <a:cubicBezTo>
                      <a:pt x="23240" y="797"/>
                      <a:pt x="21630" y="1"/>
                      <a:pt x="20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25"/>
              <p:cNvSpPr/>
              <p:nvPr/>
            </p:nvSpPr>
            <p:spPr>
              <a:xfrm>
                <a:off x="8667954" y="3119575"/>
                <a:ext cx="369786" cy="151424"/>
              </a:xfrm>
              <a:custGeom>
                <a:rect b="b" l="l" r="r" t="t"/>
                <a:pathLst>
                  <a:path extrusionOk="0" h="4479" w="10938">
                    <a:moveTo>
                      <a:pt x="9591" y="1"/>
                    </a:moveTo>
                    <a:cubicBezTo>
                      <a:pt x="9448" y="18"/>
                      <a:pt x="9296" y="18"/>
                      <a:pt x="9153" y="18"/>
                    </a:cubicBezTo>
                    <a:lnTo>
                      <a:pt x="9011" y="18"/>
                    </a:lnTo>
                    <a:cubicBezTo>
                      <a:pt x="7994" y="18"/>
                      <a:pt x="7030" y="420"/>
                      <a:pt x="6308" y="1142"/>
                    </a:cubicBezTo>
                    <a:lnTo>
                      <a:pt x="5995" y="1455"/>
                    </a:lnTo>
                    <a:cubicBezTo>
                      <a:pt x="5639" y="1811"/>
                      <a:pt x="5210" y="2097"/>
                      <a:pt x="4755" y="2284"/>
                    </a:cubicBezTo>
                    <a:cubicBezTo>
                      <a:pt x="4300" y="2472"/>
                      <a:pt x="3801" y="2579"/>
                      <a:pt x="3292" y="2579"/>
                    </a:cubicBezTo>
                    <a:cubicBezTo>
                      <a:pt x="1919" y="2579"/>
                      <a:pt x="670" y="3319"/>
                      <a:pt x="0" y="4479"/>
                    </a:cubicBezTo>
                    <a:lnTo>
                      <a:pt x="7744" y="4479"/>
                    </a:lnTo>
                    <a:cubicBezTo>
                      <a:pt x="9716" y="4479"/>
                      <a:pt x="10938" y="2347"/>
                      <a:pt x="9956" y="643"/>
                    </a:cubicBezTo>
                    <a:lnTo>
                      <a:pt x="95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25"/>
              <p:cNvSpPr/>
              <p:nvPr/>
            </p:nvSpPr>
            <p:spPr>
              <a:xfrm>
                <a:off x="8135317" y="3669082"/>
                <a:ext cx="749208" cy="260318"/>
              </a:xfrm>
              <a:custGeom>
                <a:rect b="b" l="l" r="r" t="t"/>
                <a:pathLst>
                  <a:path extrusionOk="0" h="7700" w="22161">
                    <a:moveTo>
                      <a:pt x="2606" y="1"/>
                    </a:moveTo>
                    <a:lnTo>
                      <a:pt x="1464" y="1972"/>
                    </a:lnTo>
                    <a:cubicBezTo>
                      <a:pt x="1" y="4515"/>
                      <a:pt x="1839" y="7699"/>
                      <a:pt x="4774" y="7699"/>
                    </a:cubicBezTo>
                    <a:lnTo>
                      <a:pt x="22161" y="7699"/>
                    </a:lnTo>
                    <a:lnTo>
                      <a:pt x="20305" y="5844"/>
                    </a:lnTo>
                    <a:cubicBezTo>
                      <a:pt x="19163" y="4702"/>
                      <a:pt x="17620" y="4060"/>
                      <a:pt x="16005" y="4060"/>
                    </a:cubicBezTo>
                    <a:lnTo>
                      <a:pt x="15229" y="4060"/>
                    </a:lnTo>
                    <a:cubicBezTo>
                      <a:pt x="13623" y="4060"/>
                      <a:pt x="12071" y="3417"/>
                      <a:pt x="10929" y="2284"/>
                    </a:cubicBezTo>
                    <a:lnTo>
                      <a:pt x="10430" y="1776"/>
                    </a:lnTo>
                    <a:cubicBezTo>
                      <a:pt x="9297" y="643"/>
                      <a:pt x="7744" y="1"/>
                      <a:pt x="6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25"/>
              <p:cNvSpPr/>
              <p:nvPr/>
            </p:nvSpPr>
            <p:spPr>
              <a:xfrm>
                <a:off x="8659801" y="3375625"/>
                <a:ext cx="288986" cy="310691"/>
              </a:xfrm>
              <a:custGeom>
                <a:rect b="b" l="l" r="r" t="t"/>
                <a:pathLst>
                  <a:path extrusionOk="0" fill="none" h="9190" w="10733">
                    <a:moveTo>
                      <a:pt x="1" y="2739"/>
                    </a:moveTo>
                    <a:lnTo>
                      <a:pt x="1437" y="7280"/>
                    </a:lnTo>
                    <a:cubicBezTo>
                      <a:pt x="1794" y="8413"/>
                      <a:pt x="2846" y="9189"/>
                      <a:pt x="4033" y="9189"/>
                    </a:cubicBezTo>
                    <a:lnTo>
                      <a:pt x="5014" y="9189"/>
                    </a:lnTo>
                    <a:cubicBezTo>
                      <a:pt x="6281" y="9189"/>
                      <a:pt x="7173" y="7958"/>
                      <a:pt x="6781" y="6763"/>
                    </a:cubicBezTo>
                    <a:lnTo>
                      <a:pt x="6665" y="6424"/>
                    </a:lnTo>
                    <a:cubicBezTo>
                      <a:pt x="6459" y="5781"/>
                      <a:pt x="6932" y="5121"/>
                      <a:pt x="7601" y="5121"/>
                    </a:cubicBezTo>
                    <a:lnTo>
                      <a:pt x="8235" y="5121"/>
                    </a:lnTo>
                    <a:cubicBezTo>
                      <a:pt x="8913" y="5121"/>
                      <a:pt x="9332" y="4398"/>
                      <a:pt x="8993" y="3819"/>
                    </a:cubicBezTo>
                    <a:lnTo>
                      <a:pt x="7352" y="955"/>
                    </a:lnTo>
                    <a:cubicBezTo>
                      <a:pt x="7102" y="527"/>
                      <a:pt x="7405" y="0"/>
                      <a:pt x="7896" y="0"/>
                    </a:cubicBezTo>
                    <a:lnTo>
                      <a:pt x="10733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25"/>
              <p:cNvSpPr/>
              <p:nvPr/>
            </p:nvSpPr>
            <p:spPr>
              <a:xfrm>
                <a:off x="8173949" y="3933600"/>
                <a:ext cx="378510" cy="321239"/>
              </a:xfrm>
              <a:custGeom>
                <a:rect b="b" l="l" r="r" t="t"/>
                <a:pathLst>
                  <a:path extrusionOk="0" fill="none" h="9502" w="12794">
                    <a:moveTo>
                      <a:pt x="1" y="9323"/>
                    </a:moveTo>
                    <a:lnTo>
                      <a:pt x="2097" y="9439"/>
                    </a:lnTo>
                    <a:cubicBezTo>
                      <a:pt x="3248" y="9501"/>
                      <a:pt x="4345" y="8912"/>
                      <a:pt x="4925" y="7913"/>
                    </a:cubicBezTo>
                    <a:lnTo>
                      <a:pt x="5907" y="6227"/>
                    </a:lnTo>
                    <a:cubicBezTo>
                      <a:pt x="6451" y="5282"/>
                      <a:pt x="7468" y="4693"/>
                      <a:pt x="8565" y="4693"/>
                    </a:cubicBezTo>
                    <a:cubicBezTo>
                      <a:pt x="9734" y="4693"/>
                      <a:pt x="10804" y="4033"/>
                      <a:pt x="11322" y="2980"/>
                    </a:cubicBezTo>
                    <a:lnTo>
                      <a:pt x="12794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25"/>
              <p:cNvSpPr/>
              <p:nvPr/>
            </p:nvSpPr>
            <p:spPr>
              <a:xfrm>
                <a:off x="8733405" y="3932679"/>
                <a:ext cx="567932" cy="505828"/>
              </a:xfrm>
              <a:custGeom>
                <a:rect b="b" l="l" r="r" t="t"/>
                <a:pathLst>
                  <a:path extrusionOk="0" fill="none" h="14962" w="16799">
                    <a:moveTo>
                      <a:pt x="0" y="1"/>
                    </a:moveTo>
                    <a:lnTo>
                      <a:pt x="4175" y="8359"/>
                    </a:lnTo>
                    <a:cubicBezTo>
                      <a:pt x="4773" y="9546"/>
                      <a:pt x="5960" y="10313"/>
                      <a:pt x="7289" y="10358"/>
                    </a:cubicBezTo>
                    <a:cubicBezTo>
                      <a:pt x="8484" y="10402"/>
                      <a:pt x="9582" y="11045"/>
                      <a:pt x="10224" y="12062"/>
                    </a:cubicBezTo>
                    <a:lnTo>
                      <a:pt x="10884" y="13114"/>
                    </a:lnTo>
                    <a:cubicBezTo>
                      <a:pt x="11508" y="14122"/>
                      <a:pt x="12597" y="14765"/>
                      <a:pt x="13783" y="14818"/>
                    </a:cubicBezTo>
                    <a:lnTo>
                      <a:pt x="16799" y="1496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25"/>
              <p:cNvSpPr/>
              <p:nvPr/>
            </p:nvSpPr>
            <p:spPr>
              <a:xfrm>
                <a:off x="8593747" y="3381346"/>
                <a:ext cx="223231" cy="120997"/>
              </a:xfrm>
              <a:custGeom>
                <a:rect b="b" l="l" r="r" t="t"/>
                <a:pathLst>
                  <a:path extrusionOk="0" h="3579" w="6603">
                    <a:moveTo>
                      <a:pt x="2249" y="1"/>
                    </a:moveTo>
                    <a:cubicBezTo>
                      <a:pt x="1009" y="1"/>
                      <a:pt x="1" y="1009"/>
                      <a:pt x="1" y="2249"/>
                    </a:cubicBezTo>
                    <a:lnTo>
                      <a:pt x="1" y="2856"/>
                    </a:lnTo>
                    <a:cubicBezTo>
                      <a:pt x="1" y="3257"/>
                      <a:pt x="322" y="3578"/>
                      <a:pt x="732" y="3578"/>
                    </a:cubicBezTo>
                    <a:lnTo>
                      <a:pt x="5737" y="3578"/>
                    </a:lnTo>
                    <a:cubicBezTo>
                      <a:pt x="6246" y="3578"/>
                      <a:pt x="6602" y="3079"/>
                      <a:pt x="6424" y="2606"/>
                    </a:cubicBezTo>
                    <a:lnTo>
                      <a:pt x="6032" y="1518"/>
                    </a:lnTo>
                    <a:cubicBezTo>
                      <a:pt x="5701" y="608"/>
                      <a:pt x="4836" y="1"/>
                      <a:pt x="3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25"/>
              <p:cNvSpPr/>
              <p:nvPr/>
            </p:nvSpPr>
            <p:spPr>
              <a:xfrm>
                <a:off x="8413076" y="2820725"/>
                <a:ext cx="369794" cy="215963"/>
              </a:xfrm>
              <a:custGeom>
                <a:rect b="b" l="l" r="r" t="t"/>
                <a:pathLst>
                  <a:path extrusionOk="0" fill="none" h="11518" w="13356">
                    <a:moveTo>
                      <a:pt x="0" y="11517"/>
                    </a:moveTo>
                    <a:lnTo>
                      <a:pt x="2507" y="11517"/>
                    </a:lnTo>
                    <a:cubicBezTo>
                      <a:pt x="3382" y="11517"/>
                      <a:pt x="4193" y="11053"/>
                      <a:pt x="4630" y="10295"/>
                    </a:cubicBezTo>
                    <a:lnTo>
                      <a:pt x="6977" y="6227"/>
                    </a:lnTo>
                    <a:cubicBezTo>
                      <a:pt x="7405" y="5469"/>
                      <a:pt x="8217" y="5005"/>
                      <a:pt x="9091" y="5005"/>
                    </a:cubicBezTo>
                    <a:cubicBezTo>
                      <a:pt x="9974" y="5005"/>
                      <a:pt x="10786" y="4532"/>
                      <a:pt x="11223" y="3765"/>
                    </a:cubicBezTo>
                    <a:lnTo>
                      <a:pt x="13355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0" name="Google Shape;1520;p25"/>
            <p:cNvSpPr/>
            <p:nvPr/>
          </p:nvSpPr>
          <p:spPr>
            <a:xfrm flipH="1">
              <a:off x="7759485" y="-295078"/>
              <a:ext cx="2103367" cy="2395389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5"/>
            <p:cNvSpPr/>
            <p:nvPr/>
          </p:nvSpPr>
          <p:spPr>
            <a:xfrm flipH="1">
              <a:off x="4834267" y="449591"/>
              <a:ext cx="92328" cy="92328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25"/>
            <p:cNvSpPr/>
            <p:nvPr/>
          </p:nvSpPr>
          <p:spPr>
            <a:xfrm flipH="1">
              <a:off x="1387309" y="3006275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5"/>
            <p:cNvSpPr/>
            <p:nvPr/>
          </p:nvSpPr>
          <p:spPr>
            <a:xfrm flipH="1">
              <a:off x="2183601" y="389677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5"/>
            <p:cNvSpPr/>
            <p:nvPr/>
          </p:nvSpPr>
          <p:spPr>
            <a:xfrm flipH="1">
              <a:off x="1559001" y="181034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25"/>
            <p:cNvSpPr/>
            <p:nvPr/>
          </p:nvSpPr>
          <p:spPr>
            <a:xfrm flipH="1">
              <a:off x="3430726" y="4373630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25"/>
            <p:cNvSpPr/>
            <p:nvPr/>
          </p:nvSpPr>
          <p:spPr>
            <a:xfrm flipH="1">
              <a:off x="3185824" y="1166752"/>
              <a:ext cx="63660" cy="63660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5"/>
            <p:cNvSpPr/>
            <p:nvPr/>
          </p:nvSpPr>
          <p:spPr>
            <a:xfrm flipH="1">
              <a:off x="6935008" y="1211986"/>
              <a:ext cx="71199" cy="7089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5"/>
            <p:cNvSpPr/>
            <p:nvPr/>
          </p:nvSpPr>
          <p:spPr>
            <a:xfrm flipH="1">
              <a:off x="5741874" y="1743102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25"/>
            <p:cNvSpPr/>
            <p:nvPr/>
          </p:nvSpPr>
          <p:spPr>
            <a:xfrm flipH="1">
              <a:off x="6979634" y="2745900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25"/>
            <p:cNvSpPr/>
            <p:nvPr/>
          </p:nvSpPr>
          <p:spPr>
            <a:xfrm flipH="1">
              <a:off x="4350283" y="1107933"/>
              <a:ext cx="85093" cy="85398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5"/>
            <p:cNvSpPr/>
            <p:nvPr/>
          </p:nvSpPr>
          <p:spPr>
            <a:xfrm flipH="1">
              <a:off x="2427894" y="3273095"/>
              <a:ext cx="56763" cy="56729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5"/>
            <p:cNvSpPr/>
            <p:nvPr/>
          </p:nvSpPr>
          <p:spPr>
            <a:xfrm flipH="1">
              <a:off x="554267" y="2578014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25"/>
            <p:cNvSpPr/>
            <p:nvPr/>
          </p:nvSpPr>
          <p:spPr>
            <a:xfrm flipH="1">
              <a:off x="5498494" y="1104918"/>
              <a:ext cx="58217" cy="5825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25"/>
            <p:cNvSpPr/>
            <p:nvPr/>
          </p:nvSpPr>
          <p:spPr>
            <a:xfrm flipH="1">
              <a:off x="8174242" y="2246495"/>
              <a:ext cx="63998" cy="6396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25"/>
            <p:cNvSpPr/>
            <p:nvPr/>
          </p:nvSpPr>
          <p:spPr>
            <a:xfrm flipH="1">
              <a:off x="9139663" y="2963654"/>
              <a:ext cx="63693" cy="63660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25"/>
            <p:cNvSpPr/>
            <p:nvPr/>
          </p:nvSpPr>
          <p:spPr>
            <a:xfrm flipH="1">
              <a:off x="5479798" y="4470725"/>
              <a:ext cx="46452" cy="46181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25"/>
            <p:cNvSpPr/>
            <p:nvPr/>
          </p:nvSpPr>
          <p:spPr>
            <a:xfrm flipH="1">
              <a:off x="3241032" y="1955413"/>
              <a:ext cx="34720" cy="34720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25"/>
            <p:cNvSpPr/>
            <p:nvPr/>
          </p:nvSpPr>
          <p:spPr>
            <a:xfrm flipH="1">
              <a:off x="2363964" y="4418560"/>
              <a:ext cx="34416" cy="34720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25"/>
            <p:cNvSpPr/>
            <p:nvPr/>
          </p:nvSpPr>
          <p:spPr>
            <a:xfrm flipH="1">
              <a:off x="2654100" y="2374626"/>
              <a:ext cx="48007" cy="48007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25"/>
            <p:cNvSpPr/>
            <p:nvPr/>
          </p:nvSpPr>
          <p:spPr>
            <a:xfrm flipH="1">
              <a:off x="4477290" y="4362628"/>
              <a:ext cx="47973" cy="47702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25"/>
            <p:cNvSpPr/>
            <p:nvPr/>
          </p:nvSpPr>
          <p:spPr>
            <a:xfrm flipH="1">
              <a:off x="7021807" y="3408578"/>
              <a:ext cx="57338" cy="57642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25"/>
            <p:cNvSpPr/>
            <p:nvPr/>
          </p:nvSpPr>
          <p:spPr>
            <a:xfrm flipH="1">
              <a:off x="6479845" y="4042653"/>
              <a:ext cx="57642" cy="57642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25"/>
            <p:cNvSpPr/>
            <p:nvPr/>
          </p:nvSpPr>
          <p:spPr>
            <a:xfrm flipH="1">
              <a:off x="-860345" y="-295078"/>
              <a:ext cx="2450537" cy="2145527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4" name="Google Shape;1544;p25"/>
            <p:cNvGrpSpPr/>
            <p:nvPr/>
          </p:nvGrpSpPr>
          <p:grpSpPr>
            <a:xfrm flipH="1">
              <a:off x="8389563" y="2657832"/>
              <a:ext cx="1416669" cy="2092819"/>
              <a:chOff x="-195730" y="2657832"/>
              <a:chExt cx="1416669" cy="2092819"/>
            </a:xfrm>
          </p:grpSpPr>
          <p:sp>
            <p:nvSpPr>
              <p:cNvPr id="1545" name="Google Shape;1545;p25"/>
              <p:cNvSpPr/>
              <p:nvPr/>
            </p:nvSpPr>
            <p:spPr>
              <a:xfrm>
                <a:off x="71789" y="4044886"/>
                <a:ext cx="70928" cy="70894"/>
              </a:xfrm>
              <a:custGeom>
                <a:rect b="b" l="l" r="r" t="t"/>
                <a:pathLst>
                  <a:path extrusionOk="0" h="2097" w="2098">
                    <a:moveTo>
                      <a:pt x="1054" y="0"/>
                    </a:moveTo>
                    <a:cubicBezTo>
                      <a:pt x="474" y="0"/>
                      <a:pt x="1" y="464"/>
                      <a:pt x="1" y="1044"/>
                    </a:cubicBezTo>
                    <a:cubicBezTo>
                      <a:pt x="1" y="1624"/>
                      <a:pt x="474" y="2097"/>
                      <a:pt x="1054" y="2097"/>
                    </a:cubicBezTo>
                    <a:cubicBezTo>
                      <a:pt x="1633" y="2097"/>
                      <a:pt x="2097" y="1624"/>
                      <a:pt x="2097" y="1044"/>
                    </a:cubicBezTo>
                    <a:cubicBezTo>
                      <a:pt x="2097" y="464"/>
                      <a:pt x="1633" y="0"/>
                      <a:pt x="1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25"/>
              <p:cNvSpPr/>
              <p:nvPr/>
            </p:nvSpPr>
            <p:spPr>
              <a:xfrm>
                <a:off x="133318" y="2657832"/>
                <a:ext cx="758573" cy="641531"/>
              </a:xfrm>
              <a:custGeom>
                <a:rect b="b" l="l" r="r" t="t"/>
                <a:pathLst>
                  <a:path extrusionOk="0" h="18976" w="22438">
                    <a:moveTo>
                      <a:pt x="11219" y="0"/>
                    </a:moveTo>
                    <a:cubicBezTo>
                      <a:pt x="10318" y="0"/>
                      <a:pt x="9417" y="447"/>
                      <a:pt x="8904" y="1339"/>
                    </a:cubicBezTo>
                    <a:lnTo>
                      <a:pt x="1036" y="14961"/>
                    </a:lnTo>
                    <a:cubicBezTo>
                      <a:pt x="1" y="16745"/>
                      <a:pt x="1294" y="18975"/>
                      <a:pt x="3355" y="18975"/>
                    </a:cubicBezTo>
                    <a:lnTo>
                      <a:pt x="19083" y="18975"/>
                    </a:lnTo>
                    <a:cubicBezTo>
                      <a:pt x="21144" y="18975"/>
                      <a:pt x="22437" y="16745"/>
                      <a:pt x="21402" y="14961"/>
                    </a:cubicBezTo>
                    <a:lnTo>
                      <a:pt x="19788" y="12160"/>
                    </a:lnTo>
                    <a:lnTo>
                      <a:pt x="17468" y="8145"/>
                    </a:lnTo>
                    <a:lnTo>
                      <a:pt x="13534" y="1339"/>
                    </a:lnTo>
                    <a:cubicBezTo>
                      <a:pt x="13021" y="447"/>
                      <a:pt x="12120" y="0"/>
                      <a:pt x="11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25"/>
              <p:cNvSpPr/>
              <p:nvPr/>
            </p:nvSpPr>
            <p:spPr>
              <a:xfrm>
                <a:off x="-52758" y="3031675"/>
                <a:ext cx="1130726" cy="956820"/>
              </a:xfrm>
              <a:custGeom>
                <a:rect b="b" l="l" r="r" t="t"/>
                <a:pathLst>
                  <a:path extrusionOk="0" h="28302" w="33446">
                    <a:moveTo>
                      <a:pt x="16723" y="0"/>
                    </a:moveTo>
                    <a:cubicBezTo>
                      <a:pt x="15378" y="0"/>
                      <a:pt x="14033" y="665"/>
                      <a:pt x="13266" y="1994"/>
                    </a:cubicBezTo>
                    <a:lnTo>
                      <a:pt x="7405" y="12155"/>
                    </a:lnTo>
                    <a:lnTo>
                      <a:pt x="2730" y="20246"/>
                    </a:lnTo>
                    <a:lnTo>
                      <a:pt x="1535" y="22307"/>
                    </a:lnTo>
                    <a:cubicBezTo>
                      <a:pt x="0" y="24974"/>
                      <a:pt x="1918" y="28302"/>
                      <a:pt x="4996" y="28302"/>
                    </a:cubicBezTo>
                    <a:lnTo>
                      <a:pt x="28450" y="28302"/>
                    </a:lnTo>
                    <a:cubicBezTo>
                      <a:pt x="31527" y="28302"/>
                      <a:pt x="33445" y="24974"/>
                      <a:pt x="31911" y="22307"/>
                    </a:cubicBezTo>
                    <a:lnTo>
                      <a:pt x="26041" y="12155"/>
                    </a:lnTo>
                    <a:lnTo>
                      <a:pt x="20180" y="1994"/>
                    </a:lnTo>
                    <a:cubicBezTo>
                      <a:pt x="19413" y="665"/>
                      <a:pt x="18068" y="0"/>
                      <a:pt x="167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25"/>
              <p:cNvSpPr/>
              <p:nvPr/>
            </p:nvSpPr>
            <p:spPr>
              <a:xfrm>
                <a:off x="-195730" y="3551905"/>
                <a:ext cx="1416669" cy="1198746"/>
              </a:xfrm>
              <a:custGeom>
                <a:rect b="b" l="l" r="r" t="t"/>
                <a:pathLst>
                  <a:path extrusionOk="0" h="35458" w="41904">
                    <a:moveTo>
                      <a:pt x="20952" y="1"/>
                    </a:moveTo>
                    <a:cubicBezTo>
                      <a:pt x="19268" y="1"/>
                      <a:pt x="17584" y="835"/>
                      <a:pt x="16621" y="2503"/>
                    </a:cubicBezTo>
                    <a:lnTo>
                      <a:pt x="9270" y="15224"/>
                    </a:lnTo>
                    <a:lnTo>
                      <a:pt x="1928" y="27955"/>
                    </a:lnTo>
                    <a:cubicBezTo>
                      <a:pt x="1" y="31291"/>
                      <a:pt x="2410" y="35457"/>
                      <a:pt x="6255" y="35457"/>
                    </a:cubicBezTo>
                    <a:lnTo>
                      <a:pt x="35649" y="35457"/>
                    </a:lnTo>
                    <a:cubicBezTo>
                      <a:pt x="39494" y="35457"/>
                      <a:pt x="41903" y="31291"/>
                      <a:pt x="39976" y="27955"/>
                    </a:cubicBezTo>
                    <a:lnTo>
                      <a:pt x="32634" y="15224"/>
                    </a:lnTo>
                    <a:lnTo>
                      <a:pt x="25283" y="2503"/>
                    </a:lnTo>
                    <a:cubicBezTo>
                      <a:pt x="24320" y="835"/>
                      <a:pt x="22636" y="1"/>
                      <a:pt x="209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25"/>
              <p:cNvSpPr/>
              <p:nvPr/>
            </p:nvSpPr>
            <p:spPr>
              <a:xfrm>
                <a:off x="349585" y="3068897"/>
                <a:ext cx="542306" cy="230466"/>
              </a:xfrm>
              <a:custGeom>
                <a:rect b="b" l="l" r="r" t="t"/>
                <a:pathLst>
                  <a:path extrusionOk="0" h="6817" w="16041">
                    <a:moveTo>
                      <a:pt x="13391" y="1"/>
                    </a:moveTo>
                    <a:lnTo>
                      <a:pt x="12409" y="991"/>
                    </a:lnTo>
                    <a:cubicBezTo>
                      <a:pt x="11660" y="1740"/>
                      <a:pt x="10643" y="2160"/>
                      <a:pt x="9581" y="2160"/>
                    </a:cubicBezTo>
                    <a:lnTo>
                      <a:pt x="9430" y="2160"/>
                    </a:lnTo>
                    <a:cubicBezTo>
                      <a:pt x="8368" y="2160"/>
                      <a:pt x="7360" y="2579"/>
                      <a:pt x="6611" y="3328"/>
                    </a:cubicBezTo>
                    <a:lnTo>
                      <a:pt x="6272" y="3658"/>
                    </a:lnTo>
                    <a:cubicBezTo>
                      <a:pt x="5897" y="4033"/>
                      <a:pt x="5460" y="4327"/>
                      <a:pt x="4978" y="4524"/>
                    </a:cubicBezTo>
                    <a:cubicBezTo>
                      <a:pt x="4505" y="4720"/>
                      <a:pt x="3979" y="4827"/>
                      <a:pt x="3453" y="4827"/>
                    </a:cubicBezTo>
                    <a:cubicBezTo>
                      <a:pt x="2007" y="4827"/>
                      <a:pt x="705" y="5603"/>
                      <a:pt x="0" y="6816"/>
                    </a:cubicBezTo>
                    <a:lnTo>
                      <a:pt x="12686" y="6816"/>
                    </a:lnTo>
                    <a:cubicBezTo>
                      <a:pt x="14747" y="6816"/>
                      <a:pt x="16040" y="4586"/>
                      <a:pt x="15005" y="2802"/>
                    </a:cubicBezTo>
                    <a:lnTo>
                      <a:pt x="133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25"/>
              <p:cNvSpPr/>
              <p:nvPr/>
            </p:nvSpPr>
            <p:spPr>
              <a:xfrm>
                <a:off x="-52758" y="3716142"/>
                <a:ext cx="783895" cy="272353"/>
              </a:xfrm>
              <a:custGeom>
                <a:rect b="b" l="l" r="r" t="t"/>
                <a:pathLst>
                  <a:path extrusionOk="0" h="8056" w="23187">
                    <a:moveTo>
                      <a:pt x="2730" y="0"/>
                    </a:moveTo>
                    <a:lnTo>
                      <a:pt x="1535" y="2061"/>
                    </a:lnTo>
                    <a:cubicBezTo>
                      <a:pt x="0" y="4728"/>
                      <a:pt x="1918" y="8056"/>
                      <a:pt x="4996" y="8056"/>
                    </a:cubicBezTo>
                    <a:lnTo>
                      <a:pt x="23186" y="8056"/>
                    </a:lnTo>
                    <a:lnTo>
                      <a:pt x="21250" y="6111"/>
                    </a:lnTo>
                    <a:cubicBezTo>
                      <a:pt x="20055" y="4916"/>
                      <a:pt x="18431" y="4247"/>
                      <a:pt x="16745" y="4247"/>
                    </a:cubicBezTo>
                    <a:lnTo>
                      <a:pt x="15942" y="4247"/>
                    </a:lnTo>
                    <a:cubicBezTo>
                      <a:pt x="14256" y="4247"/>
                      <a:pt x="12633" y="3578"/>
                      <a:pt x="11437" y="2382"/>
                    </a:cubicBezTo>
                    <a:lnTo>
                      <a:pt x="10920" y="1856"/>
                    </a:lnTo>
                    <a:cubicBezTo>
                      <a:pt x="9724" y="669"/>
                      <a:pt x="8110" y="0"/>
                      <a:pt x="64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25"/>
              <p:cNvSpPr/>
              <p:nvPr/>
            </p:nvSpPr>
            <p:spPr>
              <a:xfrm>
                <a:off x="568218" y="3450415"/>
                <a:ext cx="253387" cy="175562"/>
              </a:xfrm>
              <a:custGeom>
                <a:rect b="b" l="l" r="r" t="t"/>
                <a:pathLst>
                  <a:path extrusionOk="0" h="5193" w="7495">
                    <a:moveTo>
                      <a:pt x="2686" y="1"/>
                    </a:moveTo>
                    <a:cubicBezTo>
                      <a:pt x="2044" y="1"/>
                      <a:pt x="1464" y="393"/>
                      <a:pt x="1223" y="991"/>
                    </a:cubicBezTo>
                    <a:cubicBezTo>
                      <a:pt x="991" y="1571"/>
                      <a:pt x="688" y="2329"/>
                      <a:pt x="411" y="3034"/>
                    </a:cubicBezTo>
                    <a:cubicBezTo>
                      <a:pt x="1" y="4069"/>
                      <a:pt x="759" y="5193"/>
                      <a:pt x="1874" y="5193"/>
                    </a:cubicBezTo>
                    <a:lnTo>
                      <a:pt x="5505" y="5193"/>
                    </a:lnTo>
                    <a:cubicBezTo>
                      <a:pt x="6736" y="5193"/>
                      <a:pt x="7495" y="3837"/>
                      <a:pt x="6843" y="2784"/>
                    </a:cubicBezTo>
                    <a:lnTo>
                      <a:pt x="6308" y="1919"/>
                    </a:lnTo>
                    <a:cubicBezTo>
                      <a:pt x="5577" y="723"/>
                      <a:pt x="4274" y="1"/>
                      <a:pt x="28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25"/>
              <p:cNvSpPr/>
              <p:nvPr/>
            </p:nvSpPr>
            <p:spPr>
              <a:xfrm>
                <a:off x="411114" y="2758274"/>
                <a:ext cx="323335" cy="215962"/>
              </a:xfrm>
              <a:custGeom>
                <a:rect b="b" l="l" r="r" t="t"/>
                <a:pathLst>
                  <a:path extrusionOk="0" fill="none" h="6388" w="9564">
                    <a:moveTo>
                      <a:pt x="0" y="0"/>
                    </a:moveTo>
                    <a:lnTo>
                      <a:pt x="1561" y="0"/>
                    </a:lnTo>
                    <a:cubicBezTo>
                      <a:pt x="2346" y="0"/>
                      <a:pt x="3060" y="419"/>
                      <a:pt x="3452" y="1097"/>
                    </a:cubicBezTo>
                    <a:lnTo>
                      <a:pt x="5825" y="5290"/>
                    </a:lnTo>
                    <a:cubicBezTo>
                      <a:pt x="6218" y="5968"/>
                      <a:pt x="6932" y="6388"/>
                      <a:pt x="7717" y="6388"/>
                    </a:cubicBezTo>
                    <a:lnTo>
                      <a:pt x="9563" y="6388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25"/>
              <p:cNvSpPr/>
              <p:nvPr/>
            </p:nvSpPr>
            <p:spPr>
              <a:xfrm>
                <a:off x="430689" y="3312007"/>
                <a:ext cx="115554" cy="318500"/>
              </a:xfrm>
              <a:custGeom>
                <a:rect b="b" l="l" r="r" t="t"/>
                <a:pathLst>
                  <a:path extrusionOk="0" fill="none" h="9421" w="3418">
                    <a:moveTo>
                      <a:pt x="3418" y="9421"/>
                    </a:moveTo>
                    <a:lnTo>
                      <a:pt x="1294" y="9421"/>
                    </a:lnTo>
                    <a:cubicBezTo>
                      <a:pt x="509" y="9421"/>
                      <a:pt x="1" y="8591"/>
                      <a:pt x="358" y="7895"/>
                    </a:cubicBezTo>
                    <a:lnTo>
                      <a:pt x="2552" y="3649"/>
                    </a:lnTo>
                    <a:cubicBezTo>
                      <a:pt x="2918" y="2953"/>
                      <a:pt x="2410" y="2123"/>
                      <a:pt x="1625" y="2123"/>
                    </a:cubicBezTo>
                    <a:cubicBezTo>
                      <a:pt x="804" y="2123"/>
                      <a:pt x="304" y="1213"/>
                      <a:pt x="741" y="518"/>
                    </a:cubicBezTo>
                    <a:lnTo>
                      <a:pt x="1062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25"/>
              <p:cNvSpPr/>
              <p:nvPr/>
            </p:nvSpPr>
            <p:spPr>
              <a:xfrm>
                <a:off x="724747" y="3635612"/>
                <a:ext cx="267553" cy="102268"/>
              </a:xfrm>
              <a:custGeom>
                <a:rect b="b" l="l" r="r" t="t"/>
                <a:pathLst>
                  <a:path extrusionOk="0" fill="none" h="3025" w="7914">
                    <a:moveTo>
                      <a:pt x="7914" y="3025"/>
                    </a:moveTo>
                    <a:lnTo>
                      <a:pt x="3221" y="3025"/>
                    </a:lnTo>
                    <a:cubicBezTo>
                      <a:pt x="2347" y="3025"/>
                      <a:pt x="1535" y="2561"/>
                      <a:pt x="1080" y="1811"/>
                    </a:cubicBez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25"/>
              <p:cNvSpPr/>
              <p:nvPr/>
            </p:nvSpPr>
            <p:spPr>
              <a:xfrm>
                <a:off x="440054" y="4001443"/>
                <a:ext cx="624053" cy="364377"/>
              </a:xfrm>
              <a:custGeom>
                <a:rect b="b" l="l" r="r" t="t"/>
                <a:pathLst>
                  <a:path extrusionOk="0" fill="none" h="10778" w="18459">
                    <a:moveTo>
                      <a:pt x="0" y="1"/>
                    </a:moveTo>
                    <a:lnTo>
                      <a:pt x="2257" y="5130"/>
                    </a:lnTo>
                    <a:cubicBezTo>
                      <a:pt x="2855" y="6486"/>
                      <a:pt x="4202" y="7369"/>
                      <a:pt x="5692" y="7369"/>
                    </a:cubicBezTo>
                    <a:lnTo>
                      <a:pt x="7235" y="7369"/>
                    </a:lnTo>
                    <a:cubicBezTo>
                      <a:pt x="8502" y="7369"/>
                      <a:pt x="9680" y="8012"/>
                      <a:pt x="10376" y="9073"/>
                    </a:cubicBezTo>
                    <a:cubicBezTo>
                      <a:pt x="11071" y="10135"/>
                      <a:pt x="12249" y="10777"/>
                      <a:pt x="13516" y="10777"/>
                    </a:cubicBezTo>
                    <a:lnTo>
                      <a:pt x="18458" y="10777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6" name="Google Shape;1556;p25"/>
            <p:cNvSpPr/>
            <p:nvPr/>
          </p:nvSpPr>
          <p:spPr>
            <a:xfrm flipH="1">
              <a:off x="5677944" y="4261119"/>
              <a:ext cx="3667742" cy="896068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5"/>
            <p:cNvSpPr/>
            <p:nvPr/>
          </p:nvSpPr>
          <p:spPr>
            <a:xfrm flipH="1">
              <a:off x="-305476" y="4287015"/>
              <a:ext cx="3692185" cy="87017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25"/>
            <p:cNvSpPr/>
            <p:nvPr/>
          </p:nvSpPr>
          <p:spPr>
            <a:xfrm flipH="1">
              <a:off x="6929565" y="4808225"/>
              <a:ext cx="145710" cy="329048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25"/>
            <p:cNvSpPr/>
            <p:nvPr/>
          </p:nvSpPr>
          <p:spPr>
            <a:xfrm flipH="1">
              <a:off x="6846940" y="4711705"/>
              <a:ext cx="173432" cy="17373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5"/>
            <p:cNvSpPr/>
            <p:nvPr/>
          </p:nvSpPr>
          <p:spPr>
            <a:xfrm flipH="1">
              <a:off x="7032103" y="4945754"/>
              <a:ext cx="51016" cy="146894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5"/>
            <p:cNvSpPr/>
            <p:nvPr/>
          </p:nvSpPr>
          <p:spPr>
            <a:xfrm flipH="1">
              <a:off x="7039338" y="4884529"/>
              <a:ext cx="89624" cy="89286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25"/>
            <p:cNvSpPr/>
            <p:nvPr/>
          </p:nvSpPr>
          <p:spPr>
            <a:xfrm flipH="1">
              <a:off x="6906035" y="4743687"/>
              <a:ext cx="26268" cy="19913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25"/>
            <p:cNvSpPr/>
            <p:nvPr/>
          </p:nvSpPr>
          <p:spPr>
            <a:xfrm flipH="1">
              <a:off x="6875575" y="4960224"/>
              <a:ext cx="111024" cy="68190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25"/>
            <p:cNvSpPr/>
            <p:nvPr/>
          </p:nvSpPr>
          <p:spPr>
            <a:xfrm flipH="1">
              <a:off x="6807419" y="4918573"/>
              <a:ext cx="89624" cy="82118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25"/>
            <p:cNvSpPr/>
            <p:nvPr/>
          </p:nvSpPr>
          <p:spPr>
            <a:xfrm flipH="1">
              <a:off x="6830644" y="4934294"/>
              <a:ext cx="14199" cy="14165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5"/>
            <p:cNvSpPr/>
            <p:nvPr/>
          </p:nvSpPr>
          <p:spPr>
            <a:xfrm flipH="1">
              <a:off x="7080076" y="4924997"/>
              <a:ext cx="14808" cy="1348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5"/>
            <p:cNvSpPr/>
            <p:nvPr/>
          </p:nvSpPr>
          <p:spPr>
            <a:xfrm flipH="1">
              <a:off x="331795" y="4602236"/>
              <a:ext cx="103180" cy="354708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5"/>
            <p:cNvSpPr/>
            <p:nvPr/>
          </p:nvSpPr>
          <p:spPr>
            <a:xfrm flipH="1">
              <a:off x="318847" y="4503552"/>
              <a:ext cx="196050" cy="173838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25"/>
            <p:cNvSpPr/>
            <p:nvPr/>
          </p:nvSpPr>
          <p:spPr>
            <a:xfrm flipH="1">
              <a:off x="409620" y="4776244"/>
              <a:ext cx="89286" cy="12427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25"/>
            <p:cNvSpPr/>
            <p:nvPr/>
          </p:nvSpPr>
          <p:spPr>
            <a:xfrm flipH="1">
              <a:off x="463610" y="4719548"/>
              <a:ext cx="101051" cy="89590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5"/>
            <p:cNvSpPr/>
            <p:nvPr/>
          </p:nvSpPr>
          <p:spPr>
            <a:xfrm flipH="1">
              <a:off x="404481" y="4532762"/>
              <a:ext cx="28398" cy="2096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25"/>
            <p:cNvSpPr/>
            <p:nvPr/>
          </p:nvSpPr>
          <p:spPr>
            <a:xfrm flipH="1">
              <a:off x="307386" y="4722862"/>
              <a:ext cx="81138" cy="101659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25"/>
            <p:cNvSpPr/>
            <p:nvPr/>
          </p:nvSpPr>
          <p:spPr>
            <a:xfrm flipH="1">
              <a:off x="241935" y="4673334"/>
              <a:ext cx="87494" cy="81983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25"/>
            <p:cNvSpPr/>
            <p:nvPr/>
          </p:nvSpPr>
          <p:spPr>
            <a:xfrm flipH="1">
              <a:off x="270265" y="4685606"/>
              <a:ext cx="15720" cy="1301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5"/>
            <p:cNvSpPr/>
            <p:nvPr/>
          </p:nvSpPr>
          <p:spPr>
            <a:xfrm flipH="1">
              <a:off x="509453" y="4760827"/>
              <a:ext cx="13895" cy="1430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25"/>
            <p:cNvSpPr/>
            <p:nvPr/>
          </p:nvSpPr>
          <p:spPr>
            <a:xfrm flipH="1">
              <a:off x="8683972" y="4612784"/>
              <a:ext cx="189423" cy="43855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25"/>
            <p:cNvSpPr/>
            <p:nvPr/>
          </p:nvSpPr>
          <p:spPr>
            <a:xfrm flipH="1">
              <a:off x="8640225" y="4496926"/>
              <a:ext cx="211162" cy="185299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25"/>
            <p:cNvSpPr/>
            <p:nvPr/>
          </p:nvSpPr>
          <p:spPr>
            <a:xfrm flipH="1">
              <a:off x="8718658" y="4534520"/>
              <a:ext cx="32895" cy="2444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25"/>
            <p:cNvSpPr/>
            <p:nvPr/>
          </p:nvSpPr>
          <p:spPr>
            <a:xfrm flipH="1">
              <a:off x="8768727" y="4669175"/>
              <a:ext cx="163493" cy="203318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25"/>
            <p:cNvSpPr/>
            <p:nvPr/>
          </p:nvSpPr>
          <p:spPr>
            <a:xfrm flipH="1">
              <a:off x="8886343" y="4607274"/>
              <a:ext cx="119746" cy="10693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25"/>
            <p:cNvSpPr/>
            <p:nvPr/>
          </p:nvSpPr>
          <p:spPr>
            <a:xfrm flipH="1">
              <a:off x="8953586" y="4632934"/>
              <a:ext cx="17242" cy="15923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25"/>
            <p:cNvSpPr/>
            <p:nvPr/>
          </p:nvSpPr>
          <p:spPr>
            <a:xfrm flipH="1">
              <a:off x="7662343" y="4769245"/>
              <a:ext cx="575877" cy="839440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25"/>
            <p:cNvSpPr/>
            <p:nvPr/>
          </p:nvSpPr>
          <p:spPr>
            <a:xfrm flipH="1">
              <a:off x="7779756" y="4898694"/>
              <a:ext cx="298622" cy="720844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5"/>
            <p:cNvSpPr/>
            <p:nvPr/>
          </p:nvSpPr>
          <p:spPr>
            <a:xfrm flipH="1">
              <a:off x="7779756" y="4898694"/>
              <a:ext cx="298622" cy="720844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5"/>
            <p:cNvSpPr/>
            <p:nvPr/>
          </p:nvSpPr>
          <p:spPr>
            <a:xfrm flipH="1">
              <a:off x="7893180" y="5101979"/>
              <a:ext cx="153249" cy="236179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5"/>
            <p:cNvSpPr/>
            <p:nvPr/>
          </p:nvSpPr>
          <p:spPr>
            <a:xfrm flipH="1">
              <a:off x="7286065" y="4788178"/>
              <a:ext cx="378543" cy="54152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25"/>
            <p:cNvSpPr/>
            <p:nvPr/>
          </p:nvSpPr>
          <p:spPr>
            <a:xfrm flipH="1">
              <a:off x="7392525" y="4871547"/>
              <a:ext cx="216571" cy="461168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25"/>
            <p:cNvSpPr/>
            <p:nvPr/>
          </p:nvSpPr>
          <p:spPr>
            <a:xfrm flipH="1">
              <a:off x="7392525" y="4871547"/>
              <a:ext cx="216571" cy="461168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25"/>
            <p:cNvSpPr/>
            <p:nvPr/>
          </p:nvSpPr>
          <p:spPr>
            <a:xfrm flipH="1">
              <a:off x="7409395" y="5007284"/>
              <a:ext cx="115250" cy="145102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25"/>
            <p:cNvSpPr/>
            <p:nvPr/>
          </p:nvSpPr>
          <p:spPr>
            <a:xfrm flipH="1">
              <a:off x="1467321" y="4767623"/>
              <a:ext cx="545315" cy="596161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25"/>
            <p:cNvSpPr/>
            <p:nvPr/>
          </p:nvSpPr>
          <p:spPr>
            <a:xfrm flipH="1">
              <a:off x="1500791" y="4872460"/>
              <a:ext cx="393621" cy="47472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25"/>
            <p:cNvSpPr/>
            <p:nvPr/>
          </p:nvSpPr>
          <p:spPr>
            <a:xfrm flipH="1">
              <a:off x="1500791" y="4872460"/>
              <a:ext cx="393621" cy="47472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25"/>
            <p:cNvSpPr/>
            <p:nvPr/>
          </p:nvSpPr>
          <p:spPr>
            <a:xfrm flipH="1">
              <a:off x="1654919" y="4982841"/>
              <a:ext cx="151728" cy="179180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25"/>
            <p:cNvSpPr/>
            <p:nvPr/>
          </p:nvSpPr>
          <p:spPr>
            <a:xfrm flipH="1">
              <a:off x="702460" y="4609674"/>
              <a:ext cx="427530" cy="670572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25"/>
            <p:cNvSpPr/>
            <p:nvPr/>
          </p:nvSpPr>
          <p:spPr>
            <a:xfrm flipH="1">
              <a:off x="832754" y="4710488"/>
              <a:ext cx="203014" cy="582436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25"/>
            <p:cNvSpPr/>
            <p:nvPr/>
          </p:nvSpPr>
          <p:spPr>
            <a:xfrm flipH="1">
              <a:off x="832754" y="4710488"/>
              <a:ext cx="203014" cy="582436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25"/>
            <p:cNvSpPr/>
            <p:nvPr/>
          </p:nvSpPr>
          <p:spPr>
            <a:xfrm flipH="1">
              <a:off x="830658" y="4888451"/>
              <a:ext cx="126981" cy="176746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25"/>
            <p:cNvSpPr/>
            <p:nvPr/>
          </p:nvSpPr>
          <p:spPr>
            <a:xfrm flipH="1">
              <a:off x="909971" y="5099240"/>
              <a:ext cx="136346" cy="175867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25"/>
            <p:cNvSpPr/>
            <p:nvPr/>
          </p:nvSpPr>
          <p:spPr>
            <a:xfrm flipH="1">
              <a:off x="2255814" y="4884191"/>
              <a:ext cx="298486" cy="404202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25"/>
            <p:cNvSpPr/>
            <p:nvPr/>
          </p:nvSpPr>
          <p:spPr>
            <a:xfrm flipH="1">
              <a:off x="2339250" y="4997615"/>
              <a:ext cx="134824" cy="290778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25"/>
            <p:cNvSpPr/>
            <p:nvPr/>
          </p:nvSpPr>
          <p:spPr>
            <a:xfrm flipH="1">
              <a:off x="2339250" y="4997615"/>
              <a:ext cx="134824" cy="29138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25"/>
            <p:cNvSpPr/>
            <p:nvPr/>
          </p:nvSpPr>
          <p:spPr>
            <a:xfrm flipH="1">
              <a:off x="2483710" y="4995688"/>
              <a:ext cx="239019" cy="293010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25"/>
            <p:cNvSpPr/>
            <p:nvPr/>
          </p:nvSpPr>
          <p:spPr>
            <a:xfrm flipH="1">
              <a:off x="2520492" y="5074831"/>
              <a:ext cx="122485" cy="21386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25"/>
            <p:cNvSpPr/>
            <p:nvPr/>
          </p:nvSpPr>
          <p:spPr>
            <a:xfrm flipH="1">
              <a:off x="2520492" y="5074831"/>
              <a:ext cx="122485" cy="21386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25"/>
            <p:cNvSpPr/>
            <p:nvPr/>
          </p:nvSpPr>
          <p:spPr>
            <a:xfrm flipH="1">
              <a:off x="1147029" y="4851026"/>
              <a:ext cx="169240" cy="445211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25"/>
            <p:cNvSpPr/>
            <p:nvPr/>
          </p:nvSpPr>
          <p:spPr>
            <a:xfrm flipH="1">
              <a:off x="1218802" y="4730705"/>
              <a:ext cx="185231" cy="185197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25"/>
            <p:cNvSpPr/>
            <p:nvPr/>
          </p:nvSpPr>
          <p:spPr>
            <a:xfrm flipH="1">
              <a:off x="1304166" y="4768400"/>
              <a:ext cx="30190" cy="22955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25"/>
            <p:cNvSpPr/>
            <p:nvPr/>
          </p:nvSpPr>
          <p:spPr>
            <a:xfrm flipH="1">
              <a:off x="1213968" y="4973172"/>
              <a:ext cx="233475" cy="123093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25"/>
            <p:cNvSpPr/>
            <p:nvPr/>
          </p:nvSpPr>
          <p:spPr>
            <a:xfrm flipH="1">
              <a:off x="1404270" y="4917998"/>
              <a:ext cx="119171" cy="107068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25"/>
            <p:cNvSpPr/>
            <p:nvPr/>
          </p:nvSpPr>
          <p:spPr>
            <a:xfrm flipH="1">
              <a:off x="1478782" y="4951502"/>
              <a:ext cx="15720" cy="1717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25"/>
            <p:cNvSpPr/>
            <p:nvPr/>
          </p:nvSpPr>
          <p:spPr>
            <a:xfrm flipH="1">
              <a:off x="-938150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25"/>
            <p:cNvSpPr/>
            <p:nvPr/>
          </p:nvSpPr>
          <p:spPr>
            <a:xfrm flipH="1">
              <a:off x="-938150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25"/>
            <p:cNvSpPr/>
            <p:nvPr/>
          </p:nvSpPr>
          <p:spPr>
            <a:xfrm flipH="1">
              <a:off x="-172478" y="4811234"/>
              <a:ext cx="108319" cy="55498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25"/>
            <p:cNvSpPr/>
            <p:nvPr/>
          </p:nvSpPr>
          <p:spPr>
            <a:xfrm flipH="1">
              <a:off x="-172478" y="4811234"/>
              <a:ext cx="108319" cy="55498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25"/>
            <p:cNvSpPr/>
            <p:nvPr/>
          </p:nvSpPr>
          <p:spPr>
            <a:xfrm flipH="1">
              <a:off x="421689" y="4993389"/>
              <a:ext cx="147502" cy="368603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25"/>
            <p:cNvSpPr/>
            <p:nvPr/>
          </p:nvSpPr>
          <p:spPr>
            <a:xfrm flipH="1">
              <a:off x="421689" y="4993389"/>
              <a:ext cx="147502" cy="368603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25"/>
            <p:cNvSpPr/>
            <p:nvPr/>
          </p:nvSpPr>
          <p:spPr>
            <a:xfrm flipH="1">
              <a:off x="-230694" y="4887538"/>
              <a:ext cx="259709" cy="17708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25"/>
            <p:cNvSpPr/>
            <p:nvPr/>
          </p:nvSpPr>
          <p:spPr>
            <a:xfrm flipH="1">
              <a:off x="450324" y="5016006"/>
              <a:ext cx="62781" cy="108319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25"/>
            <p:cNvSpPr/>
            <p:nvPr/>
          </p:nvSpPr>
          <p:spPr>
            <a:xfrm flipH="1">
              <a:off x="8428522" y="4734593"/>
              <a:ext cx="1253143" cy="422594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25"/>
            <p:cNvSpPr/>
            <p:nvPr/>
          </p:nvSpPr>
          <p:spPr>
            <a:xfrm flipH="1">
              <a:off x="9088411" y="4922224"/>
              <a:ext cx="73633" cy="377021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25"/>
            <p:cNvSpPr/>
            <p:nvPr/>
          </p:nvSpPr>
          <p:spPr>
            <a:xfrm flipH="1">
              <a:off x="9088411" y="4922224"/>
              <a:ext cx="73633" cy="377021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25"/>
            <p:cNvSpPr/>
            <p:nvPr/>
          </p:nvSpPr>
          <p:spPr>
            <a:xfrm flipH="1">
              <a:off x="8658616" y="5045858"/>
              <a:ext cx="100172" cy="250378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25"/>
            <p:cNvSpPr/>
            <p:nvPr/>
          </p:nvSpPr>
          <p:spPr>
            <a:xfrm flipH="1">
              <a:off x="8658616" y="5045858"/>
              <a:ext cx="100172" cy="250378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25"/>
            <p:cNvSpPr/>
            <p:nvPr/>
          </p:nvSpPr>
          <p:spPr>
            <a:xfrm flipH="1">
              <a:off x="9025055" y="4974085"/>
              <a:ext cx="176475" cy="120389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25"/>
            <p:cNvSpPr/>
            <p:nvPr/>
          </p:nvSpPr>
          <p:spPr>
            <a:xfrm flipH="1">
              <a:off x="8696616" y="5061241"/>
              <a:ext cx="42564" cy="73633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25"/>
            <p:cNvSpPr/>
            <p:nvPr/>
          </p:nvSpPr>
          <p:spPr>
            <a:xfrm flipH="1">
              <a:off x="7961334" y="3763125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7" name="Google Shape;1627;p25"/>
          <p:cNvSpPr txBox="1"/>
          <p:nvPr>
            <p:ph idx="1" type="subTitle"/>
          </p:nvPr>
        </p:nvSpPr>
        <p:spPr>
          <a:xfrm>
            <a:off x="715975" y="3558225"/>
            <a:ext cx="18780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8" name="Google Shape;1628;p25"/>
          <p:cNvSpPr txBox="1"/>
          <p:nvPr>
            <p:ph idx="2" type="subTitle"/>
          </p:nvPr>
        </p:nvSpPr>
        <p:spPr>
          <a:xfrm>
            <a:off x="716125" y="3196125"/>
            <a:ext cx="1877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9" name="Google Shape;1629;p25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0" name="Google Shape;1630;p25"/>
          <p:cNvSpPr txBox="1"/>
          <p:nvPr>
            <p:ph idx="3" type="subTitle"/>
          </p:nvPr>
        </p:nvSpPr>
        <p:spPr>
          <a:xfrm>
            <a:off x="2660534" y="3558225"/>
            <a:ext cx="18777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1" name="Google Shape;1631;p25"/>
          <p:cNvSpPr txBox="1"/>
          <p:nvPr>
            <p:ph idx="4" type="subTitle"/>
          </p:nvPr>
        </p:nvSpPr>
        <p:spPr>
          <a:xfrm>
            <a:off x="2660684" y="3196125"/>
            <a:ext cx="18774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2" name="Google Shape;1632;p25"/>
          <p:cNvSpPr txBox="1"/>
          <p:nvPr>
            <p:ph idx="5" type="subTitle"/>
          </p:nvPr>
        </p:nvSpPr>
        <p:spPr>
          <a:xfrm>
            <a:off x="4604793" y="3558225"/>
            <a:ext cx="1878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3" name="Google Shape;1633;p25"/>
          <p:cNvSpPr txBox="1"/>
          <p:nvPr>
            <p:ph idx="6" type="subTitle"/>
          </p:nvPr>
        </p:nvSpPr>
        <p:spPr>
          <a:xfrm>
            <a:off x="4604943" y="3196125"/>
            <a:ext cx="1878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4" name="Google Shape;1634;p25"/>
          <p:cNvSpPr txBox="1"/>
          <p:nvPr>
            <p:ph idx="7" type="subTitle"/>
          </p:nvPr>
        </p:nvSpPr>
        <p:spPr>
          <a:xfrm>
            <a:off x="6549652" y="3558225"/>
            <a:ext cx="1878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5" name="Google Shape;1635;p25"/>
          <p:cNvSpPr txBox="1"/>
          <p:nvPr>
            <p:ph idx="8" type="subTitle"/>
          </p:nvPr>
        </p:nvSpPr>
        <p:spPr>
          <a:xfrm>
            <a:off x="6549802" y="3196125"/>
            <a:ext cx="1878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_1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26"/>
          <p:cNvGrpSpPr/>
          <p:nvPr/>
        </p:nvGrpSpPr>
        <p:grpSpPr>
          <a:xfrm>
            <a:off x="-817382" y="-20175"/>
            <a:ext cx="10816603" cy="6215594"/>
            <a:chOff x="-817382" y="-20175"/>
            <a:chExt cx="10816603" cy="6215594"/>
          </a:xfrm>
        </p:grpSpPr>
        <p:sp>
          <p:nvSpPr>
            <p:cNvPr id="1638" name="Google Shape;1638;p26"/>
            <p:cNvSpPr/>
            <p:nvPr/>
          </p:nvSpPr>
          <p:spPr>
            <a:xfrm flipH="1">
              <a:off x="-415180" y="-20170"/>
              <a:ext cx="9914913" cy="5569530"/>
            </a:xfrm>
            <a:custGeom>
              <a:rect b="b" l="l" r="r" t="t"/>
              <a:pathLst>
                <a:path extrusionOk="0" h="160355" w="285465">
                  <a:moveTo>
                    <a:pt x="0" y="0"/>
                  </a:moveTo>
                  <a:lnTo>
                    <a:pt x="0" y="160355"/>
                  </a:lnTo>
                  <a:lnTo>
                    <a:pt x="285465" y="160355"/>
                  </a:lnTo>
                  <a:lnTo>
                    <a:pt x="2854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26"/>
            <p:cNvSpPr/>
            <p:nvPr/>
          </p:nvSpPr>
          <p:spPr>
            <a:xfrm flipH="1">
              <a:off x="-529206" y="2659303"/>
              <a:ext cx="664363" cy="613932"/>
            </a:xfrm>
            <a:custGeom>
              <a:rect b="b" l="l" r="r" t="t"/>
              <a:pathLst>
                <a:path extrusionOk="0" h="17676" w="19128">
                  <a:moveTo>
                    <a:pt x="9563" y="1"/>
                  </a:moveTo>
                  <a:cubicBezTo>
                    <a:pt x="8795" y="1"/>
                    <a:pt x="8025" y="418"/>
                    <a:pt x="7584" y="1252"/>
                  </a:cubicBezTo>
                  <a:lnTo>
                    <a:pt x="6442" y="3411"/>
                  </a:lnTo>
                  <a:lnTo>
                    <a:pt x="884" y="13937"/>
                  </a:lnTo>
                  <a:cubicBezTo>
                    <a:pt x="1" y="15597"/>
                    <a:pt x="1107" y="17675"/>
                    <a:pt x="2856" y="17675"/>
                  </a:cubicBezTo>
                  <a:lnTo>
                    <a:pt x="16264" y="17675"/>
                  </a:lnTo>
                  <a:cubicBezTo>
                    <a:pt x="18021" y="17675"/>
                    <a:pt x="19127" y="15597"/>
                    <a:pt x="18244" y="13937"/>
                  </a:cubicBezTo>
                  <a:lnTo>
                    <a:pt x="16870" y="11332"/>
                  </a:lnTo>
                  <a:lnTo>
                    <a:pt x="14890" y="7595"/>
                  </a:lnTo>
                  <a:lnTo>
                    <a:pt x="12294" y="2670"/>
                  </a:lnTo>
                  <a:lnTo>
                    <a:pt x="11536" y="1252"/>
                  </a:lnTo>
                  <a:cubicBezTo>
                    <a:pt x="11099" y="418"/>
                    <a:pt x="10331" y="1"/>
                    <a:pt x="9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26"/>
            <p:cNvSpPr/>
            <p:nvPr/>
          </p:nvSpPr>
          <p:spPr>
            <a:xfrm flipH="1">
              <a:off x="-692171" y="3017118"/>
              <a:ext cx="990293" cy="915479"/>
            </a:xfrm>
            <a:custGeom>
              <a:rect b="b" l="l" r="r" t="t"/>
              <a:pathLst>
                <a:path extrusionOk="0" h="26358" w="28512">
                  <a:moveTo>
                    <a:pt x="14253" y="0"/>
                  </a:moveTo>
                  <a:cubicBezTo>
                    <a:pt x="13108" y="0"/>
                    <a:pt x="11963" y="620"/>
                    <a:pt x="11312" y="1860"/>
                  </a:cubicBezTo>
                  <a:lnTo>
                    <a:pt x="8395" y="7373"/>
                  </a:lnTo>
                  <a:lnTo>
                    <a:pt x="6307" y="11316"/>
                  </a:lnTo>
                  <a:lnTo>
                    <a:pt x="4720" y="14323"/>
                  </a:lnTo>
                  <a:lnTo>
                    <a:pt x="2329" y="18855"/>
                  </a:lnTo>
                  <a:lnTo>
                    <a:pt x="1472" y="20469"/>
                  </a:lnTo>
                  <a:lnTo>
                    <a:pt x="1312" y="20773"/>
                  </a:lnTo>
                  <a:cubicBezTo>
                    <a:pt x="0" y="23253"/>
                    <a:pt x="1642" y="26357"/>
                    <a:pt x="4256" y="26357"/>
                  </a:cubicBezTo>
                  <a:lnTo>
                    <a:pt x="24257" y="26357"/>
                  </a:lnTo>
                  <a:cubicBezTo>
                    <a:pt x="26870" y="26357"/>
                    <a:pt x="28512" y="23253"/>
                    <a:pt x="27201" y="20773"/>
                  </a:cubicBezTo>
                  <a:lnTo>
                    <a:pt x="26942" y="20282"/>
                  </a:lnTo>
                  <a:lnTo>
                    <a:pt x="22205" y="11316"/>
                  </a:lnTo>
                  <a:lnTo>
                    <a:pt x="20117" y="7373"/>
                  </a:lnTo>
                  <a:lnTo>
                    <a:pt x="17833" y="3056"/>
                  </a:lnTo>
                  <a:lnTo>
                    <a:pt x="17200" y="1860"/>
                  </a:lnTo>
                  <a:cubicBezTo>
                    <a:pt x="16544" y="620"/>
                    <a:pt x="15398" y="0"/>
                    <a:pt x="14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26"/>
            <p:cNvSpPr/>
            <p:nvPr/>
          </p:nvSpPr>
          <p:spPr>
            <a:xfrm flipH="1">
              <a:off x="-817382" y="3514869"/>
              <a:ext cx="1240680" cy="1146798"/>
            </a:xfrm>
            <a:custGeom>
              <a:rect b="b" l="l" r="r" t="t"/>
              <a:pathLst>
                <a:path extrusionOk="0" h="33018" w="35721">
                  <a:moveTo>
                    <a:pt x="17860" y="1"/>
                  </a:moveTo>
                  <a:cubicBezTo>
                    <a:pt x="16424" y="1"/>
                    <a:pt x="14988" y="777"/>
                    <a:pt x="14167" y="2329"/>
                  </a:cubicBezTo>
                  <a:lnTo>
                    <a:pt x="7904" y="14185"/>
                  </a:lnTo>
                  <a:lnTo>
                    <a:pt x="1642" y="26032"/>
                  </a:lnTo>
                  <a:cubicBezTo>
                    <a:pt x="0" y="29137"/>
                    <a:pt x="2052" y="33017"/>
                    <a:pt x="5335" y="33017"/>
                  </a:cubicBezTo>
                  <a:lnTo>
                    <a:pt x="30385" y="33017"/>
                  </a:lnTo>
                  <a:cubicBezTo>
                    <a:pt x="33668" y="33017"/>
                    <a:pt x="35720" y="29137"/>
                    <a:pt x="34079" y="26032"/>
                  </a:cubicBezTo>
                  <a:lnTo>
                    <a:pt x="27816" y="14185"/>
                  </a:lnTo>
                  <a:lnTo>
                    <a:pt x="21553" y="2329"/>
                  </a:lnTo>
                  <a:cubicBezTo>
                    <a:pt x="20733" y="777"/>
                    <a:pt x="19296" y="1"/>
                    <a:pt x="17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26"/>
            <p:cNvSpPr/>
            <p:nvPr/>
          </p:nvSpPr>
          <p:spPr>
            <a:xfrm flipH="1">
              <a:off x="-528894" y="3052892"/>
              <a:ext cx="474724" cy="220343"/>
            </a:xfrm>
            <a:custGeom>
              <a:rect b="b" l="l" r="r" t="t"/>
              <a:pathLst>
                <a:path extrusionOk="0" h="6344" w="13668">
                  <a:moveTo>
                    <a:pt x="11419" y="0"/>
                  </a:moveTo>
                  <a:lnTo>
                    <a:pt x="10572" y="910"/>
                  </a:lnTo>
                  <a:cubicBezTo>
                    <a:pt x="9939" y="1615"/>
                    <a:pt x="9073" y="1999"/>
                    <a:pt x="8172" y="1999"/>
                  </a:cubicBezTo>
                  <a:lnTo>
                    <a:pt x="8038" y="1999"/>
                  </a:lnTo>
                  <a:cubicBezTo>
                    <a:pt x="7137" y="1999"/>
                    <a:pt x="6272" y="2391"/>
                    <a:pt x="5639" y="3087"/>
                  </a:cubicBezTo>
                  <a:lnTo>
                    <a:pt x="5353" y="3399"/>
                  </a:lnTo>
                  <a:cubicBezTo>
                    <a:pt x="5032" y="3747"/>
                    <a:pt x="4657" y="4024"/>
                    <a:pt x="4247" y="4211"/>
                  </a:cubicBezTo>
                  <a:cubicBezTo>
                    <a:pt x="3837" y="4390"/>
                    <a:pt x="3399" y="4488"/>
                    <a:pt x="2944" y="4488"/>
                  </a:cubicBezTo>
                  <a:cubicBezTo>
                    <a:pt x="1713" y="4488"/>
                    <a:pt x="598" y="5210"/>
                    <a:pt x="1" y="6343"/>
                  </a:cubicBezTo>
                  <a:lnTo>
                    <a:pt x="10813" y="6343"/>
                  </a:lnTo>
                  <a:cubicBezTo>
                    <a:pt x="12570" y="6343"/>
                    <a:pt x="13668" y="4265"/>
                    <a:pt x="12793" y="2605"/>
                  </a:cubicBezTo>
                  <a:lnTo>
                    <a:pt x="11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26"/>
            <p:cNvSpPr/>
            <p:nvPr/>
          </p:nvSpPr>
          <p:spPr>
            <a:xfrm flipH="1">
              <a:off x="-388540" y="3671964"/>
              <a:ext cx="686662" cy="260633"/>
            </a:xfrm>
            <a:custGeom>
              <a:rect b="b" l="l" r="r" t="t"/>
              <a:pathLst>
                <a:path extrusionOk="0" h="7504" w="19770">
                  <a:moveTo>
                    <a:pt x="2329" y="1"/>
                  </a:moveTo>
                  <a:lnTo>
                    <a:pt x="1472" y="1615"/>
                  </a:lnTo>
                  <a:lnTo>
                    <a:pt x="1312" y="1919"/>
                  </a:lnTo>
                  <a:cubicBezTo>
                    <a:pt x="0" y="4399"/>
                    <a:pt x="1633" y="7503"/>
                    <a:pt x="4256" y="7503"/>
                  </a:cubicBezTo>
                  <a:lnTo>
                    <a:pt x="19769" y="7503"/>
                  </a:lnTo>
                  <a:lnTo>
                    <a:pt x="18110" y="5692"/>
                  </a:lnTo>
                  <a:cubicBezTo>
                    <a:pt x="17093" y="4577"/>
                    <a:pt x="15719" y="3953"/>
                    <a:pt x="14274" y="3953"/>
                  </a:cubicBezTo>
                  <a:lnTo>
                    <a:pt x="13587" y="3953"/>
                  </a:lnTo>
                  <a:cubicBezTo>
                    <a:pt x="12151" y="3953"/>
                    <a:pt x="10768" y="3328"/>
                    <a:pt x="9751" y="2222"/>
                  </a:cubicBezTo>
                  <a:lnTo>
                    <a:pt x="9305" y="1731"/>
                  </a:lnTo>
                  <a:cubicBezTo>
                    <a:pt x="9135" y="1544"/>
                    <a:pt x="8957" y="1374"/>
                    <a:pt x="8761" y="1214"/>
                  </a:cubicBezTo>
                  <a:cubicBezTo>
                    <a:pt x="7904" y="500"/>
                    <a:pt x="6878" y="81"/>
                    <a:pt x="5799" y="10"/>
                  </a:cubicBezTo>
                  <a:cubicBezTo>
                    <a:pt x="5692" y="1"/>
                    <a:pt x="5585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26"/>
            <p:cNvSpPr/>
            <p:nvPr/>
          </p:nvSpPr>
          <p:spPr>
            <a:xfrm flipH="1">
              <a:off x="-467556" y="3417896"/>
              <a:ext cx="221906" cy="167966"/>
            </a:xfrm>
            <a:custGeom>
              <a:rect b="b" l="l" r="r" t="t"/>
              <a:pathLst>
                <a:path extrusionOk="0" h="4836" w="6389">
                  <a:moveTo>
                    <a:pt x="2293" y="0"/>
                  </a:moveTo>
                  <a:cubicBezTo>
                    <a:pt x="1740" y="0"/>
                    <a:pt x="1250" y="366"/>
                    <a:pt x="1044" y="919"/>
                  </a:cubicBezTo>
                  <a:cubicBezTo>
                    <a:pt x="848" y="1455"/>
                    <a:pt x="590" y="2159"/>
                    <a:pt x="349" y="2819"/>
                  </a:cubicBezTo>
                  <a:cubicBezTo>
                    <a:pt x="1" y="3783"/>
                    <a:pt x="652" y="4836"/>
                    <a:pt x="1598" y="4836"/>
                  </a:cubicBezTo>
                  <a:lnTo>
                    <a:pt x="4693" y="4836"/>
                  </a:lnTo>
                  <a:cubicBezTo>
                    <a:pt x="5746" y="4836"/>
                    <a:pt x="6388" y="3569"/>
                    <a:pt x="5835" y="2587"/>
                  </a:cubicBezTo>
                  <a:lnTo>
                    <a:pt x="5380" y="1776"/>
                  </a:lnTo>
                  <a:cubicBezTo>
                    <a:pt x="4756" y="669"/>
                    <a:pt x="3649" y="0"/>
                    <a:pt x="2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26"/>
            <p:cNvSpPr/>
            <p:nvPr/>
          </p:nvSpPr>
          <p:spPr>
            <a:xfrm flipH="1">
              <a:off x="-391318" y="2755443"/>
              <a:ext cx="283244" cy="206693"/>
            </a:xfrm>
            <a:custGeom>
              <a:rect b="b" l="l" r="r" t="t"/>
              <a:pathLst>
                <a:path extrusionOk="0" fill="none" h="5951" w="8155">
                  <a:moveTo>
                    <a:pt x="1" y="0"/>
                  </a:moveTo>
                  <a:lnTo>
                    <a:pt x="1339" y="0"/>
                  </a:lnTo>
                  <a:cubicBezTo>
                    <a:pt x="1999" y="0"/>
                    <a:pt x="2615" y="393"/>
                    <a:pt x="2945" y="1026"/>
                  </a:cubicBezTo>
                  <a:lnTo>
                    <a:pt x="4970" y="4934"/>
                  </a:lnTo>
                  <a:cubicBezTo>
                    <a:pt x="5300" y="5567"/>
                    <a:pt x="5915" y="5951"/>
                    <a:pt x="6576" y="5951"/>
                  </a:cubicBezTo>
                  <a:lnTo>
                    <a:pt x="8155" y="5951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26"/>
            <p:cNvSpPr/>
            <p:nvPr/>
          </p:nvSpPr>
          <p:spPr>
            <a:xfrm flipH="1">
              <a:off x="-226478" y="3285287"/>
              <a:ext cx="101037" cy="304917"/>
            </a:xfrm>
            <a:custGeom>
              <a:rect b="b" l="l" r="r" t="t"/>
              <a:pathLst>
                <a:path extrusionOk="0" fill="none" h="8779" w="2909">
                  <a:moveTo>
                    <a:pt x="2909" y="8778"/>
                  </a:moveTo>
                  <a:lnTo>
                    <a:pt x="1098" y="8778"/>
                  </a:lnTo>
                  <a:cubicBezTo>
                    <a:pt x="429" y="8778"/>
                    <a:pt x="0" y="8002"/>
                    <a:pt x="304" y="7360"/>
                  </a:cubicBezTo>
                  <a:lnTo>
                    <a:pt x="2177" y="3399"/>
                  </a:lnTo>
                  <a:cubicBezTo>
                    <a:pt x="2480" y="2748"/>
                    <a:pt x="2052" y="1972"/>
                    <a:pt x="1383" y="1972"/>
                  </a:cubicBezTo>
                  <a:cubicBezTo>
                    <a:pt x="678" y="1972"/>
                    <a:pt x="250" y="1133"/>
                    <a:pt x="625" y="482"/>
                  </a:cubicBezTo>
                  <a:lnTo>
                    <a:pt x="90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26"/>
            <p:cNvSpPr/>
            <p:nvPr/>
          </p:nvSpPr>
          <p:spPr>
            <a:xfrm flipH="1">
              <a:off x="-617219" y="3595136"/>
              <a:ext cx="234618" cy="97633"/>
            </a:xfrm>
            <a:custGeom>
              <a:rect b="b" l="l" r="r" t="t"/>
              <a:pathLst>
                <a:path extrusionOk="0" fill="none" h="2811" w="6755">
                  <a:moveTo>
                    <a:pt x="6754" y="2810"/>
                  </a:moveTo>
                  <a:lnTo>
                    <a:pt x="2749" y="2810"/>
                  </a:lnTo>
                  <a:cubicBezTo>
                    <a:pt x="2008" y="2810"/>
                    <a:pt x="1312" y="2382"/>
                    <a:pt x="929" y="1677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26"/>
            <p:cNvSpPr/>
            <p:nvPr/>
          </p:nvSpPr>
          <p:spPr>
            <a:xfrm flipH="1">
              <a:off x="-679807" y="3944962"/>
              <a:ext cx="546307" cy="348610"/>
            </a:xfrm>
            <a:custGeom>
              <a:rect b="b" l="l" r="r" t="t"/>
              <a:pathLst>
                <a:path extrusionOk="0" fill="none" h="10037" w="15729">
                  <a:moveTo>
                    <a:pt x="0" y="0"/>
                  </a:moveTo>
                  <a:lnTo>
                    <a:pt x="1927" y="4782"/>
                  </a:lnTo>
                  <a:cubicBezTo>
                    <a:pt x="2436" y="6040"/>
                    <a:pt x="3587" y="6860"/>
                    <a:pt x="4853" y="6860"/>
                  </a:cubicBezTo>
                  <a:lnTo>
                    <a:pt x="6165" y="6860"/>
                  </a:lnTo>
                  <a:cubicBezTo>
                    <a:pt x="7244" y="6860"/>
                    <a:pt x="8252" y="7458"/>
                    <a:pt x="8841" y="8448"/>
                  </a:cubicBezTo>
                  <a:cubicBezTo>
                    <a:pt x="9430" y="9438"/>
                    <a:pt x="10438" y="10036"/>
                    <a:pt x="11517" y="10036"/>
                  </a:cubicBezTo>
                  <a:lnTo>
                    <a:pt x="15728" y="1003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26"/>
            <p:cNvSpPr/>
            <p:nvPr/>
          </p:nvSpPr>
          <p:spPr>
            <a:xfrm flipH="1">
              <a:off x="82120" y="3514556"/>
              <a:ext cx="164875" cy="221593"/>
            </a:xfrm>
            <a:custGeom>
              <a:rect b="b" l="l" r="r" t="t"/>
              <a:pathLst>
                <a:path extrusionOk="0" h="6380" w="4747">
                  <a:moveTo>
                    <a:pt x="3248" y="1"/>
                  </a:moveTo>
                  <a:lnTo>
                    <a:pt x="857" y="4533"/>
                  </a:lnTo>
                  <a:lnTo>
                    <a:pt x="0" y="6147"/>
                  </a:lnTo>
                  <a:cubicBezTo>
                    <a:pt x="384" y="6299"/>
                    <a:pt x="803" y="6379"/>
                    <a:pt x="1240" y="6379"/>
                  </a:cubicBezTo>
                  <a:cubicBezTo>
                    <a:pt x="2570" y="6379"/>
                    <a:pt x="3729" y="5639"/>
                    <a:pt x="4327" y="4542"/>
                  </a:cubicBezTo>
                  <a:cubicBezTo>
                    <a:pt x="4595" y="4051"/>
                    <a:pt x="4746" y="3480"/>
                    <a:pt x="4746" y="2873"/>
                  </a:cubicBezTo>
                  <a:cubicBezTo>
                    <a:pt x="4746" y="1687"/>
                    <a:pt x="4157" y="634"/>
                    <a:pt x="3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26"/>
            <p:cNvSpPr/>
            <p:nvPr/>
          </p:nvSpPr>
          <p:spPr>
            <a:xfrm flipH="1">
              <a:off x="-291845" y="2659303"/>
              <a:ext cx="203289" cy="150079"/>
            </a:xfrm>
            <a:custGeom>
              <a:rect b="b" l="l" r="r" t="t"/>
              <a:pathLst>
                <a:path extrusionOk="0" h="4321" w="5853">
                  <a:moveTo>
                    <a:pt x="3122" y="1"/>
                  </a:moveTo>
                  <a:cubicBezTo>
                    <a:pt x="2354" y="1"/>
                    <a:pt x="1584" y="418"/>
                    <a:pt x="1143" y="1252"/>
                  </a:cubicBezTo>
                  <a:lnTo>
                    <a:pt x="1" y="3411"/>
                  </a:lnTo>
                  <a:cubicBezTo>
                    <a:pt x="706" y="3982"/>
                    <a:pt x="1598" y="4321"/>
                    <a:pt x="2570" y="4321"/>
                  </a:cubicBezTo>
                  <a:cubicBezTo>
                    <a:pt x="3917" y="4321"/>
                    <a:pt x="5104" y="3669"/>
                    <a:pt x="5853" y="2670"/>
                  </a:cubicBezTo>
                  <a:lnTo>
                    <a:pt x="5095" y="1252"/>
                  </a:lnTo>
                  <a:cubicBezTo>
                    <a:pt x="4658" y="418"/>
                    <a:pt x="3890" y="1"/>
                    <a:pt x="3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26"/>
            <p:cNvSpPr/>
            <p:nvPr/>
          </p:nvSpPr>
          <p:spPr>
            <a:xfrm flipH="1">
              <a:off x="-419521" y="2597827"/>
              <a:ext cx="455517" cy="337357"/>
            </a:xfrm>
            <a:custGeom>
              <a:rect b="b" l="l" r="r" t="t"/>
              <a:pathLst>
                <a:path extrusionOk="0" h="9713" w="13115">
                  <a:moveTo>
                    <a:pt x="6787" y="0"/>
                  </a:moveTo>
                  <a:cubicBezTo>
                    <a:pt x="6095" y="0"/>
                    <a:pt x="5401" y="331"/>
                    <a:pt x="4978" y="997"/>
                  </a:cubicBezTo>
                  <a:lnTo>
                    <a:pt x="1954" y="5743"/>
                  </a:lnTo>
                  <a:lnTo>
                    <a:pt x="1490" y="6474"/>
                  </a:lnTo>
                  <a:lnTo>
                    <a:pt x="928" y="7357"/>
                  </a:lnTo>
                  <a:lnTo>
                    <a:pt x="464" y="8089"/>
                  </a:lnTo>
                  <a:lnTo>
                    <a:pt x="393" y="8187"/>
                  </a:lnTo>
                  <a:cubicBezTo>
                    <a:pt x="1" y="8811"/>
                    <a:pt x="447" y="9623"/>
                    <a:pt x="1178" y="9623"/>
                  </a:cubicBezTo>
                  <a:lnTo>
                    <a:pt x="11937" y="9712"/>
                  </a:lnTo>
                  <a:cubicBezTo>
                    <a:pt x="12659" y="9712"/>
                    <a:pt x="13114" y="8936"/>
                    <a:pt x="12758" y="8312"/>
                  </a:cubicBezTo>
                  <a:lnTo>
                    <a:pt x="12624" y="8089"/>
                  </a:lnTo>
                  <a:lnTo>
                    <a:pt x="12213" y="7357"/>
                  </a:lnTo>
                  <a:lnTo>
                    <a:pt x="11705" y="6474"/>
                  </a:lnTo>
                  <a:lnTo>
                    <a:pt x="11295" y="5743"/>
                  </a:lnTo>
                  <a:lnTo>
                    <a:pt x="8645" y="1086"/>
                  </a:lnTo>
                  <a:cubicBezTo>
                    <a:pt x="8238" y="364"/>
                    <a:pt x="7514" y="0"/>
                    <a:pt x="6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26"/>
            <p:cNvSpPr/>
            <p:nvPr/>
          </p:nvSpPr>
          <p:spPr>
            <a:xfrm flipH="1">
              <a:off x="-267393" y="2461710"/>
              <a:ext cx="136395" cy="136047"/>
            </a:xfrm>
            <a:custGeom>
              <a:rect b="b" l="l" r="r" t="t"/>
              <a:pathLst>
                <a:path extrusionOk="0" h="3917" w="3927">
                  <a:moveTo>
                    <a:pt x="1964" y="0"/>
                  </a:moveTo>
                  <a:cubicBezTo>
                    <a:pt x="884" y="0"/>
                    <a:pt x="1" y="874"/>
                    <a:pt x="1" y="1963"/>
                  </a:cubicBezTo>
                  <a:cubicBezTo>
                    <a:pt x="1" y="3042"/>
                    <a:pt x="884" y="3917"/>
                    <a:pt x="1964" y="3917"/>
                  </a:cubicBezTo>
                  <a:cubicBezTo>
                    <a:pt x="3043" y="3917"/>
                    <a:pt x="3926" y="3042"/>
                    <a:pt x="3926" y="1963"/>
                  </a:cubicBezTo>
                  <a:cubicBezTo>
                    <a:pt x="3926" y="874"/>
                    <a:pt x="3043" y="0"/>
                    <a:pt x="1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26"/>
            <p:cNvSpPr/>
            <p:nvPr/>
          </p:nvSpPr>
          <p:spPr>
            <a:xfrm flipH="1">
              <a:off x="-402468" y="2853354"/>
              <a:ext cx="422347" cy="25424"/>
            </a:xfrm>
            <a:custGeom>
              <a:rect b="b" l="l" r="r" t="t"/>
              <a:pathLst>
                <a:path extrusionOk="0" h="732" w="12160">
                  <a:moveTo>
                    <a:pt x="464" y="0"/>
                  </a:moveTo>
                  <a:lnTo>
                    <a:pt x="0" y="732"/>
                  </a:lnTo>
                  <a:lnTo>
                    <a:pt x="12160" y="732"/>
                  </a:lnTo>
                  <a:lnTo>
                    <a:pt x="11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26"/>
            <p:cNvSpPr/>
            <p:nvPr/>
          </p:nvSpPr>
          <p:spPr>
            <a:xfrm flipH="1">
              <a:off x="-370548" y="2797261"/>
              <a:ext cx="354792" cy="25459"/>
            </a:xfrm>
            <a:custGeom>
              <a:rect b="b" l="l" r="r" t="t"/>
              <a:pathLst>
                <a:path extrusionOk="0" h="733" w="10215">
                  <a:moveTo>
                    <a:pt x="464" y="1"/>
                  </a:moveTo>
                  <a:lnTo>
                    <a:pt x="0" y="732"/>
                  </a:lnTo>
                  <a:lnTo>
                    <a:pt x="10215" y="732"/>
                  </a:lnTo>
                  <a:lnTo>
                    <a:pt x="9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26"/>
            <p:cNvSpPr/>
            <p:nvPr/>
          </p:nvSpPr>
          <p:spPr>
            <a:xfrm flipH="1">
              <a:off x="-363428" y="2828242"/>
              <a:ext cx="344269" cy="35"/>
            </a:xfrm>
            <a:custGeom>
              <a:rect b="b" l="l" r="r" t="t"/>
              <a:pathLst>
                <a:path extrusionOk="0" fill="none" h="1" w="9912">
                  <a:moveTo>
                    <a:pt x="0" y="1"/>
                  </a:moveTo>
                  <a:lnTo>
                    <a:pt x="99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26"/>
            <p:cNvSpPr/>
            <p:nvPr/>
          </p:nvSpPr>
          <p:spPr>
            <a:xfrm flipH="1">
              <a:off x="-393507" y="2891143"/>
              <a:ext cx="410295" cy="35"/>
            </a:xfrm>
            <a:custGeom>
              <a:rect b="b" l="l" r="r" t="t"/>
              <a:pathLst>
                <a:path extrusionOk="0" fill="none" h="1" w="11813">
                  <a:moveTo>
                    <a:pt x="1" y="1"/>
                  </a:moveTo>
                  <a:lnTo>
                    <a:pt x="118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26"/>
            <p:cNvSpPr/>
            <p:nvPr/>
          </p:nvSpPr>
          <p:spPr>
            <a:xfrm flipH="1">
              <a:off x="8742739" y="3553457"/>
              <a:ext cx="875988" cy="810136"/>
            </a:xfrm>
            <a:custGeom>
              <a:rect b="b" l="l" r="r" t="t"/>
              <a:pathLst>
                <a:path extrusionOk="0" h="23325" w="25221">
                  <a:moveTo>
                    <a:pt x="12610" y="0"/>
                  </a:moveTo>
                  <a:cubicBezTo>
                    <a:pt x="11595" y="0"/>
                    <a:pt x="10581" y="549"/>
                    <a:pt x="10001" y="1646"/>
                  </a:cubicBezTo>
                  <a:lnTo>
                    <a:pt x="8493" y="4492"/>
                  </a:lnTo>
                  <a:lnTo>
                    <a:pt x="1160" y="18382"/>
                  </a:lnTo>
                  <a:cubicBezTo>
                    <a:pt x="0" y="20586"/>
                    <a:pt x="1446" y="23324"/>
                    <a:pt x="3765" y="23324"/>
                  </a:cubicBezTo>
                  <a:lnTo>
                    <a:pt x="21455" y="23324"/>
                  </a:lnTo>
                  <a:cubicBezTo>
                    <a:pt x="23775" y="23324"/>
                    <a:pt x="25220" y="20586"/>
                    <a:pt x="24069" y="18382"/>
                  </a:cubicBezTo>
                  <a:lnTo>
                    <a:pt x="22249" y="14947"/>
                  </a:lnTo>
                  <a:lnTo>
                    <a:pt x="19644" y="10014"/>
                  </a:lnTo>
                  <a:lnTo>
                    <a:pt x="16210" y="3529"/>
                  </a:lnTo>
                  <a:lnTo>
                    <a:pt x="15220" y="1646"/>
                  </a:lnTo>
                  <a:cubicBezTo>
                    <a:pt x="14640" y="549"/>
                    <a:pt x="13625" y="0"/>
                    <a:pt x="12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26"/>
            <p:cNvSpPr/>
            <p:nvPr/>
          </p:nvSpPr>
          <p:spPr>
            <a:xfrm flipH="1">
              <a:off x="8527397" y="4025437"/>
              <a:ext cx="1306671" cy="1207892"/>
            </a:xfrm>
            <a:custGeom>
              <a:rect b="b" l="l" r="r" t="t"/>
              <a:pathLst>
                <a:path extrusionOk="0" h="34777" w="37621">
                  <a:moveTo>
                    <a:pt x="18811" y="0"/>
                  </a:moveTo>
                  <a:cubicBezTo>
                    <a:pt x="17298" y="0"/>
                    <a:pt x="15786" y="819"/>
                    <a:pt x="14925" y="2456"/>
                  </a:cubicBezTo>
                  <a:lnTo>
                    <a:pt x="11071" y="9735"/>
                  </a:lnTo>
                  <a:lnTo>
                    <a:pt x="8324" y="14936"/>
                  </a:lnTo>
                  <a:lnTo>
                    <a:pt x="6227" y="18897"/>
                  </a:lnTo>
                  <a:lnTo>
                    <a:pt x="3069" y="24883"/>
                  </a:lnTo>
                  <a:lnTo>
                    <a:pt x="1945" y="27015"/>
                  </a:lnTo>
                  <a:lnTo>
                    <a:pt x="1731" y="27417"/>
                  </a:lnTo>
                  <a:cubicBezTo>
                    <a:pt x="0" y="30691"/>
                    <a:pt x="2159" y="34777"/>
                    <a:pt x="5620" y="34777"/>
                  </a:cubicBezTo>
                  <a:lnTo>
                    <a:pt x="32000" y="34777"/>
                  </a:lnTo>
                  <a:cubicBezTo>
                    <a:pt x="35461" y="34777"/>
                    <a:pt x="37620" y="30691"/>
                    <a:pt x="35890" y="27417"/>
                  </a:cubicBezTo>
                  <a:lnTo>
                    <a:pt x="35551" y="26765"/>
                  </a:lnTo>
                  <a:lnTo>
                    <a:pt x="29297" y="14936"/>
                  </a:lnTo>
                  <a:lnTo>
                    <a:pt x="26549" y="9735"/>
                  </a:lnTo>
                  <a:lnTo>
                    <a:pt x="23534" y="4035"/>
                  </a:lnTo>
                  <a:lnTo>
                    <a:pt x="22704" y="2456"/>
                  </a:lnTo>
                  <a:cubicBezTo>
                    <a:pt x="21839" y="819"/>
                    <a:pt x="20325" y="0"/>
                    <a:pt x="18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26"/>
            <p:cNvSpPr/>
            <p:nvPr/>
          </p:nvSpPr>
          <p:spPr>
            <a:xfrm flipH="1">
              <a:off x="8362244" y="4682298"/>
              <a:ext cx="1636977" cy="1513121"/>
            </a:xfrm>
            <a:custGeom>
              <a:rect b="b" l="l" r="r" t="t"/>
              <a:pathLst>
                <a:path extrusionOk="0" h="43565" w="47131">
                  <a:moveTo>
                    <a:pt x="23565" y="1"/>
                  </a:moveTo>
                  <a:cubicBezTo>
                    <a:pt x="21669" y="1"/>
                    <a:pt x="19774" y="1024"/>
                    <a:pt x="18690" y="3072"/>
                  </a:cubicBezTo>
                  <a:lnTo>
                    <a:pt x="10429" y="18710"/>
                  </a:lnTo>
                  <a:lnTo>
                    <a:pt x="2168" y="34349"/>
                  </a:lnTo>
                  <a:cubicBezTo>
                    <a:pt x="0" y="38444"/>
                    <a:pt x="2712" y="43564"/>
                    <a:pt x="7039" y="43564"/>
                  </a:cubicBezTo>
                  <a:lnTo>
                    <a:pt x="40091" y="43564"/>
                  </a:lnTo>
                  <a:cubicBezTo>
                    <a:pt x="44418" y="43564"/>
                    <a:pt x="47130" y="38444"/>
                    <a:pt x="44962" y="34349"/>
                  </a:cubicBezTo>
                  <a:lnTo>
                    <a:pt x="36701" y="18710"/>
                  </a:lnTo>
                  <a:lnTo>
                    <a:pt x="28441" y="3072"/>
                  </a:lnTo>
                  <a:cubicBezTo>
                    <a:pt x="27357" y="1024"/>
                    <a:pt x="25461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26"/>
            <p:cNvSpPr/>
            <p:nvPr/>
          </p:nvSpPr>
          <p:spPr>
            <a:xfrm flipH="1">
              <a:off x="8742739" y="4072603"/>
              <a:ext cx="626262" cy="290989"/>
            </a:xfrm>
            <a:custGeom>
              <a:rect b="b" l="l" r="r" t="t"/>
              <a:pathLst>
                <a:path extrusionOk="0" h="8378" w="18031">
                  <a:moveTo>
                    <a:pt x="15059" y="0"/>
                  </a:moveTo>
                  <a:lnTo>
                    <a:pt x="13953" y="1214"/>
                  </a:lnTo>
                  <a:cubicBezTo>
                    <a:pt x="13106" y="2133"/>
                    <a:pt x="11964" y="2650"/>
                    <a:pt x="10777" y="2650"/>
                  </a:cubicBezTo>
                  <a:lnTo>
                    <a:pt x="10599" y="2650"/>
                  </a:lnTo>
                  <a:cubicBezTo>
                    <a:pt x="9412" y="2650"/>
                    <a:pt x="8270" y="3158"/>
                    <a:pt x="7432" y="4077"/>
                  </a:cubicBezTo>
                  <a:lnTo>
                    <a:pt x="7057" y="4497"/>
                  </a:lnTo>
                  <a:cubicBezTo>
                    <a:pt x="6638" y="4952"/>
                    <a:pt x="6138" y="5308"/>
                    <a:pt x="5603" y="5558"/>
                  </a:cubicBezTo>
                  <a:cubicBezTo>
                    <a:pt x="5059" y="5799"/>
                    <a:pt x="4479" y="5933"/>
                    <a:pt x="3881" y="5933"/>
                  </a:cubicBezTo>
                  <a:cubicBezTo>
                    <a:pt x="2258" y="5933"/>
                    <a:pt x="786" y="6887"/>
                    <a:pt x="1" y="8377"/>
                  </a:cubicBezTo>
                  <a:lnTo>
                    <a:pt x="14265" y="8377"/>
                  </a:lnTo>
                  <a:cubicBezTo>
                    <a:pt x="16585" y="8377"/>
                    <a:pt x="18030" y="5630"/>
                    <a:pt x="16870" y="3444"/>
                  </a:cubicBezTo>
                  <a:lnTo>
                    <a:pt x="15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26"/>
            <p:cNvSpPr/>
            <p:nvPr/>
          </p:nvSpPr>
          <p:spPr>
            <a:xfrm flipH="1">
              <a:off x="8928037" y="4889686"/>
              <a:ext cx="906032" cy="343643"/>
            </a:xfrm>
            <a:custGeom>
              <a:rect b="b" l="l" r="r" t="t"/>
              <a:pathLst>
                <a:path extrusionOk="0" h="9894" w="26086">
                  <a:moveTo>
                    <a:pt x="3069" y="0"/>
                  </a:moveTo>
                  <a:lnTo>
                    <a:pt x="1945" y="2132"/>
                  </a:lnTo>
                  <a:lnTo>
                    <a:pt x="1731" y="2534"/>
                  </a:lnTo>
                  <a:cubicBezTo>
                    <a:pt x="0" y="5808"/>
                    <a:pt x="2159" y="9894"/>
                    <a:pt x="5620" y="9894"/>
                  </a:cubicBezTo>
                  <a:lnTo>
                    <a:pt x="26085" y="9894"/>
                  </a:lnTo>
                  <a:lnTo>
                    <a:pt x="23900" y="7503"/>
                  </a:lnTo>
                  <a:cubicBezTo>
                    <a:pt x="22562" y="6040"/>
                    <a:pt x="20742" y="5219"/>
                    <a:pt x="18841" y="5219"/>
                  </a:cubicBezTo>
                  <a:lnTo>
                    <a:pt x="17931" y="5219"/>
                  </a:lnTo>
                  <a:cubicBezTo>
                    <a:pt x="16031" y="5219"/>
                    <a:pt x="14211" y="4389"/>
                    <a:pt x="12873" y="2926"/>
                  </a:cubicBezTo>
                  <a:lnTo>
                    <a:pt x="12284" y="2284"/>
                  </a:lnTo>
                  <a:cubicBezTo>
                    <a:pt x="12053" y="2034"/>
                    <a:pt x="11812" y="1802"/>
                    <a:pt x="11562" y="1597"/>
                  </a:cubicBezTo>
                  <a:cubicBezTo>
                    <a:pt x="10438" y="660"/>
                    <a:pt x="9073" y="107"/>
                    <a:pt x="7654" y="9"/>
                  </a:cubicBezTo>
                  <a:cubicBezTo>
                    <a:pt x="7512" y="0"/>
                    <a:pt x="7369" y="0"/>
                    <a:pt x="7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26"/>
            <p:cNvSpPr/>
            <p:nvPr/>
          </p:nvSpPr>
          <p:spPr>
            <a:xfrm flipH="1">
              <a:off x="8823631" y="4554413"/>
              <a:ext cx="292830" cy="221281"/>
            </a:xfrm>
            <a:custGeom>
              <a:rect b="b" l="l" r="r" t="t"/>
              <a:pathLst>
                <a:path extrusionOk="0" h="6371" w="8431">
                  <a:moveTo>
                    <a:pt x="3025" y="1"/>
                  </a:moveTo>
                  <a:cubicBezTo>
                    <a:pt x="2293" y="1"/>
                    <a:pt x="1642" y="473"/>
                    <a:pt x="1374" y="1214"/>
                  </a:cubicBezTo>
                  <a:cubicBezTo>
                    <a:pt x="1115" y="1919"/>
                    <a:pt x="776" y="2846"/>
                    <a:pt x="464" y="3721"/>
                  </a:cubicBezTo>
                  <a:cubicBezTo>
                    <a:pt x="0" y="4996"/>
                    <a:pt x="857" y="6370"/>
                    <a:pt x="2115" y="6370"/>
                  </a:cubicBezTo>
                  <a:lnTo>
                    <a:pt x="6192" y="6370"/>
                  </a:lnTo>
                  <a:cubicBezTo>
                    <a:pt x="7583" y="6370"/>
                    <a:pt x="8431" y="4711"/>
                    <a:pt x="7699" y="3417"/>
                  </a:cubicBezTo>
                  <a:lnTo>
                    <a:pt x="7093" y="2347"/>
                  </a:lnTo>
                  <a:cubicBezTo>
                    <a:pt x="6272" y="884"/>
                    <a:pt x="4809" y="1"/>
                    <a:pt x="3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26"/>
            <p:cNvSpPr/>
            <p:nvPr/>
          </p:nvSpPr>
          <p:spPr>
            <a:xfrm flipH="1">
              <a:off x="8924633" y="3680335"/>
              <a:ext cx="373409" cy="272685"/>
            </a:xfrm>
            <a:custGeom>
              <a:rect b="b" l="l" r="r" t="t"/>
              <a:pathLst>
                <a:path extrusionOk="0" fill="none" h="7851" w="10751">
                  <a:moveTo>
                    <a:pt x="1" y="0"/>
                  </a:moveTo>
                  <a:lnTo>
                    <a:pt x="1758" y="0"/>
                  </a:lnTo>
                  <a:cubicBezTo>
                    <a:pt x="2641" y="0"/>
                    <a:pt x="3444" y="518"/>
                    <a:pt x="3881" y="1348"/>
                  </a:cubicBezTo>
                  <a:lnTo>
                    <a:pt x="6558" y="6504"/>
                  </a:lnTo>
                  <a:cubicBezTo>
                    <a:pt x="6995" y="7342"/>
                    <a:pt x="7798" y="7851"/>
                    <a:pt x="8681" y="7851"/>
                  </a:cubicBezTo>
                  <a:lnTo>
                    <a:pt x="10750" y="785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26"/>
            <p:cNvSpPr/>
            <p:nvPr/>
          </p:nvSpPr>
          <p:spPr>
            <a:xfrm flipH="1">
              <a:off x="9141850" y="4379361"/>
              <a:ext cx="133581" cy="402202"/>
            </a:xfrm>
            <a:custGeom>
              <a:rect b="b" l="l" r="r" t="t"/>
              <a:pathLst>
                <a:path extrusionOk="0" fill="none" h="11580" w="3846">
                  <a:moveTo>
                    <a:pt x="3846" y="11580"/>
                  </a:moveTo>
                  <a:lnTo>
                    <a:pt x="1455" y="11580"/>
                  </a:lnTo>
                  <a:cubicBezTo>
                    <a:pt x="572" y="11580"/>
                    <a:pt x="1" y="10563"/>
                    <a:pt x="411" y="9706"/>
                  </a:cubicBezTo>
                  <a:lnTo>
                    <a:pt x="2873" y="4479"/>
                  </a:lnTo>
                  <a:cubicBezTo>
                    <a:pt x="3284" y="3631"/>
                    <a:pt x="2713" y="2605"/>
                    <a:pt x="1830" y="2605"/>
                  </a:cubicBezTo>
                  <a:cubicBezTo>
                    <a:pt x="902" y="2605"/>
                    <a:pt x="340" y="1490"/>
                    <a:pt x="830" y="634"/>
                  </a:cubicBezTo>
                  <a:lnTo>
                    <a:pt x="1196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26"/>
            <p:cNvSpPr/>
            <p:nvPr/>
          </p:nvSpPr>
          <p:spPr>
            <a:xfrm flipH="1">
              <a:off x="8626558" y="4788058"/>
              <a:ext cx="309258" cy="128927"/>
            </a:xfrm>
            <a:custGeom>
              <a:rect b="b" l="l" r="r" t="t"/>
              <a:pathLst>
                <a:path extrusionOk="0" fill="none" h="3712" w="8904">
                  <a:moveTo>
                    <a:pt x="8904" y="3711"/>
                  </a:moveTo>
                  <a:lnTo>
                    <a:pt x="3631" y="3711"/>
                  </a:lnTo>
                  <a:cubicBezTo>
                    <a:pt x="2641" y="3711"/>
                    <a:pt x="1731" y="3140"/>
                    <a:pt x="1222" y="2221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26"/>
            <p:cNvSpPr/>
            <p:nvPr/>
          </p:nvSpPr>
          <p:spPr>
            <a:xfrm flipH="1">
              <a:off x="8543513" y="5249723"/>
              <a:ext cx="721047" cy="459858"/>
            </a:xfrm>
            <a:custGeom>
              <a:rect b="b" l="l" r="r" t="t"/>
              <a:pathLst>
                <a:path extrusionOk="0" fill="none" h="13240" w="20760">
                  <a:moveTo>
                    <a:pt x="0" y="0"/>
                  </a:moveTo>
                  <a:lnTo>
                    <a:pt x="2543" y="6307"/>
                  </a:lnTo>
                  <a:cubicBezTo>
                    <a:pt x="3212" y="7976"/>
                    <a:pt x="4728" y="9055"/>
                    <a:pt x="6396" y="9055"/>
                  </a:cubicBezTo>
                  <a:lnTo>
                    <a:pt x="8136" y="9055"/>
                  </a:lnTo>
                  <a:cubicBezTo>
                    <a:pt x="9563" y="9055"/>
                    <a:pt x="10893" y="9840"/>
                    <a:pt x="11669" y="11143"/>
                  </a:cubicBezTo>
                  <a:cubicBezTo>
                    <a:pt x="12445" y="12454"/>
                    <a:pt x="13774" y="13239"/>
                    <a:pt x="15202" y="13239"/>
                  </a:cubicBezTo>
                  <a:lnTo>
                    <a:pt x="20759" y="13239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26"/>
            <p:cNvSpPr/>
            <p:nvPr/>
          </p:nvSpPr>
          <p:spPr>
            <a:xfrm flipH="1">
              <a:off x="8527397" y="4954740"/>
              <a:ext cx="247608" cy="278589"/>
            </a:xfrm>
            <a:custGeom>
              <a:rect b="b" l="l" r="r" t="t"/>
              <a:pathLst>
                <a:path extrusionOk="0" h="8021" w="7129">
                  <a:moveTo>
                    <a:pt x="4898" y="1"/>
                  </a:moveTo>
                  <a:cubicBezTo>
                    <a:pt x="2195" y="1"/>
                    <a:pt x="0" y="2204"/>
                    <a:pt x="0" y="4916"/>
                  </a:cubicBezTo>
                  <a:cubicBezTo>
                    <a:pt x="0" y="6094"/>
                    <a:pt x="411" y="7173"/>
                    <a:pt x="1107" y="8021"/>
                  </a:cubicBezTo>
                  <a:lnTo>
                    <a:pt x="1508" y="8021"/>
                  </a:lnTo>
                  <a:cubicBezTo>
                    <a:pt x="4969" y="8021"/>
                    <a:pt x="7128" y="3935"/>
                    <a:pt x="5398" y="661"/>
                  </a:cubicBezTo>
                  <a:lnTo>
                    <a:pt x="5059" y="9"/>
                  </a:lnTo>
                  <a:cubicBezTo>
                    <a:pt x="5005" y="1"/>
                    <a:pt x="4952" y="1"/>
                    <a:pt x="4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26"/>
            <p:cNvSpPr/>
            <p:nvPr/>
          </p:nvSpPr>
          <p:spPr>
            <a:xfrm flipH="1">
              <a:off x="9055713" y="3553457"/>
              <a:ext cx="268031" cy="197871"/>
            </a:xfrm>
            <a:custGeom>
              <a:rect b="b" l="l" r="r" t="t"/>
              <a:pathLst>
                <a:path extrusionOk="0" h="5697" w="7717">
                  <a:moveTo>
                    <a:pt x="4117" y="0"/>
                  </a:moveTo>
                  <a:cubicBezTo>
                    <a:pt x="3102" y="0"/>
                    <a:pt x="2088" y="549"/>
                    <a:pt x="1508" y="1646"/>
                  </a:cubicBezTo>
                  <a:lnTo>
                    <a:pt x="0" y="4492"/>
                  </a:lnTo>
                  <a:cubicBezTo>
                    <a:pt x="928" y="5250"/>
                    <a:pt x="2106" y="5696"/>
                    <a:pt x="3390" y="5696"/>
                  </a:cubicBezTo>
                  <a:cubicBezTo>
                    <a:pt x="5165" y="5696"/>
                    <a:pt x="6736" y="4840"/>
                    <a:pt x="7717" y="3529"/>
                  </a:cubicBezTo>
                  <a:lnTo>
                    <a:pt x="6727" y="1646"/>
                  </a:lnTo>
                  <a:cubicBezTo>
                    <a:pt x="6147" y="549"/>
                    <a:pt x="5132" y="0"/>
                    <a:pt x="4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26"/>
            <p:cNvSpPr/>
            <p:nvPr/>
          </p:nvSpPr>
          <p:spPr>
            <a:xfrm flipH="1">
              <a:off x="1215268" y="4756139"/>
              <a:ext cx="141604" cy="174461"/>
            </a:xfrm>
            <a:custGeom>
              <a:rect b="b" l="l" r="r" t="t"/>
              <a:pathLst>
                <a:path extrusionOk="0" fill="none" h="5023" w="4077">
                  <a:moveTo>
                    <a:pt x="0" y="1811"/>
                  </a:moveTo>
                  <a:lnTo>
                    <a:pt x="4077" y="5023"/>
                  </a:lnTo>
                  <a:lnTo>
                    <a:pt x="3907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26"/>
            <p:cNvSpPr/>
            <p:nvPr/>
          </p:nvSpPr>
          <p:spPr>
            <a:xfrm flipH="1">
              <a:off x="4076115" y="4856342"/>
              <a:ext cx="505080" cy="643767"/>
            </a:xfrm>
            <a:custGeom>
              <a:rect b="b" l="l" r="r" t="t"/>
              <a:pathLst>
                <a:path extrusionOk="0" h="18535" w="14542">
                  <a:moveTo>
                    <a:pt x="10755" y="1"/>
                  </a:moveTo>
                  <a:cubicBezTo>
                    <a:pt x="9497" y="1"/>
                    <a:pt x="8279" y="746"/>
                    <a:pt x="7780" y="2031"/>
                  </a:cubicBezTo>
                  <a:lnTo>
                    <a:pt x="6897" y="4279"/>
                  </a:lnTo>
                  <a:cubicBezTo>
                    <a:pt x="6596" y="4140"/>
                    <a:pt x="6284" y="4076"/>
                    <a:pt x="5981" y="4076"/>
                  </a:cubicBezTo>
                  <a:cubicBezTo>
                    <a:pt x="4897" y="4076"/>
                    <a:pt x="3906" y="4893"/>
                    <a:pt x="3801" y="6063"/>
                  </a:cubicBezTo>
                  <a:lnTo>
                    <a:pt x="3337" y="9997"/>
                  </a:lnTo>
                  <a:cubicBezTo>
                    <a:pt x="3025" y="9854"/>
                    <a:pt x="2705" y="9787"/>
                    <a:pt x="2392" y="9787"/>
                  </a:cubicBezTo>
                  <a:cubicBezTo>
                    <a:pt x="1228" y="9787"/>
                    <a:pt x="177" y="10707"/>
                    <a:pt x="134" y="11986"/>
                  </a:cubicBezTo>
                  <a:lnTo>
                    <a:pt x="1" y="16179"/>
                  </a:lnTo>
                  <a:lnTo>
                    <a:pt x="3748" y="18534"/>
                  </a:lnTo>
                  <a:lnTo>
                    <a:pt x="7753" y="16715"/>
                  </a:lnTo>
                  <a:cubicBezTo>
                    <a:pt x="9154" y="16081"/>
                    <a:pt x="9519" y="14261"/>
                    <a:pt x="8485" y="13128"/>
                  </a:cubicBezTo>
                  <a:lnTo>
                    <a:pt x="8395" y="13030"/>
                  </a:lnTo>
                  <a:lnTo>
                    <a:pt x="11393" y="10934"/>
                  </a:lnTo>
                  <a:cubicBezTo>
                    <a:pt x="12553" y="10122"/>
                    <a:pt x="12651" y="8436"/>
                    <a:pt x="11598" y="7499"/>
                  </a:cubicBezTo>
                  <a:lnTo>
                    <a:pt x="11446" y="7365"/>
                  </a:lnTo>
                  <a:cubicBezTo>
                    <a:pt x="11446" y="7365"/>
                    <a:pt x="12240" y="6554"/>
                    <a:pt x="13150" y="5617"/>
                  </a:cubicBezTo>
                  <a:cubicBezTo>
                    <a:pt x="14542" y="4172"/>
                    <a:pt x="14328" y="1817"/>
                    <a:pt x="12669" y="648"/>
                  </a:cubicBezTo>
                  <a:lnTo>
                    <a:pt x="12588" y="585"/>
                  </a:lnTo>
                  <a:cubicBezTo>
                    <a:pt x="12023" y="187"/>
                    <a:pt x="11384" y="1"/>
                    <a:pt x="10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26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26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fill="none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26"/>
            <p:cNvSpPr/>
            <p:nvPr/>
          </p:nvSpPr>
          <p:spPr>
            <a:xfrm flipH="1">
              <a:off x="4251166" y="5108743"/>
              <a:ext cx="157130" cy="175712"/>
            </a:xfrm>
            <a:custGeom>
              <a:rect b="b" l="l" r="r" t="t"/>
              <a:pathLst>
                <a:path extrusionOk="0" fill="none" h="5059" w="4524">
                  <a:moveTo>
                    <a:pt x="1151" y="0"/>
                  </a:moveTo>
                  <a:lnTo>
                    <a:pt x="1" y="5058"/>
                  </a:lnTo>
                  <a:lnTo>
                    <a:pt x="4524" y="19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26"/>
            <p:cNvSpPr/>
            <p:nvPr/>
          </p:nvSpPr>
          <p:spPr>
            <a:xfrm flipH="1">
              <a:off x="4381622" y="5298070"/>
              <a:ext cx="147196" cy="178803"/>
            </a:xfrm>
            <a:custGeom>
              <a:rect b="b" l="l" r="r" t="t"/>
              <a:pathLst>
                <a:path extrusionOk="0" fill="none" h="5148" w="4238">
                  <a:moveTo>
                    <a:pt x="687" y="0"/>
                  </a:moveTo>
                  <a:lnTo>
                    <a:pt x="0" y="5147"/>
                  </a:lnTo>
                  <a:lnTo>
                    <a:pt x="4238" y="24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26"/>
            <p:cNvSpPr/>
            <p:nvPr/>
          </p:nvSpPr>
          <p:spPr>
            <a:xfrm flipH="1">
              <a:off x="677956" y="4355812"/>
              <a:ext cx="297866" cy="449612"/>
            </a:xfrm>
            <a:custGeom>
              <a:rect b="b" l="l" r="r" t="t"/>
              <a:pathLst>
                <a:path extrusionOk="0" h="12945" w="8576">
                  <a:moveTo>
                    <a:pt x="3945" y="0"/>
                  </a:moveTo>
                  <a:cubicBezTo>
                    <a:pt x="1800" y="0"/>
                    <a:pt x="1" y="1782"/>
                    <a:pt x="73" y="4015"/>
                  </a:cubicBezTo>
                  <a:lnTo>
                    <a:pt x="332" y="11785"/>
                  </a:lnTo>
                  <a:lnTo>
                    <a:pt x="3900" y="12945"/>
                  </a:lnTo>
                  <a:lnTo>
                    <a:pt x="7460" y="5576"/>
                  </a:lnTo>
                  <a:cubicBezTo>
                    <a:pt x="8575" y="3265"/>
                    <a:pt x="7174" y="518"/>
                    <a:pt x="4641" y="63"/>
                  </a:cubicBezTo>
                  <a:cubicBezTo>
                    <a:pt x="4406" y="21"/>
                    <a:pt x="4174" y="0"/>
                    <a:pt x="3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26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26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fill="none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26"/>
            <p:cNvSpPr/>
            <p:nvPr/>
          </p:nvSpPr>
          <p:spPr>
            <a:xfrm flipH="1">
              <a:off x="787954" y="4516624"/>
              <a:ext cx="115312" cy="72834"/>
            </a:xfrm>
            <a:custGeom>
              <a:rect b="b" l="l" r="r" t="t"/>
              <a:pathLst>
                <a:path extrusionOk="0" fill="none" h="2097" w="3320">
                  <a:moveTo>
                    <a:pt x="0" y="0"/>
                  </a:moveTo>
                  <a:lnTo>
                    <a:pt x="1276" y="2097"/>
                  </a:lnTo>
                  <a:lnTo>
                    <a:pt x="3319" y="7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26"/>
            <p:cNvSpPr/>
            <p:nvPr/>
          </p:nvSpPr>
          <p:spPr>
            <a:xfrm flipH="1">
              <a:off x="834148" y="4631866"/>
              <a:ext cx="75925" cy="48070"/>
            </a:xfrm>
            <a:custGeom>
              <a:rect b="b" l="l" r="r" t="t"/>
              <a:pathLst>
                <a:path extrusionOk="0" fill="none" h="1384" w="2186">
                  <a:moveTo>
                    <a:pt x="0" y="1"/>
                  </a:moveTo>
                  <a:lnTo>
                    <a:pt x="839" y="1384"/>
                  </a:lnTo>
                  <a:lnTo>
                    <a:pt x="2186" y="5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26"/>
            <p:cNvSpPr/>
            <p:nvPr/>
          </p:nvSpPr>
          <p:spPr>
            <a:xfrm flipH="1">
              <a:off x="4669346" y="4877703"/>
              <a:ext cx="302242" cy="437421"/>
            </a:xfrm>
            <a:custGeom>
              <a:rect b="b" l="l" r="r" t="t"/>
              <a:pathLst>
                <a:path extrusionOk="0" h="12594" w="8702">
                  <a:moveTo>
                    <a:pt x="4479" y="1"/>
                  </a:moveTo>
                  <a:cubicBezTo>
                    <a:pt x="4338" y="1"/>
                    <a:pt x="4195" y="8"/>
                    <a:pt x="4050" y="24"/>
                  </a:cubicBezTo>
                  <a:cubicBezTo>
                    <a:pt x="1588" y="292"/>
                    <a:pt x="0" y="2754"/>
                    <a:pt x="776" y="5109"/>
                  </a:cubicBezTo>
                  <a:lnTo>
                    <a:pt x="3212" y="12487"/>
                  </a:lnTo>
                  <a:lnTo>
                    <a:pt x="6967" y="12594"/>
                  </a:lnTo>
                  <a:lnTo>
                    <a:pt x="8306" y="4520"/>
                  </a:lnTo>
                  <a:cubicBezTo>
                    <a:pt x="8701" y="2129"/>
                    <a:pt x="6841" y="1"/>
                    <a:pt x="4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26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26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fill="none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26"/>
            <p:cNvSpPr/>
            <p:nvPr/>
          </p:nvSpPr>
          <p:spPr>
            <a:xfrm flipH="1">
              <a:off x="4753121" y="5049247"/>
              <a:ext cx="118403" cy="63873"/>
            </a:xfrm>
            <a:custGeom>
              <a:rect b="b" l="l" r="r" t="t"/>
              <a:pathLst>
                <a:path extrusionOk="0" fill="none" h="1839" w="3409">
                  <a:moveTo>
                    <a:pt x="1" y="188"/>
                  </a:moveTo>
                  <a:lnTo>
                    <a:pt x="1821" y="1838"/>
                  </a:lnTo>
                  <a:lnTo>
                    <a:pt x="340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26"/>
            <p:cNvSpPr/>
            <p:nvPr/>
          </p:nvSpPr>
          <p:spPr>
            <a:xfrm flipH="1">
              <a:off x="4767673" y="5163899"/>
              <a:ext cx="77801" cy="42165"/>
            </a:xfrm>
            <a:custGeom>
              <a:rect b="b" l="l" r="r" t="t"/>
              <a:pathLst>
                <a:path extrusionOk="0" fill="none" h="1214" w="2240">
                  <a:moveTo>
                    <a:pt x="0" y="134"/>
                  </a:moveTo>
                  <a:lnTo>
                    <a:pt x="1195" y="1213"/>
                  </a:lnTo>
                  <a:lnTo>
                    <a:pt x="2239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26"/>
            <p:cNvSpPr/>
            <p:nvPr/>
          </p:nvSpPr>
          <p:spPr>
            <a:xfrm flipH="1">
              <a:off x="3369030" y="4838351"/>
              <a:ext cx="401751" cy="399945"/>
            </a:xfrm>
            <a:custGeom>
              <a:rect b="b" l="l" r="r" t="t"/>
              <a:pathLst>
                <a:path extrusionOk="0" h="11515" w="11567">
                  <a:moveTo>
                    <a:pt x="2979" y="1"/>
                  </a:moveTo>
                  <a:cubicBezTo>
                    <a:pt x="1358" y="1"/>
                    <a:pt x="0" y="1575"/>
                    <a:pt x="478" y="3325"/>
                  </a:cubicBezTo>
                  <a:cubicBezTo>
                    <a:pt x="1450" y="6893"/>
                    <a:pt x="4144" y="11407"/>
                    <a:pt x="11567" y="11514"/>
                  </a:cubicBezTo>
                  <a:cubicBezTo>
                    <a:pt x="11567" y="11514"/>
                    <a:pt x="11540" y="3557"/>
                    <a:pt x="4037" y="229"/>
                  </a:cubicBezTo>
                  <a:cubicBezTo>
                    <a:pt x="3683" y="72"/>
                    <a:pt x="3325" y="1"/>
                    <a:pt x="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26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h="8173" w="7540">
                  <a:moveTo>
                    <a:pt x="1" y="1"/>
                  </a:moveTo>
                  <a:lnTo>
                    <a:pt x="7459" y="8172"/>
                  </a:lnTo>
                  <a:cubicBezTo>
                    <a:pt x="7539" y="8030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26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fill="none" h="8173" w="7540">
                  <a:moveTo>
                    <a:pt x="1" y="1"/>
                  </a:moveTo>
                  <a:cubicBezTo>
                    <a:pt x="1" y="1"/>
                    <a:pt x="7539" y="8030"/>
                    <a:pt x="7459" y="817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26"/>
            <p:cNvSpPr/>
            <p:nvPr/>
          </p:nvSpPr>
          <p:spPr>
            <a:xfrm flipH="1">
              <a:off x="3174737" y="4806223"/>
              <a:ext cx="308355" cy="429259"/>
            </a:xfrm>
            <a:custGeom>
              <a:rect b="b" l="l" r="r" t="t"/>
              <a:pathLst>
                <a:path extrusionOk="0" h="12359" w="8878">
                  <a:moveTo>
                    <a:pt x="4078" y="0"/>
                  </a:moveTo>
                  <a:cubicBezTo>
                    <a:pt x="3297" y="0"/>
                    <a:pt x="2513" y="413"/>
                    <a:pt x="2115" y="1234"/>
                  </a:cubicBezTo>
                  <a:cubicBezTo>
                    <a:pt x="777" y="3982"/>
                    <a:pt x="1" y="8255"/>
                    <a:pt x="4568" y="12359"/>
                  </a:cubicBezTo>
                  <a:cubicBezTo>
                    <a:pt x="4568" y="12359"/>
                    <a:pt x="8877" y="7390"/>
                    <a:pt x="6014" y="1234"/>
                  </a:cubicBezTo>
                  <a:cubicBezTo>
                    <a:pt x="5631" y="410"/>
                    <a:pt x="4856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26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h="9145" w="331">
                  <a:moveTo>
                    <a:pt x="0" y="1"/>
                  </a:moveTo>
                  <a:lnTo>
                    <a:pt x="205" y="9145"/>
                  </a:lnTo>
                  <a:cubicBezTo>
                    <a:pt x="330" y="9100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26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fill="none" h="9145" w="331">
                  <a:moveTo>
                    <a:pt x="0" y="1"/>
                  </a:moveTo>
                  <a:cubicBezTo>
                    <a:pt x="0" y="1"/>
                    <a:pt x="330" y="9100"/>
                    <a:pt x="205" y="91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26"/>
            <p:cNvSpPr/>
            <p:nvPr/>
          </p:nvSpPr>
          <p:spPr>
            <a:xfrm flipH="1">
              <a:off x="5292273" y="5215025"/>
              <a:ext cx="523037" cy="176649"/>
            </a:xfrm>
            <a:custGeom>
              <a:rect b="b" l="l" r="r" t="t"/>
              <a:pathLst>
                <a:path extrusionOk="0" fill="none" h="5086" w="15059">
                  <a:moveTo>
                    <a:pt x="0" y="5085"/>
                  </a:moveTo>
                  <a:cubicBezTo>
                    <a:pt x="0" y="5085"/>
                    <a:pt x="5835" y="0"/>
                    <a:pt x="15059" y="433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26"/>
            <p:cNvSpPr/>
            <p:nvPr/>
          </p:nvSpPr>
          <p:spPr>
            <a:xfrm flipH="1">
              <a:off x="5361669" y="5049872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26"/>
            <p:cNvSpPr/>
            <p:nvPr/>
          </p:nvSpPr>
          <p:spPr>
            <a:xfrm flipH="1">
              <a:off x="5583193" y="5080228"/>
              <a:ext cx="207040" cy="222496"/>
            </a:xfrm>
            <a:custGeom>
              <a:rect b="b" l="l" r="r" t="t"/>
              <a:pathLst>
                <a:path extrusionOk="0" fill="none" h="6406" w="5961">
                  <a:moveTo>
                    <a:pt x="1" y="1"/>
                  </a:moveTo>
                  <a:cubicBezTo>
                    <a:pt x="1" y="1"/>
                    <a:pt x="4649" y="1205"/>
                    <a:pt x="5960" y="640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26"/>
            <p:cNvSpPr/>
            <p:nvPr/>
          </p:nvSpPr>
          <p:spPr>
            <a:xfrm flipH="1">
              <a:off x="5726360" y="5000378"/>
              <a:ext cx="141952" cy="124412"/>
            </a:xfrm>
            <a:custGeom>
              <a:rect b="b" l="l" r="r" t="t"/>
              <a:pathLst>
                <a:path extrusionOk="0" h="3582" w="4087">
                  <a:moveTo>
                    <a:pt x="2044" y="1"/>
                  </a:moveTo>
                  <a:cubicBezTo>
                    <a:pt x="1714" y="1"/>
                    <a:pt x="1380" y="92"/>
                    <a:pt x="1080" y="283"/>
                  </a:cubicBezTo>
                  <a:cubicBezTo>
                    <a:pt x="250" y="819"/>
                    <a:pt x="1" y="1925"/>
                    <a:pt x="536" y="2755"/>
                  </a:cubicBezTo>
                  <a:cubicBezTo>
                    <a:pt x="880" y="3287"/>
                    <a:pt x="1459" y="3581"/>
                    <a:pt x="2050" y="3581"/>
                  </a:cubicBezTo>
                  <a:cubicBezTo>
                    <a:pt x="2378" y="3581"/>
                    <a:pt x="2710" y="3490"/>
                    <a:pt x="3007" y="3299"/>
                  </a:cubicBezTo>
                  <a:cubicBezTo>
                    <a:pt x="3846" y="2772"/>
                    <a:pt x="4086" y="1666"/>
                    <a:pt x="3551" y="828"/>
                  </a:cubicBezTo>
                  <a:cubicBezTo>
                    <a:pt x="3213" y="295"/>
                    <a:pt x="2636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26"/>
            <p:cNvSpPr/>
            <p:nvPr/>
          </p:nvSpPr>
          <p:spPr>
            <a:xfrm flipH="1">
              <a:off x="5387058" y="4973044"/>
              <a:ext cx="153101" cy="134484"/>
            </a:xfrm>
            <a:custGeom>
              <a:rect b="b" l="l" r="r" t="t"/>
              <a:pathLst>
                <a:path extrusionOk="0" h="3872" w="4408">
                  <a:moveTo>
                    <a:pt x="2209" y="0"/>
                  </a:moveTo>
                  <a:cubicBezTo>
                    <a:pt x="1853" y="0"/>
                    <a:pt x="1492" y="98"/>
                    <a:pt x="1169" y="303"/>
                  </a:cubicBezTo>
                  <a:cubicBezTo>
                    <a:pt x="268" y="883"/>
                    <a:pt x="0" y="2078"/>
                    <a:pt x="571" y="2979"/>
                  </a:cubicBezTo>
                  <a:cubicBezTo>
                    <a:pt x="943" y="3557"/>
                    <a:pt x="1568" y="3871"/>
                    <a:pt x="2206" y="3871"/>
                  </a:cubicBezTo>
                  <a:cubicBezTo>
                    <a:pt x="2563" y="3871"/>
                    <a:pt x="2924" y="3773"/>
                    <a:pt x="3247" y="3568"/>
                  </a:cubicBezTo>
                  <a:cubicBezTo>
                    <a:pt x="4148" y="2988"/>
                    <a:pt x="4407" y="1793"/>
                    <a:pt x="3836" y="892"/>
                  </a:cubicBezTo>
                  <a:cubicBezTo>
                    <a:pt x="3470" y="314"/>
                    <a:pt x="2847" y="0"/>
                    <a:pt x="2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26"/>
            <p:cNvSpPr/>
            <p:nvPr/>
          </p:nvSpPr>
          <p:spPr>
            <a:xfrm flipH="1">
              <a:off x="5759807" y="5361075"/>
              <a:ext cx="93951" cy="82490"/>
            </a:xfrm>
            <a:custGeom>
              <a:rect b="b" l="l" r="r" t="t"/>
              <a:pathLst>
                <a:path extrusionOk="0" h="2375" w="2705">
                  <a:moveTo>
                    <a:pt x="1349" y="1"/>
                  </a:moveTo>
                  <a:cubicBezTo>
                    <a:pt x="1132" y="1"/>
                    <a:pt x="912" y="60"/>
                    <a:pt x="715" y="184"/>
                  </a:cubicBezTo>
                  <a:cubicBezTo>
                    <a:pt x="162" y="541"/>
                    <a:pt x="1" y="1273"/>
                    <a:pt x="358" y="1826"/>
                  </a:cubicBezTo>
                  <a:cubicBezTo>
                    <a:pt x="582" y="2182"/>
                    <a:pt x="964" y="2375"/>
                    <a:pt x="1356" y="2375"/>
                  </a:cubicBezTo>
                  <a:cubicBezTo>
                    <a:pt x="1573" y="2375"/>
                    <a:pt x="1793" y="2316"/>
                    <a:pt x="1990" y="2192"/>
                  </a:cubicBezTo>
                  <a:cubicBezTo>
                    <a:pt x="2543" y="1835"/>
                    <a:pt x="2704" y="1103"/>
                    <a:pt x="2356" y="550"/>
                  </a:cubicBezTo>
                  <a:cubicBezTo>
                    <a:pt x="2127" y="194"/>
                    <a:pt x="1742" y="1"/>
                    <a:pt x="1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26"/>
            <p:cNvSpPr/>
            <p:nvPr/>
          </p:nvSpPr>
          <p:spPr>
            <a:xfrm flipH="1">
              <a:off x="5600871" y="5228015"/>
              <a:ext cx="98883" cy="26709"/>
            </a:xfrm>
            <a:custGeom>
              <a:rect b="b" l="l" r="r" t="t"/>
              <a:pathLst>
                <a:path extrusionOk="0" fill="none" h="769" w="2847">
                  <a:moveTo>
                    <a:pt x="1" y="1"/>
                  </a:moveTo>
                  <a:cubicBezTo>
                    <a:pt x="1" y="1"/>
                    <a:pt x="1223" y="768"/>
                    <a:pt x="2847" y="554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26"/>
            <p:cNvSpPr/>
            <p:nvPr/>
          </p:nvSpPr>
          <p:spPr>
            <a:xfrm flipH="1">
              <a:off x="5405362" y="5194567"/>
              <a:ext cx="88325" cy="78426"/>
            </a:xfrm>
            <a:custGeom>
              <a:rect b="b" l="l" r="r" t="t"/>
              <a:pathLst>
                <a:path extrusionOk="0" fill="none" h="2258" w="2543">
                  <a:moveTo>
                    <a:pt x="0" y="0"/>
                  </a:moveTo>
                  <a:cubicBezTo>
                    <a:pt x="0" y="0"/>
                    <a:pt x="883" y="1767"/>
                    <a:pt x="2543" y="225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26"/>
            <p:cNvSpPr/>
            <p:nvPr/>
          </p:nvSpPr>
          <p:spPr>
            <a:xfrm flipH="1">
              <a:off x="5467950" y="5153514"/>
              <a:ext cx="79051" cy="69257"/>
            </a:xfrm>
            <a:custGeom>
              <a:rect b="b" l="l" r="r" t="t"/>
              <a:pathLst>
                <a:path extrusionOk="0" h="1994" w="2276">
                  <a:moveTo>
                    <a:pt x="1143" y="0"/>
                  </a:moveTo>
                  <a:cubicBezTo>
                    <a:pt x="959" y="0"/>
                    <a:pt x="774" y="51"/>
                    <a:pt x="607" y="156"/>
                  </a:cubicBezTo>
                  <a:cubicBezTo>
                    <a:pt x="135" y="451"/>
                    <a:pt x="1" y="1066"/>
                    <a:pt x="295" y="1530"/>
                  </a:cubicBezTo>
                  <a:cubicBezTo>
                    <a:pt x="490" y="1828"/>
                    <a:pt x="813" y="1994"/>
                    <a:pt x="1143" y="1994"/>
                  </a:cubicBezTo>
                  <a:cubicBezTo>
                    <a:pt x="1326" y="1994"/>
                    <a:pt x="1512" y="1942"/>
                    <a:pt x="1678" y="1834"/>
                  </a:cubicBezTo>
                  <a:cubicBezTo>
                    <a:pt x="2142" y="1539"/>
                    <a:pt x="2276" y="924"/>
                    <a:pt x="1981" y="460"/>
                  </a:cubicBezTo>
                  <a:cubicBezTo>
                    <a:pt x="1792" y="162"/>
                    <a:pt x="1471" y="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26"/>
            <p:cNvSpPr/>
            <p:nvPr/>
          </p:nvSpPr>
          <p:spPr>
            <a:xfrm flipH="1">
              <a:off x="5680513" y="5202070"/>
              <a:ext cx="72521" cy="63560"/>
            </a:xfrm>
            <a:custGeom>
              <a:rect b="b" l="l" r="r" t="t"/>
              <a:pathLst>
                <a:path extrusionOk="0" h="1830" w="2088">
                  <a:moveTo>
                    <a:pt x="1037" y="1"/>
                  </a:moveTo>
                  <a:cubicBezTo>
                    <a:pt x="870" y="1"/>
                    <a:pt x="702" y="46"/>
                    <a:pt x="553" y="141"/>
                  </a:cubicBezTo>
                  <a:cubicBezTo>
                    <a:pt x="125" y="418"/>
                    <a:pt x="0" y="980"/>
                    <a:pt x="268" y="1408"/>
                  </a:cubicBezTo>
                  <a:cubicBezTo>
                    <a:pt x="446" y="1678"/>
                    <a:pt x="742" y="1830"/>
                    <a:pt x="1045" y="1830"/>
                  </a:cubicBezTo>
                  <a:cubicBezTo>
                    <a:pt x="1213" y="1830"/>
                    <a:pt x="1382" y="1783"/>
                    <a:pt x="1535" y="1685"/>
                  </a:cubicBezTo>
                  <a:cubicBezTo>
                    <a:pt x="1963" y="1417"/>
                    <a:pt x="2088" y="846"/>
                    <a:pt x="1811" y="427"/>
                  </a:cubicBezTo>
                  <a:cubicBezTo>
                    <a:pt x="1639" y="151"/>
                    <a:pt x="1340" y="1"/>
                    <a:pt x="10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26"/>
            <p:cNvSpPr/>
            <p:nvPr/>
          </p:nvSpPr>
          <p:spPr>
            <a:xfrm flipH="1">
              <a:off x="5806627" y="5032401"/>
              <a:ext cx="21708" cy="17019"/>
            </a:xfrm>
            <a:custGeom>
              <a:rect b="b" l="l" r="r" t="t"/>
              <a:pathLst>
                <a:path extrusionOk="0" h="490" w="625">
                  <a:moveTo>
                    <a:pt x="376" y="0"/>
                  </a:moveTo>
                  <a:cubicBezTo>
                    <a:pt x="317" y="0"/>
                    <a:pt x="255" y="19"/>
                    <a:pt x="197" y="57"/>
                  </a:cubicBezTo>
                  <a:cubicBezTo>
                    <a:pt x="54" y="146"/>
                    <a:pt x="0" y="298"/>
                    <a:pt x="63" y="405"/>
                  </a:cubicBezTo>
                  <a:cubicBezTo>
                    <a:pt x="103" y="460"/>
                    <a:pt x="171" y="490"/>
                    <a:pt x="248" y="490"/>
                  </a:cubicBezTo>
                  <a:cubicBezTo>
                    <a:pt x="308" y="490"/>
                    <a:pt x="375" y="471"/>
                    <a:pt x="438" y="432"/>
                  </a:cubicBezTo>
                  <a:cubicBezTo>
                    <a:pt x="571" y="352"/>
                    <a:pt x="625" y="191"/>
                    <a:pt x="562" y="93"/>
                  </a:cubicBezTo>
                  <a:cubicBezTo>
                    <a:pt x="522" y="32"/>
                    <a:pt x="453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26"/>
            <p:cNvSpPr/>
            <p:nvPr/>
          </p:nvSpPr>
          <p:spPr>
            <a:xfrm flipH="1">
              <a:off x="5462046" y="4996314"/>
              <a:ext cx="21743" cy="17158"/>
            </a:xfrm>
            <a:custGeom>
              <a:rect b="b" l="l" r="r" t="t"/>
              <a:pathLst>
                <a:path extrusionOk="0" h="494" w="626">
                  <a:moveTo>
                    <a:pt x="385" y="1"/>
                  </a:moveTo>
                  <a:cubicBezTo>
                    <a:pt x="324" y="1"/>
                    <a:pt x="258" y="21"/>
                    <a:pt x="197" y="61"/>
                  </a:cubicBezTo>
                  <a:cubicBezTo>
                    <a:pt x="54" y="142"/>
                    <a:pt x="1" y="302"/>
                    <a:pt x="72" y="400"/>
                  </a:cubicBezTo>
                  <a:cubicBezTo>
                    <a:pt x="107" y="461"/>
                    <a:pt x="175" y="493"/>
                    <a:pt x="252" y="493"/>
                  </a:cubicBezTo>
                  <a:cubicBezTo>
                    <a:pt x="311" y="493"/>
                    <a:pt x="376" y="475"/>
                    <a:pt x="438" y="436"/>
                  </a:cubicBezTo>
                  <a:cubicBezTo>
                    <a:pt x="572" y="347"/>
                    <a:pt x="625" y="195"/>
                    <a:pt x="563" y="88"/>
                  </a:cubicBezTo>
                  <a:cubicBezTo>
                    <a:pt x="524" y="30"/>
                    <a:pt x="458" y="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26"/>
            <p:cNvSpPr/>
            <p:nvPr/>
          </p:nvSpPr>
          <p:spPr>
            <a:xfrm flipH="1">
              <a:off x="5814685" y="5418349"/>
              <a:ext cx="12400" cy="9586"/>
            </a:xfrm>
            <a:custGeom>
              <a:rect b="b" l="l" r="r" t="t"/>
              <a:pathLst>
                <a:path extrusionOk="0" h="276" w="357">
                  <a:moveTo>
                    <a:pt x="143" y="0"/>
                  </a:moveTo>
                  <a:cubicBezTo>
                    <a:pt x="92" y="0"/>
                    <a:pt x="49" y="22"/>
                    <a:pt x="27" y="61"/>
                  </a:cubicBezTo>
                  <a:cubicBezTo>
                    <a:pt x="0" y="123"/>
                    <a:pt x="36" y="212"/>
                    <a:pt x="116" y="257"/>
                  </a:cubicBezTo>
                  <a:cubicBezTo>
                    <a:pt x="144" y="269"/>
                    <a:pt x="173" y="275"/>
                    <a:pt x="202" y="275"/>
                  </a:cubicBezTo>
                  <a:cubicBezTo>
                    <a:pt x="256" y="275"/>
                    <a:pt x="307" y="253"/>
                    <a:pt x="330" y="212"/>
                  </a:cubicBezTo>
                  <a:cubicBezTo>
                    <a:pt x="357" y="150"/>
                    <a:pt x="321" y="70"/>
                    <a:pt x="241" y="25"/>
                  </a:cubicBezTo>
                  <a:cubicBezTo>
                    <a:pt x="207" y="8"/>
                    <a:pt x="174" y="0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26"/>
            <p:cNvSpPr/>
            <p:nvPr/>
          </p:nvSpPr>
          <p:spPr>
            <a:xfrm flipH="1">
              <a:off x="5727298" y="5218707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0"/>
                  </a:moveTo>
                  <a:cubicBezTo>
                    <a:pt x="90" y="0"/>
                    <a:pt x="26" y="60"/>
                    <a:pt x="18" y="144"/>
                  </a:cubicBezTo>
                  <a:cubicBezTo>
                    <a:pt x="0" y="233"/>
                    <a:pt x="45" y="322"/>
                    <a:pt x="116" y="331"/>
                  </a:cubicBezTo>
                  <a:cubicBezTo>
                    <a:pt x="120" y="332"/>
                    <a:pt x="124" y="332"/>
                    <a:pt x="128" y="332"/>
                  </a:cubicBezTo>
                  <a:cubicBezTo>
                    <a:pt x="188" y="332"/>
                    <a:pt x="251" y="272"/>
                    <a:pt x="268" y="189"/>
                  </a:cubicBezTo>
                  <a:cubicBezTo>
                    <a:pt x="286" y="99"/>
                    <a:pt x="241" y="10"/>
                    <a:pt x="170" y="1"/>
                  </a:cubicBezTo>
                  <a:cubicBezTo>
                    <a:pt x="165" y="1"/>
                    <a:pt x="16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26"/>
            <p:cNvSpPr/>
            <p:nvPr/>
          </p:nvSpPr>
          <p:spPr>
            <a:xfrm flipH="1">
              <a:off x="5503586" y="5185468"/>
              <a:ext cx="9933" cy="11392"/>
            </a:xfrm>
            <a:custGeom>
              <a:rect b="b" l="l" r="r" t="t"/>
              <a:pathLst>
                <a:path extrusionOk="0" h="328" w="286">
                  <a:moveTo>
                    <a:pt x="146" y="1"/>
                  </a:moveTo>
                  <a:cubicBezTo>
                    <a:pt x="85" y="1"/>
                    <a:pt x="34" y="60"/>
                    <a:pt x="18" y="146"/>
                  </a:cubicBezTo>
                  <a:cubicBezTo>
                    <a:pt x="0" y="236"/>
                    <a:pt x="45" y="316"/>
                    <a:pt x="116" y="325"/>
                  </a:cubicBezTo>
                  <a:cubicBezTo>
                    <a:pt x="124" y="327"/>
                    <a:pt x="133" y="328"/>
                    <a:pt x="141" y="328"/>
                  </a:cubicBezTo>
                  <a:cubicBezTo>
                    <a:pt x="201" y="328"/>
                    <a:pt x="252" y="270"/>
                    <a:pt x="268" y="191"/>
                  </a:cubicBezTo>
                  <a:cubicBezTo>
                    <a:pt x="286" y="93"/>
                    <a:pt x="241" y="13"/>
                    <a:pt x="170" y="4"/>
                  </a:cubicBezTo>
                  <a:cubicBezTo>
                    <a:pt x="162" y="2"/>
                    <a:pt x="153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26"/>
            <p:cNvSpPr/>
            <p:nvPr/>
          </p:nvSpPr>
          <p:spPr>
            <a:xfrm flipH="1">
              <a:off x="3804055" y="5128263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26"/>
            <p:cNvSpPr/>
            <p:nvPr/>
          </p:nvSpPr>
          <p:spPr>
            <a:xfrm flipH="1">
              <a:off x="3829444" y="5051608"/>
              <a:ext cx="153101" cy="134450"/>
            </a:xfrm>
            <a:custGeom>
              <a:rect b="b" l="l" r="r" t="t"/>
              <a:pathLst>
                <a:path extrusionOk="0" h="3871" w="4408">
                  <a:moveTo>
                    <a:pt x="2200" y="0"/>
                  </a:moveTo>
                  <a:cubicBezTo>
                    <a:pt x="1843" y="0"/>
                    <a:pt x="1483" y="99"/>
                    <a:pt x="1160" y="307"/>
                  </a:cubicBezTo>
                  <a:cubicBezTo>
                    <a:pt x="259" y="878"/>
                    <a:pt x="0" y="2073"/>
                    <a:pt x="571" y="2975"/>
                  </a:cubicBezTo>
                  <a:cubicBezTo>
                    <a:pt x="937" y="3553"/>
                    <a:pt x="1565" y="3870"/>
                    <a:pt x="2203" y="3870"/>
                  </a:cubicBezTo>
                  <a:cubicBezTo>
                    <a:pt x="2559" y="3870"/>
                    <a:pt x="2919" y="3771"/>
                    <a:pt x="3238" y="3563"/>
                  </a:cubicBezTo>
                  <a:cubicBezTo>
                    <a:pt x="4140" y="2992"/>
                    <a:pt x="4407" y="1797"/>
                    <a:pt x="3836" y="896"/>
                  </a:cubicBezTo>
                  <a:cubicBezTo>
                    <a:pt x="3464" y="318"/>
                    <a:pt x="283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26"/>
            <p:cNvSpPr/>
            <p:nvPr/>
          </p:nvSpPr>
          <p:spPr>
            <a:xfrm flipH="1">
              <a:off x="3847748" y="5272959"/>
              <a:ext cx="88637" cy="78739"/>
            </a:xfrm>
            <a:custGeom>
              <a:rect b="b" l="l" r="r" t="t"/>
              <a:pathLst>
                <a:path extrusionOk="0" fill="none" h="2267" w="2552">
                  <a:moveTo>
                    <a:pt x="0" y="0"/>
                  </a:moveTo>
                  <a:cubicBezTo>
                    <a:pt x="0" y="0"/>
                    <a:pt x="884" y="1776"/>
                    <a:pt x="2552" y="226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26"/>
            <p:cNvSpPr/>
            <p:nvPr/>
          </p:nvSpPr>
          <p:spPr>
            <a:xfrm flipH="1">
              <a:off x="3910336" y="5231905"/>
              <a:ext cx="79051" cy="69430"/>
            </a:xfrm>
            <a:custGeom>
              <a:rect b="b" l="l" r="r" t="t"/>
              <a:pathLst>
                <a:path extrusionOk="0" h="1999" w="2276">
                  <a:moveTo>
                    <a:pt x="1135" y="0"/>
                  </a:moveTo>
                  <a:cubicBezTo>
                    <a:pt x="951" y="0"/>
                    <a:pt x="765" y="51"/>
                    <a:pt x="599" y="156"/>
                  </a:cubicBezTo>
                  <a:cubicBezTo>
                    <a:pt x="135" y="460"/>
                    <a:pt x="1" y="1075"/>
                    <a:pt x="295" y="1539"/>
                  </a:cubicBezTo>
                  <a:cubicBezTo>
                    <a:pt x="484" y="1837"/>
                    <a:pt x="805" y="1999"/>
                    <a:pt x="1134" y="1999"/>
                  </a:cubicBezTo>
                  <a:cubicBezTo>
                    <a:pt x="1317" y="1999"/>
                    <a:pt x="1503" y="1948"/>
                    <a:pt x="1669" y="1843"/>
                  </a:cubicBezTo>
                  <a:cubicBezTo>
                    <a:pt x="2142" y="1548"/>
                    <a:pt x="2276" y="924"/>
                    <a:pt x="1981" y="460"/>
                  </a:cubicBezTo>
                  <a:cubicBezTo>
                    <a:pt x="1787" y="162"/>
                    <a:pt x="1464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26"/>
            <p:cNvSpPr/>
            <p:nvPr/>
          </p:nvSpPr>
          <p:spPr>
            <a:xfrm flipH="1">
              <a:off x="3904432" y="5074844"/>
              <a:ext cx="21743" cy="17019"/>
            </a:xfrm>
            <a:custGeom>
              <a:rect b="b" l="l" r="r" t="t"/>
              <a:pathLst>
                <a:path extrusionOk="0" h="490" w="626">
                  <a:moveTo>
                    <a:pt x="374" y="0"/>
                  </a:moveTo>
                  <a:cubicBezTo>
                    <a:pt x="315" y="0"/>
                    <a:pt x="250" y="19"/>
                    <a:pt x="188" y="57"/>
                  </a:cubicBezTo>
                  <a:cubicBezTo>
                    <a:pt x="54" y="147"/>
                    <a:pt x="1" y="298"/>
                    <a:pt x="63" y="405"/>
                  </a:cubicBezTo>
                  <a:cubicBezTo>
                    <a:pt x="103" y="460"/>
                    <a:pt x="171" y="490"/>
                    <a:pt x="246" y="490"/>
                  </a:cubicBezTo>
                  <a:cubicBezTo>
                    <a:pt x="306" y="490"/>
                    <a:pt x="370" y="471"/>
                    <a:pt x="429" y="432"/>
                  </a:cubicBezTo>
                  <a:cubicBezTo>
                    <a:pt x="563" y="352"/>
                    <a:pt x="625" y="191"/>
                    <a:pt x="554" y="93"/>
                  </a:cubicBezTo>
                  <a:cubicBezTo>
                    <a:pt x="518" y="32"/>
                    <a:pt x="451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26"/>
            <p:cNvSpPr/>
            <p:nvPr/>
          </p:nvSpPr>
          <p:spPr>
            <a:xfrm flipH="1">
              <a:off x="3945972" y="5263928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1"/>
                  </a:moveTo>
                  <a:cubicBezTo>
                    <a:pt x="90" y="1"/>
                    <a:pt x="27" y="61"/>
                    <a:pt x="18" y="144"/>
                  </a:cubicBezTo>
                  <a:cubicBezTo>
                    <a:pt x="0" y="234"/>
                    <a:pt x="45" y="323"/>
                    <a:pt x="107" y="332"/>
                  </a:cubicBezTo>
                  <a:cubicBezTo>
                    <a:pt x="112" y="332"/>
                    <a:pt x="117" y="333"/>
                    <a:pt x="121" y="333"/>
                  </a:cubicBezTo>
                  <a:cubicBezTo>
                    <a:pt x="188" y="333"/>
                    <a:pt x="251" y="273"/>
                    <a:pt x="268" y="189"/>
                  </a:cubicBezTo>
                  <a:cubicBezTo>
                    <a:pt x="286" y="100"/>
                    <a:pt x="241" y="11"/>
                    <a:pt x="170" y="2"/>
                  </a:cubicBezTo>
                  <a:cubicBezTo>
                    <a:pt x="165" y="1"/>
                    <a:pt x="161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26"/>
            <p:cNvSpPr/>
            <p:nvPr/>
          </p:nvSpPr>
          <p:spPr>
            <a:xfrm flipH="1">
              <a:off x="1240032" y="300202"/>
              <a:ext cx="54565" cy="54252"/>
            </a:xfrm>
            <a:custGeom>
              <a:rect b="b" l="l" r="r" t="t"/>
              <a:pathLst>
                <a:path extrusionOk="0" h="1562" w="1571">
                  <a:moveTo>
                    <a:pt x="767" y="0"/>
                  </a:moveTo>
                  <a:cubicBezTo>
                    <a:pt x="339" y="9"/>
                    <a:pt x="0" y="366"/>
                    <a:pt x="0" y="794"/>
                  </a:cubicBezTo>
                  <a:cubicBezTo>
                    <a:pt x="9" y="1217"/>
                    <a:pt x="357" y="1562"/>
                    <a:pt x="778" y="1562"/>
                  </a:cubicBezTo>
                  <a:cubicBezTo>
                    <a:pt x="783" y="1562"/>
                    <a:pt x="789" y="1562"/>
                    <a:pt x="794" y="1562"/>
                  </a:cubicBezTo>
                  <a:cubicBezTo>
                    <a:pt x="1222" y="1553"/>
                    <a:pt x="1570" y="1205"/>
                    <a:pt x="1561" y="768"/>
                  </a:cubicBezTo>
                  <a:cubicBezTo>
                    <a:pt x="1552" y="339"/>
                    <a:pt x="1205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26"/>
            <p:cNvSpPr/>
            <p:nvPr/>
          </p:nvSpPr>
          <p:spPr>
            <a:xfrm flipH="1">
              <a:off x="2744679" y="1333216"/>
              <a:ext cx="43728" cy="43138"/>
            </a:xfrm>
            <a:custGeom>
              <a:rect b="b" l="l" r="r" t="t"/>
              <a:pathLst>
                <a:path extrusionOk="0" h="1242" w="1259">
                  <a:moveTo>
                    <a:pt x="641" y="1"/>
                  </a:moveTo>
                  <a:cubicBezTo>
                    <a:pt x="636" y="1"/>
                    <a:pt x="631" y="1"/>
                    <a:pt x="625" y="1"/>
                  </a:cubicBezTo>
                  <a:cubicBezTo>
                    <a:pt x="277" y="1"/>
                    <a:pt x="1" y="286"/>
                    <a:pt x="10" y="625"/>
                  </a:cubicBezTo>
                  <a:cubicBezTo>
                    <a:pt x="10" y="968"/>
                    <a:pt x="286" y="1241"/>
                    <a:pt x="627" y="1241"/>
                  </a:cubicBezTo>
                  <a:cubicBezTo>
                    <a:pt x="632" y="1241"/>
                    <a:pt x="638" y="1241"/>
                    <a:pt x="643" y="1241"/>
                  </a:cubicBezTo>
                  <a:cubicBezTo>
                    <a:pt x="982" y="1241"/>
                    <a:pt x="1259" y="955"/>
                    <a:pt x="1250" y="608"/>
                  </a:cubicBezTo>
                  <a:cubicBezTo>
                    <a:pt x="1250" y="274"/>
                    <a:pt x="973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26"/>
            <p:cNvSpPr/>
            <p:nvPr/>
          </p:nvSpPr>
          <p:spPr>
            <a:xfrm flipH="1">
              <a:off x="2979228" y="525130"/>
              <a:ext cx="58281" cy="58003"/>
            </a:xfrm>
            <a:custGeom>
              <a:rect b="b" l="l" r="r" t="t"/>
              <a:pathLst>
                <a:path extrusionOk="0" h="1670" w="1678">
                  <a:moveTo>
                    <a:pt x="830" y="1"/>
                  </a:moveTo>
                  <a:cubicBezTo>
                    <a:pt x="375" y="10"/>
                    <a:pt x="0" y="385"/>
                    <a:pt x="9" y="848"/>
                  </a:cubicBezTo>
                  <a:cubicBezTo>
                    <a:pt x="18" y="1298"/>
                    <a:pt x="384" y="1669"/>
                    <a:pt x="841" y="1669"/>
                  </a:cubicBezTo>
                  <a:cubicBezTo>
                    <a:pt x="846" y="1669"/>
                    <a:pt x="851" y="1669"/>
                    <a:pt x="857" y="1669"/>
                  </a:cubicBezTo>
                  <a:cubicBezTo>
                    <a:pt x="1312" y="1660"/>
                    <a:pt x="1677" y="1286"/>
                    <a:pt x="1677" y="822"/>
                  </a:cubicBezTo>
                  <a:cubicBezTo>
                    <a:pt x="1669" y="367"/>
                    <a:pt x="1285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26"/>
            <p:cNvSpPr/>
            <p:nvPr/>
          </p:nvSpPr>
          <p:spPr>
            <a:xfrm flipH="1">
              <a:off x="1298591" y="1441999"/>
              <a:ext cx="58003" cy="57656"/>
            </a:xfrm>
            <a:custGeom>
              <a:rect b="b" l="l" r="r" t="t"/>
              <a:pathLst>
                <a:path extrusionOk="0" h="1660" w="1670">
                  <a:moveTo>
                    <a:pt x="838" y="0"/>
                  </a:moveTo>
                  <a:cubicBezTo>
                    <a:pt x="833" y="0"/>
                    <a:pt x="827" y="0"/>
                    <a:pt x="822" y="0"/>
                  </a:cubicBezTo>
                  <a:cubicBezTo>
                    <a:pt x="367" y="0"/>
                    <a:pt x="1" y="384"/>
                    <a:pt x="1" y="839"/>
                  </a:cubicBezTo>
                  <a:cubicBezTo>
                    <a:pt x="10" y="1297"/>
                    <a:pt x="376" y="1660"/>
                    <a:pt x="832" y="1660"/>
                  </a:cubicBezTo>
                  <a:cubicBezTo>
                    <a:pt x="837" y="1660"/>
                    <a:pt x="843" y="1660"/>
                    <a:pt x="848" y="1660"/>
                  </a:cubicBezTo>
                  <a:cubicBezTo>
                    <a:pt x="1303" y="1651"/>
                    <a:pt x="1669" y="1276"/>
                    <a:pt x="1669" y="821"/>
                  </a:cubicBezTo>
                  <a:cubicBezTo>
                    <a:pt x="1660" y="363"/>
                    <a:pt x="1295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26"/>
            <p:cNvSpPr/>
            <p:nvPr/>
          </p:nvSpPr>
          <p:spPr>
            <a:xfrm flipH="1">
              <a:off x="3215652" y="782012"/>
              <a:ext cx="23896" cy="23896"/>
            </a:xfrm>
            <a:custGeom>
              <a:rect b="b" l="l" r="r" t="t"/>
              <a:pathLst>
                <a:path extrusionOk="0" h="688" w="688">
                  <a:moveTo>
                    <a:pt x="340" y="0"/>
                  </a:moveTo>
                  <a:cubicBezTo>
                    <a:pt x="144" y="0"/>
                    <a:pt x="1" y="161"/>
                    <a:pt x="1" y="348"/>
                  </a:cubicBezTo>
                  <a:cubicBezTo>
                    <a:pt x="1" y="536"/>
                    <a:pt x="161" y="687"/>
                    <a:pt x="349" y="687"/>
                  </a:cubicBezTo>
                  <a:cubicBezTo>
                    <a:pt x="536" y="678"/>
                    <a:pt x="688" y="527"/>
                    <a:pt x="688" y="339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26"/>
            <p:cNvSpPr/>
            <p:nvPr/>
          </p:nvSpPr>
          <p:spPr>
            <a:xfrm flipH="1">
              <a:off x="6766529" y="1278374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1"/>
                  </a:moveTo>
                  <a:cubicBezTo>
                    <a:pt x="930" y="1"/>
                    <a:pt x="924" y="1"/>
                    <a:pt x="919" y="1"/>
                  </a:cubicBezTo>
                  <a:cubicBezTo>
                    <a:pt x="410" y="10"/>
                    <a:pt x="0" y="429"/>
                    <a:pt x="9" y="938"/>
                  </a:cubicBezTo>
                  <a:cubicBezTo>
                    <a:pt x="18" y="1441"/>
                    <a:pt x="428" y="1848"/>
                    <a:pt x="929" y="1848"/>
                  </a:cubicBezTo>
                  <a:cubicBezTo>
                    <a:pt x="935" y="1848"/>
                    <a:pt x="940" y="1848"/>
                    <a:pt x="946" y="1848"/>
                  </a:cubicBezTo>
                  <a:cubicBezTo>
                    <a:pt x="1454" y="1839"/>
                    <a:pt x="1865" y="1419"/>
                    <a:pt x="1856" y="911"/>
                  </a:cubicBezTo>
                  <a:cubicBezTo>
                    <a:pt x="1847" y="408"/>
                    <a:pt x="1436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26"/>
            <p:cNvSpPr/>
            <p:nvPr/>
          </p:nvSpPr>
          <p:spPr>
            <a:xfrm flipH="1">
              <a:off x="4279057" y="56658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5" y="0"/>
                  </a:moveTo>
                  <a:cubicBezTo>
                    <a:pt x="930" y="0"/>
                    <a:pt x="924" y="0"/>
                    <a:pt x="919" y="0"/>
                  </a:cubicBezTo>
                  <a:cubicBezTo>
                    <a:pt x="402" y="9"/>
                    <a:pt x="0" y="429"/>
                    <a:pt x="0" y="937"/>
                  </a:cubicBezTo>
                  <a:cubicBezTo>
                    <a:pt x="9" y="1440"/>
                    <a:pt x="419" y="1847"/>
                    <a:pt x="921" y="1847"/>
                  </a:cubicBezTo>
                  <a:cubicBezTo>
                    <a:pt x="926" y="1847"/>
                    <a:pt x="931" y="1847"/>
                    <a:pt x="937" y="1847"/>
                  </a:cubicBezTo>
                  <a:cubicBezTo>
                    <a:pt x="1454" y="1847"/>
                    <a:pt x="1856" y="1419"/>
                    <a:pt x="1856" y="910"/>
                  </a:cubicBezTo>
                  <a:cubicBezTo>
                    <a:pt x="1847" y="407"/>
                    <a:pt x="1436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26"/>
            <p:cNvSpPr/>
            <p:nvPr/>
          </p:nvSpPr>
          <p:spPr>
            <a:xfrm flipH="1">
              <a:off x="7851919" y="57038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1" y="429"/>
                    <a:pt x="10" y="937"/>
                  </a:cubicBezTo>
                  <a:cubicBezTo>
                    <a:pt x="18" y="1440"/>
                    <a:pt x="429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26"/>
            <p:cNvSpPr/>
            <p:nvPr/>
          </p:nvSpPr>
          <p:spPr>
            <a:xfrm flipH="1">
              <a:off x="5303110" y="26838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1" y="1"/>
                  </a:moveTo>
                  <a:cubicBezTo>
                    <a:pt x="331" y="9"/>
                    <a:pt x="1" y="348"/>
                    <a:pt x="10" y="750"/>
                  </a:cubicBezTo>
                  <a:cubicBezTo>
                    <a:pt x="19" y="1155"/>
                    <a:pt x="340" y="1482"/>
                    <a:pt x="743" y="1482"/>
                  </a:cubicBezTo>
                  <a:cubicBezTo>
                    <a:pt x="748" y="1482"/>
                    <a:pt x="754" y="1482"/>
                    <a:pt x="759" y="1481"/>
                  </a:cubicBezTo>
                  <a:cubicBezTo>
                    <a:pt x="1169" y="1481"/>
                    <a:pt x="1491" y="1142"/>
                    <a:pt x="1491" y="732"/>
                  </a:cubicBezTo>
                  <a:cubicBezTo>
                    <a:pt x="1482" y="322"/>
                    <a:pt x="1143" y="1"/>
                    <a:pt x="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26"/>
            <p:cNvSpPr/>
            <p:nvPr/>
          </p:nvSpPr>
          <p:spPr>
            <a:xfrm flipH="1">
              <a:off x="5031363" y="70764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0"/>
                  </a:moveTo>
                  <a:cubicBezTo>
                    <a:pt x="322" y="9"/>
                    <a:pt x="1" y="339"/>
                    <a:pt x="1" y="750"/>
                  </a:cubicBezTo>
                  <a:cubicBezTo>
                    <a:pt x="9" y="1155"/>
                    <a:pt x="340" y="1482"/>
                    <a:pt x="734" y="1482"/>
                  </a:cubicBezTo>
                  <a:cubicBezTo>
                    <a:pt x="739" y="1482"/>
                    <a:pt x="745" y="1481"/>
                    <a:pt x="750" y="1481"/>
                  </a:cubicBezTo>
                  <a:cubicBezTo>
                    <a:pt x="1160" y="1472"/>
                    <a:pt x="1490" y="1142"/>
                    <a:pt x="1481" y="732"/>
                  </a:cubicBezTo>
                  <a:cubicBezTo>
                    <a:pt x="1473" y="322"/>
                    <a:pt x="1142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26"/>
            <p:cNvSpPr/>
            <p:nvPr/>
          </p:nvSpPr>
          <p:spPr>
            <a:xfrm flipH="1">
              <a:off x="6340500" y="323439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98" y="0"/>
                  </a:moveTo>
                  <a:cubicBezTo>
                    <a:pt x="993" y="0"/>
                    <a:pt x="987" y="0"/>
                    <a:pt x="982" y="0"/>
                  </a:cubicBezTo>
                  <a:cubicBezTo>
                    <a:pt x="438" y="9"/>
                    <a:pt x="1" y="455"/>
                    <a:pt x="10" y="1000"/>
                  </a:cubicBezTo>
                  <a:cubicBezTo>
                    <a:pt x="18" y="1538"/>
                    <a:pt x="456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2" y="434"/>
                    <a:pt x="1535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26"/>
            <p:cNvSpPr/>
            <p:nvPr/>
          </p:nvSpPr>
          <p:spPr>
            <a:xfrm flipH="1">
              <a:off x="6621208" y="627695"/>
              <a:ext cx="28238" cy="28238"/>
            </a:xfrm>
            <a:custGeom>
              <a:rect b="b" l="l" r="r" t="t"/>
              <a:pathLst>
                <a:path extrusionOk="0" h="813" w="813">
                  <a:moveTo>
                    <a:pt x="402" y="1"/>
                  </a:moveTo>
                  <a:cubicBezTo>
                    <a:pt x="179" y="10"/>
                    <a:pt x="1" y="188"/>
                    <a:pt x="1" y="420"/>
                  </a:cubicBezTo>
                  <a:cubicBezTo>
                    <a:pt x="1" y="638"/>
                    <a:pt x="179" y="813"/>
                    <a:pt x="395" y="813"/>
                  </a:cubicBezTo>
                  <a:cubicBezTo>
                    <a:pt x="400" y="813"/>
                    <a:pt x="406" y="813"/>
                    <a:pt x="411" y="813"/>
                  </a:cubicBezTo>
                  <a:cubicBezTo>
                    <a:pt x="634" y="813"/>
                    <a:pt x="813" y="625"/>
                    <a:pt x="813" y="402"/>
                  </a:cubicBezTo>
                  <a:cubicBezTo>
                    <a:pt x="813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26"/>
            <p:cNvSpPr/>
            <p:nvPr/>
          </p:nvSpPr>
          <p:spPr>
            <a:xfrm flipH="1">
              <a:off x="2795805" y="4991000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0" y="429"/>
                    <a:pt x="9" y="937"/>
                  </a:cubicBezTo>
                  <a:cubicBezTo>
                    <a:pt x="18" y="1440"/>
                    <a:pt x="428" y="1847"/>
                    <a:pt x="930" y="1847"/>
                  </a:cubicBezTo>
                  <a:cubicBezTo>
                    <a:pt x="935" y="1847"/>
                    <a:pt x="940" y="1847"/>
                    <a:pt x="946" y="1847"/>
                  </a:cubicBezTo>
                  <a:cubicBezTo>
                    <a:pt x="1454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26"/>
            <p:cNvSpPr/>
            <p:nvPr/>
          </p:nvSpPr>
          <p:spPr>
            <a:xfrm flipH="1">
              <a:off x="308333" y="3769250"/>
              <a:ext cx="64776" cy="64498"/>
            </a:xfrm>
            <a:custGeom>
              <a:rect b="b" l="l" r="r" t="t"/>
              <a:pathLst>
                <a:path extrusionOk="0" h="1857" w="1865">
                  <a:moveTo>
                    <a:pt x="919" y="1"/>
                  </a:moveTo>
                  <a:cubicBezTo>
                    <a:pt x="411" y="10"/>
                    <a:pt x="0" y="429"/>
                    <a:pt x="9" y="938"/>
                  </a:cubicBezTo>
                  <a:cubicBezTo>
                    <a:pt x="18" y="1455"/>
                    <a:pt x="438" y="1856"/>
                    <a:pt x="946" y="1856"/>
                  </a:cubicBezTo>
                  <a:cubicBezTo>
                    <a:pt x="1463" y="1847"/>
                    <a:pt x="1865" y="1428"/>
                    <a:pt x="1856" y="911"/>
                  </a:cubicBezTo>
                  <a:cubicBezTo>
                    <a:pt x="1856" y="402"/>
                    <a:pt x="1437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26"/>
            <p:cNvSpPr/>
            <p:nvPr/>
          </p:nvSpPr>
          <p:spPr>
            <a:xfrm flipH="1">
              <a:off x="4338396" y="4282978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8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6" y="1847"/>
                  </a:cubicBezTo>
                  <a:cubicBezTo>
                    <a:pt x="1455" y="1839"/>
                    <a:pt x="1865" y="1419"/>
                    <a:pt x="1856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26"/>
            <p:cNvSpPr/>
            <p:nvPr/>
          </p:nvSpPr>
          <p:spPr>
            <a:xfrm flipH="1">
              <a:off x="2091812" y="499377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22" y="10"/>
                    <a:pt x="1" y="340"/>
                    <a:pt x="1" y="750"/>
                  </a:cubicBezTo>
                  <a:cubicBezTo>
                    <a:pt x="9" y="1155"/>
                    <a:pt x="331" y="1482"/>
                    <a:pt x="734" y="1482"/>
                  </a:cubicBezTo>
                  <a:cubicBezTo>
                    <a:pt x="739" y="1482"/>
                    <a:pt x="744" y="1482"/>
                    <a:pt x="750" y="1481"/>
                  </a:cubicBezTo>
                  <a:cubicBezTo>
                    <a:pt x="1160" y="1473"/>
                    <a:pt x="1490" y="1142"/>
                    <a:pt x="1481" y="732"/>
                  </a:cubicBezTo>
                  <a:cubicBezTo>
                    <a:pt x="1473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26"/>
            <p:cNvSpPr/>
            <p:nvPr/>
          </p:nvSpPr>
          <p:spPr>
            <a:xfrm flipH="1">
              <a:off x="1060639" y="4420241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1"/>
                  </a:moveTo>
                  <a:cubicBezTo>
                    <a:pt x="322" y="10"/>
                    <a:pt x="1" y="349"/>
                    <a:pt x="1" y="750"/>
                  </a:cubicBezTo>
                  <a:cubicBezTo>
                    <a:pt x="10" y="1155"/>
                    <a:pt x="340" y="1482"/>
                    <a:pt x="734" y="1482"/>
                  </a:cubicBezTo>
                  <a:cubicBezTo>
                    <a:pt x="740" y="1482"/>
                    <a:pt x="745" y="1482"/>
                    <a:pt x="750" y="1482"/>
                  </a:cubicBezTo>
                  <a:cubicBezTo>
                    <a:pt x="1161" y="1473"/>
                    <a:pt x="1491" y="1143"/>
                    <a:pt x="1482" y="732"/>
                  </a:cubicBezTo>
                  <a:cubicBezTo>
                    <a:pt x="1473" y="322"/>
                    <a:pt x="1143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26"/>
            <p:cNvSpPr/>
            <p:nvPr/>
          </p:nvSpPr>
          <p:spPr>
            <a:xfrm flipH="1">
              <a:off x="2370054" y="4036030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8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6" y="1972"/>
                    <a:pt x="993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26"/>
            <p:cNvSpPr/>
            <p:nvPr/>
          </p:nvSpPr>
          <p:spPr>
            <a:xfrm flipH="1">
              <a:off x="377416" y="5122671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81" y="1"/>
                  </a:moveTo>
                  <a:cubicBezTo>
                    <a:pt x="437" y="10"/>
                    <a:pt x="0" y="465"/>
                    <a:pt x="9" y="1009"/>
                  </a:cubicBezTo>
                  <a:cubicBezTo>
                    <a:pt x="18" y="1547"/>
                    <a:pt x="455" y="1972"/>
                    <a:pt x="992" y="1972"/>
                  </a:cubicBezTo>
                  <a:cubicBezTo>
                    <a:pt x="997" y="1972"/>
                    <a:pt x="1003" y="1972"/>
                    <a:pt x="1008" y="1972"/>
                  </a:cubicBezTo>
                  <a:cubicBezTo>
                    <a:pt x="1552" y="1972"/>
                    <a:pt x="1990" y="1517"/>
                    <a:pt x="1981" y="973"/>
                  </a:cubicBezTo>
                  <a:cubicBezTo>
                    <a:pt x="1972" y="429"/>
                    <a:pt x="1526" y="1"/>
                    <a:pt x="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26"/>
            <p:cNvSpPr/>
            <p:nvPr/>
          </p:nvSpPr>
          <p:spPr>
            <a:xfrm flipH="1">
              <a:off x="6883647" y="5120518"/>
              <a:ext cx="64498" cy="64186"/>
            </a:xfrm>
            <a:custGeom>
              <a:rect b="b" l="l" r="r" t="t"/>
              <a:pathLst>
                <a:path extrusionOk="0" h="1848" w="1857">
                  <a:moveTo>
                    <a:pt x="936" y="0"/>
                  </a:moveTo>
                  <a:cubicBezTo>
                    <a:pt x="931" y="0"/>
                    <a:pt x="925" y="0"/>
                    <a:pt x="920" y="0"/>
                  </a:cubicBezTo>
                  <a:cubicBezTo>
                    <a:pt x="402" y="9"/>
                    <a:pt x="1" y="428"/>
                    <a:pt x="1" y="937"/>
                  </a:cubicBezTo>
                  <a:cubicBezTo>
                    <a:pt x="10" y="1440"/>
                    <a:pt x="420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56" y="1419"/>
                    <a:pt x="1856" y="910"/>
                  </a:cubicBezTo>
                  <a:cubicBezTo>
                    <a:pt x="1848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26"/>
            <p:cNvSpPr/>
            <p:nvPr/>
          </p:nvSpPr>
          <p:spPr>
            <a:xfrm flipH="1">
              <a:off x="4776862" y="405116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7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7" y="1847"/>
                  </a:cubicBezTo>
                  <a:cubicBezTo>
                    <a:pt x="1455" y="1839"/>
                    <a:pt x="1865" y="1419"/>
                    <a:pt x="1857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26"/>
            <p:cNvSpPr/>
            <p:nvPr/>
          </p:nvSpPr>
          <p:spPr>
            <a:xfrm flipH="1">
              <a:off x="7969072" y="4412496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6" y="1"/>
                  </a:moveTo>
                  <a:cubicBezTo>
                    <a:pt x="930" y="1"/>
                    <a:pt x="925" y="1"/>
                    <a:pt x="919" y="1"/>
                  </a:cubicBezTo>
                  <a:cubicBezTo>
                    <a:pt x="402" y="10"/>
                    <a:pt x="0" y="429"/>
                    <a:pt x="9" y="938"/>
                  </a:cubicBezTo>
                  <a:cubicBezTo>
                    <a:pt x="9" y="1441"/>
                    <a:pt x="420" y="1848"/>
                    <a:pt x="929" y="1848"/>
                  </a:cubicBezTo>
                  <a:cubicBezTo>
                    <a:pt x="935" y="1848"/>
                    <a:pt x="940" y="1848"/>
                    <a:pt x="946" y="1847"/>
                  </a:cubicBezTo>
                  <a:cubicBezTo>
                    <a:pt x="1455" y="1839"/>
                    <a:pt x="1856" y="1419"/>
                    <a:pt x="1856" y="911"/>
                  </a:cubicBezTo>
                  <a:cubicBezTo>
                    <a:pt x="1847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26"/>
            <p:cNvSpPr/>
            <p:nvPr/>
          </p:nvSpPr>
          <p:spPr>
            <a:xfrm flipH="1">
              <a:off x="6179689" y="5123296"/>
              <a:ext cx="51751" cy="51474"/>
            </a:xfrm>
            <a:custGeom>
              <a:rect b="b" l="l" r="r" t="t"/>
              <a:pathLst>
                <a:path extrusionOk="0" h="1482" w="1490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30" y="9"/>
                    <a:pt x="0" y="340"/>
                    <a:pt x="9" y="750"/>
                  </a:cubicBezTo>
                  <a:cubicBezTo>
                    <a:pt x="9" y="1160"/>
                    <a:pt x="348" y="1481"/>
                    <a:pt x="758" y="1481"/>
                  </a:cubicBezTo>
                  <a:cubicBezTo>
                    <a:pt x="1160" y="1473"/>
                    <a:pt x="1490" y="1134"/>
                    <a:pt x="1481" y="732"/>
                  </a:cubicBezTo>
                  <a:cubicBezTo>
                    <a:pt x="1481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26"/>
            <p:cNvSpPr/>
            <p:nvPr/>
          </p:nvSpPr>
          <p:spPr>
            <a:xfrm flipH="1">
              <a:off x="5148481" y="45497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57" y="1"/>
                  </a:moveTo>
                  <a:cubicBezTo>
                    <a:pt x="751" y="1"/>
                    <a:pt x="746" y="1"/>
                    <a:pt x="741" y="1"/>
                  </a:cubicBezTo>
                  <a:cubicBezTo>
                    <a:pt x="331" y="10"/>
                    <a:pt x="0" y="340"/>
                    <a:pt x="9" y="750"/>
                  </a:cubicBezTo>
                  <a:cubicBezTo>
                    <a:pt x="9" y="1161"/>
                    <a:pt x="348" y="1482"/>
                    <a:pt x="759" y="1482"/>
                  </a:cubicBezTo>
                  <a:cubicBezTo>
                    <a:pt x="1169" y="1473"/>
                    <a:pt x="1490" y="1143"/>
                    <a:pt x="1490" y="732"/>
                  </a:cubicBezTo>
                  <a:cubicBezTo>
                    <a:pt x="1481" y="327"/>
                    <a:pt x="1151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26"/>
            <p:cNvSpPr/>
            <p:nvPr/>
          </p:nvSpPr>
          <p:spPr>
            <a:xfrm flipH="1">
              <a:off x="6008318" y="3797765"/>
              <a:ext cx="69152" cy="68527"/>
            </a:xfrm>
            <a:custGeom>
              <a:rect b="b" l="l" r="r" t="t"/>
              <a:pathLst>
                <a:path extrusionOk="0" h="1973" w="1991">
                  <a:moveTo>
                    <a:pt x="999" y="0"/>
                  </a:moveTo>
                  <a:cubicBezTo>
                    <a:pt x="993" y="0"/>
                    <a:pt x="988" y="0"/>
                    <a:pt x="982" y="1"/>
                  </a:cubicBezTo>
                  <a:cubicBezTo>
                    <a:pt x="438" y="9"/>
                    <a:pt x="1" y="456"/>
                    <a:pt x="10" y="1000"/>
                  </a:cubicBezTo>
                  <a:cubicBezTo>
                    <a:pt x="19" y="1538"/>
                    <a:pt x="456" y="1972"/>
                    <a:pt x="993" y="1972"/>
                  </a:cubicBezTo>
                  <a:cubicBezTo>
                    <a:pt x="998" y="1972"/>
                    <a:pt x="1004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3" y="434"/>
                    <a:pt x="1535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26"/>
            <p:cNvSpPr/>
            <p:nvPr/>
          </p:nvSpPr>
          <p:spPr>
            <a:xfrm flipH="1">
              <a:off x="4465258" y="5252189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7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5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26"/>
            <p:cNvSpPr/>
            <p:nvPr/>
          </p:nvSpPr>
          <p:spPr>
            <a:xfrm flipH="1">
              <a:off x="6738013" y="4698439"/>
              <a:ext cx="28550" cy="28238"/>
            </a:xfrm>
            <a:custGeom>
              <a:rect b="b" l="l" r="r" t="t"/>
              <a:pathLst>
                <a:path extrusionOk="0" h="813" w="822">
                  <a:moveTo>
                    <a:pt x="402" y="0"/>
                  </a:moveTo>
                  <a:cubicBezTo>
                    <a:pt x="179" y="9"/>
                    <a:pt x="1" y="188"/>
                    <a:pt x="9" y="419"/>
                  </a:cubicBezTo>
                  <a:cubicBezTo>
                    <a:pt x="9" y="637"/>
                    <a:pt x="188" y="812"/>
                    <a:pt x="404" y="812"/>
                  </a:cubicBezTo>
                  <a:cubicBezTo>
                    <a:pt x="409" y="812"/>
                    <a:pt x="414" y="812"/>
                    <a:pt x="420" y="812"/>
                  </a:cubicBezTo>
                  <a:cubicBezTo>
                    <a:pt x="643" y="812"/>
                    <a:pt x="821" y="625"/>
                    <a:pt x="821" y="402"/>
                  </a:cubicBezTo>
                  <a:cubicBezTo>
                    <a:pt x="812" y="179"/>
                    <a:pt x="634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26"/>
            <p:cNvSpPr/>
            <p:nvPr/>
          </p:nvSpPr>
          <p:spPr>
            <a:xfrm flipH="1">
              <a:off x="-415180" y="4356437"/>
              <a:ext cx="6634533" cy="1211226"/>
            </a:xfrm>
            <a:custGeom>
              <a:rect b="b" l="l" r="r" t="t"/>
              <a:pathLst>
                <a:path extrusionOk="0" h="34873" w="191018">
                  <a:moveTo>
                    <a:pt x="191018" y="0"/>
                  </a:moveTo>
                  <a:lnTo>
                    <a:pt x="176565" y="2079"/>
                  </a:lnTo>
                  <a:cubicBezTo>
                    <a:pt x="174273" y="2409"/>
                    <a:pt x="172185" y="2926"/>
                    <a:pt x="170392" y="3604"/>
                  </a:cubicBezTo>
                  <a:cubicBezTo>
                    <a:pt x="168608" y="4273"/>
                    <a:pt x="167118" y="5094"/>
                    <a:pt x="166030" y="6031"/>
                  </a:cubicBezTo>
                  <a:cubicBezTo>
                    <a:pt x="163871" y="7904"/>
                    <a:pt x="160079" y="9331"/>
                    <a:pt x="155503" y="9992"/>
                  </a:cubicBezTo>
                  <a:lnTo>
                    <a:pt x="144387" y="11588"/>
                  </a:lnTo>
                  <a:cubicBezTo>
                    <a:pt x="141363" y="12017"/>
                    <a:pt x="138660" y="12793"/>
                    <a:pt x="136546" y="13828"/>
                  </a:cubicBezTo>
                  <a:lnTo>
                    <a:pt x="116821" y="23427"/>
                  </a:lnTo>
                  <a:cubicBezTo>
                    <a:pt x="113303" y="25140"/>
                    <a:pt x="108341" y="26065"/>
                    <a:pt x="103268" y="26065"/>
                  </a:cubicBezTo>
                  <a:cubicBezTo>
                    <a:pt x="100997" y="26065"/>
                    <a:pt x="98704" y="25880"/>
                    <a:pt x="96508" y="25496"/>
                  </a:cubicBezTo>
                  <a:lnTo>
                    <a:pt x="94795" y="25193"/>
                  </a:lnTo>
                  <a:cubicBezTo>
                    <a:pt x="92616" y="24811"/>
                    <a:pt x="90318" y="24623"/>
                    <a:pt x="88027" y="24623"/>
                  </a:cubicBezTo>
                  <a:cubicBezTo>
                    <a:pt x="84859" y="24623"/>
                    <a:pt x="81704" y="24983"/>
                    <a:pt x="78898" y="25693"/>
                  </a:cubicBezTo>
                  <a:lnTo>
                    <a:pt x="65837" y="29002"/>
                  </a:lnTo>
                  <a:cubicBezTo>
                    <a:pt x="63023" y="29712"/>
                    <a:pt x="59863" y="30073"/>
                    <a:pt x="56687" y="30073"/>
                  </a:cubicBezTo>
                  <a:cubicBezTo>
                    <a:pt x="54517" y="30073"/>
                    <a:pt x="52340" y="29905"/>
                    <a:pt x="50261" y="29564"/>
                  </a:cubicBezTo>
                  <a:lnTo>
                    <a:pt x="39422" y="27771"/>
                  </a:lnTo>
                  <a:cubicBezTo>
                    <a:pt x="39288" y="27753"/>
                    <a:pt x="39146" y="27727"/>
                    <a:pt x="39003" y="27709"/>
                  </a:cubicBezTo>
                  <a:cubicBezTo>
                    <a:pt x="37209" y="27433"/>
                    <a:pt x="35344" y="27300"/>
                    <a:pt x="33483" y="27300"/>
                  </a:cubicBezTo>
                  <a:cubicBezTo>
                    <a:pt x="30339" y="27300"/>
                    <a:pt x="27208" y="27681"/>
                    <a:pt x="24462" y="28405"/>
                  </a:cubicBezTo>
                  <a:lnTo>
                    <a:pt x="0" y="34872"/>
                  </a:lnTo>
                  <a:lnTo>
                    <a:pt x="149276" y="34872"/>
                  </a:lnTo>
                  <a:lnTo>
                    <a:pt x="191018" y="30474"/>
                  </a:lnTo>
                  <a:lnTo>
                    <a:pt x="1910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26"/>
            <p:cNvSpPr/>
            <p:nvPr/>
          </p:nvSpPr>
          <p:spPr>
            <a:xfrm flipH="1">
              <a:off x="-72161" y="4802299"/>
              <a:ext cx="709272" cy="387024"/>
            </a:xfrm>
            <a:custGeom>
              <a:rect b="b" l="l" r="r" t="t"/>
              <a:pathLst>
                <a:path extrusionOk="0" fill="none" h="11143" w="20421">
                  <a:moveTo>
                    <a:pt x="1" y="3328"/>
                  </a:moveTo>
                  <a:cubicBezTo>
                    <a:pt x="1" y="3328"/>
                    <a:pt x="10706" y="0"/>
                    <a:pt x="20421" y="1114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26"/>
            <p:cNvSpPr/>
            <p:nvPr/>
          </p:nvSpPr>
          <p:spPr>
            <a:xfrm flipH="1">
              <a:off x="-80219" y="4669377"/>
              <a:ext cx="144418" cy="387649"/>
            </a:xfrm>
            <a:custGeom>
              <a:rect b="b" l="l" r="r" t="t"/>
              <a:pathLst>
                <a:path extrusionOk="0" fill="none" h="11161" w="4158">
                  <a:moveTo>
                    <a:pt x="2650" y="0"/>
                  </a:moveTo>
                  <a:cubicBezTo>
                    <a:pt x="2650" y="0"/>
                    <a:pt x="4158" y="7253"/>
                    <a:pt x="1" y="11160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26"/>
            <p:cNvSpPr/>
            <p:nvPr/>
          </p:nvSpPr>
          <p:spPr>
            <a:xfrm flipH="1">
              <a:off x="231783" y="4519715"/>
              <a:ext cx="189987" cy="416165"/>
            </a:xfrm>
            <a:custGeom>
              <a:rect b="b" l="l" r="r" t="t"/>
              <a:pathLst>
                <a:path extrusionOk="0" fill="none" h="11982" w="5470">
                  <a:moveTo>
                    <a:pt x="1" y="0"/>
                  </a:moveTo>
                  <a:cubicBezTo>
                    <a:pt x="1" y="0"/>
                    <a:pt x="5469" y="4309"/>
                    <a:pt x="4158" y="1198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26"/>
            <p:cNvSpPr/>
            <p:nvPr/>
          </p:nvSpPr>
          <p:spPr>
            <a:xfrm flipH="1">
              <a:off x="324449" y="4402180"/>
              <a:ext cx="193043" cy="180262"/>
            </a:xfrm>
            <a:custGeom>
              <a:rect b="b" l="l" r="r" t="t"/>
              <a:pathLst>
                <a:path extrusionOk="0" h="5190" w="5558">
                  <a:moveTo>
                    <a:pt x="2777" y="0"/>
                  </a:moveTo>
                  <a:cubicBezTo>
                    <a:pt x="2647" y="0"/>
                    <a:pt x="2515" y="10"/>
                    <a:pt x="2382" y="30"/>
                  </a:cubicBezTo>
                  <a:cubicBezTo>
                    <a:pt x="964" y="253"/>
                    <a:pt x="0" y="1573"/>
                    <a:pt x="214" y="2992"/>
                  </a:cubicBezTo>
                  <a:cubicBezTo>
                    <a:pt x="416" y="4278"/>
                    <a:pt x="1520" y="5190"/>
                    <a:pt x="2781" y="5190"/>
                  </a:cubicBezTo>
                  <a:cubicBezTo>
                    <a:pt x="2911" y="5190"/>
                    <a:pt x="3043" y="5180"/>
                    <a:pt x="3176" y="5160"/>
                  </a:cubicBezTo>
                  <a:cubicBezTo>
                    <a:pt x="4595" y="4937"/>
                    <a:pt x="5558" y="3616"/>
                    <a:pt x="5344" y="2198"/>
                  </a:cubicBezTo>
                  <a:cubicBezTo>
                    <a:pt x="5142" y="912"/>
                    <a:pt x="4038" y="0"/>
                    <a:pt x="2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26"/>
            <p:cNvSpPr/>
            <p:nvPr/>
          </p:nvSpPr>
          <p:spPr>
            <a:xfrm flipH="1">
              <a:off x="-139091" y="4560109"/>
              <a:ext cx="208847" cy="194780"/>
            </a:xfrm>
            <a:custGeom>
              <a:rect b="b" l="l" r="r" t="t"/>
              <a:pathLst>
                <a:path extrusionOk="0" h="5608" w="6013">
                  <a:moveTo>
                    <a:pt x="3005" y="1"/>
                  </a:moveTo>
                  <a:cubicBezTo>
                    <a:pt x="2865" y="1"/>
                    <a:pt x="2722" y="11"/>
                    <a:pt x="2578" y="33"/>
                  </a:cubicBezTo>
                  <a:cubicBezTo>
                    <a:pt x="1053" y="274"/>
                    <a:pt x="0" y="1701"/>
                    <a:pt x="241" y="3236"/>
                  </a:cubicBezTo>
                  <a:cubicBezTo>
                    <a:pt x="451" y="4615"/>
                    <a:pt x="1644" y="5607"/>
                    <a:pt x="2999" y="5607"/>
                  </a:cubicBezTo>
                  <a:cubicBezTo>
                    <a:pt x="3143" y="5607"/>
                    <a:pt x="3288" y="5596"/>
                    <a:pt x="3435" y="5573"/>
                  </a:cubicBezTo>
                  <a:cubicBezTo>
                    <a:pt x="4969" y="5341"/>
                    <a:pt x="6013" y="3905"/>
                    <a:pt x="5781" y="2379"/>
                  </a:cubicBezTo>
                  <a:cubicBezTo>
                    <a:pt x="5563" y="988"/>
                    <a:pt x="4370" y="1"/>
                    <a:pt x="3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26"/>
            <p:cNvSpPr/>
            <p:nvPr/>
          </p:nvSpPr>
          <p:spPr>
            <a:xfrm flipH="1">
              <a:off x="567681" y="4877529"/>
              <a:ext cx="128302" cy="119549"/>
            </a:xfrm>
            <a:custGeom>
              <a:rect b="b" l="l" r="r" t="t"/>
              <a:pathLst>
                <a:path extrusionOk="0" h="3442" w="3694">
                  <a:moveTo>
                    <a:pt x="1843" y="0"/>
                  </a:moveTo>
                  <a:cubicBezTo>
                    <a:pt x="1756" y="0"/>
                    <a:pt x="1668" y="7"/>
                    <a:pt x="1580" y="20"/>
                  </a:cubicBezTo>
                  <a:cubicBezTo>
                    <a:pt x="643" y="172"/>
                    <a:pt x="1" y="1046"/>
                    <a:pt x="143" y="1983"/>
                  </a:cubicBezTo>
                  <a:cubicBezTo>
                    <a:pt x="280" y="2835"/>
                    <a:pt x="1004" y="3441"/>
                    <a:pt x="1832" y="3441"/>
                  </a:cubicBezTo>
                  <a:cubicBezTo>
                    <a:pt x="1922" y="3441"/>
                    <a:pt x="2014" y="3434"/>
                    <a:pt x="2106" y="3419"/>
                  </a:cubicBezTo>
                  <a:cubicBezTo>
                    <a:pt x="3052" y="3276"/>
                    <a:pt x="3694" y="2402"/>
                    <a:pt x="3542" y="1456"/>
                  </a:cubicBezTo>
                  <a:cubicBezTo>
                    <a:pt x="3413" y="607"/>
                    <a:pt x="2683" y="0"/>
                    <a:pt x="1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26"/>
            <p:cNvSpPr/>
            <p:nvPr/>
          </p:nvSpPr>
          <p:spPr>
            <a:xfrm flipH="1">
              <a:off x="268356" y="4768539"/>
              <a:ext cx="119931" cy="83358"/>
            </a:xfrm>
            <a:custGeom>
              <a:rect b="b" l="l" r="r" t="t"/>
              <a:pathLst>
                <a:path extrusionOk="0" fill="none" h="2400" w="3453">
                  <a:moveTo>
                    <a:pt x="0" y="0"/>
                  </a:moveTo>
                  <a:cubicBezTo>
                    <a:pt x="0" y="0"/>
                    <a:pt x="1178" y="1740"/>
                    <a:pt x="3453" y="2400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26"/>
            <p:cNvSpPr/>
            <p:nvPr/>
          </p:nvSpPr>
          <p:spPr>
            <a:xfrm flipH="1">
              <a:off x="23874" y="4844429"/>
              <a:ext cx="71618" cy="155879"/>
            </a:xfrm>
            <a:custGeom>
              <a:rect b="b" l="l" r="r" t="t"/>
              <a:pathLst>
                <a:path extrusionOk="0" fill="none" h="4488" w="2062">
                  <a:moveTo>
                    <a:pt x="1" y="1"/>
                  </a:moveTo>
                  <a:cubicBezTo>
                    <a:pt x="1" y="1"/>
                    <a:pt x="143" y="2864"/>
                    <a:pt x="2061" y="448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26"/>
            <p:cNvSpPr/>
            <p:nvPr/>
          </p:nvSpPr>
          <p:spPr>
            <a:xfrm flipH="1">
              <a:off x="55793" y="4777812"/>
              <a:ext cx="107844" cy="100446"/>
            </a:xfrm>
            <a:custGeom>
              <a:rect b="b" l="l" r="r" t="t"/>
              <a:pathLst>
                <a:path extrusionOk="0" h="2892" w="3105">
                  <a:moveTo>
                    <a:pt x="1556" y="1"/>
                  </a:moveTo>
                  <a:cubicBezTo>
                    <a:pt x="1482" y="1"/>
                    <a:pt x="1406" y="6"/>
                    <a:pt x="1329" y="18"/>
                  </a:cubicBezTo>
                  <a:cubicBezTo>
                    <a:pt x="544" y="134"/>
                    <a:pt x="0" y="875"/>
                    <a:pt x="125" y="1669"/>
                  </a:cubicBezTo>
                  <a:cubicBezTo>
                    <a:pt x="230" y="2378"/>
                    <a:pt x="845" y="2891"/>
                    <a:pt x="1548" y="2891"/>
                  </a:cubicBezTo>
                  <a:cubicBezTo>
                    <a:pt x="1623" y="2891"/>
                    <a:pt x="1699" y="2885"/>
                    <a:pt x="1775" y="2873"/>
                  </a:cubicBezTo>
                  <a:cubicBezTo>
                    <a:pt x="2560" y="2757"/>
                    <a:pt x="3105" y="2017"/>
                    <a:pt x="2980" y="1223"/>
                  </a:cubicBezTo>
                  <a:cubicBezTo>
                    <a:pt x="2867" y="513"/>
                    <a:pt x="2259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26"/>
            <p:cNvSpPr/>
            <p:nvPr/>
          </p:nvSpPr>
          <p:spPr>
            <a:xfrm flipH="1">
              <a:off x="365017" y="4720295"/>
              <a:ext cx="98571" cy="92145"/>
            </a:xfrm>
            <a:custGeom>
              <a:rect b="b" l="l" r="r" t="t"/>
              <a:pathLst>
                <a:path extrusionOk="0" h="2653" w="2838">
                  <a:moveTo>
                    <a:pt x="1414" y="1"/>
                  </a:moveTo>
                  <a:cubicBezTo>
                    <a:pt x="1348" y="1"/>
                    <a:pt x="1281" y="5"/>
                    <a:pt x="1214" y="15"/>
                  </a:cubicBezTo>
                  <a:cubicBezTo>
                    <a:pt x="491" y="131"/>
                    <a:pt x="0" y="809"/>
                    <a:pt x="108" y="1532"/>
                  </a:cubicBezTo>
                  <a:cubicBezTo>
                    <a:pt x="213" y="2188"/>
                    <a:pt x="781" y="2653"/>
                    <a:pt x="1426" y="2653"/>
                  </a:cubicBezTo>
                  <a:cubicBezTo>
                    <a:pt x="1491" y="2653"/>
                    <a:pt x="1557" y="2648"/>
                    <a:pt x="1624" y="2638"/>
                  </a:cubicBezTo>
                  <a:cubicBezTo>
                    <a:pt x="2347" y="2522"/>
                    <a:pt x="2837" y="1844"/>
                    <a:pt x="2730" y="1121"/>
                  </a:cubicBezTo>
                  <a:cubicBezTo>
                    <a:pt x="2625" y="465"/>
                    <a:pt x="2064" y="1"/>
                    <a:pt x="1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26"/>
            <p:cNvSpPr/>
            <p:nvPr/>
          </p:nvSpPr>
          <p:spPr>
            <a:xfrm flipH="1">
              <a:off x="419547" y="4440490"/>
              <a:ext cx="31016" cy="22785"/>
            </a:xfrm>
            <a:custGeom>
              <a:rect b="b" l="l" r="r" t="t"/>
              <a:pathLst>
                <a:path extrusionOk="0" h="656" w="893">
                  <a:moveTo>
                    <a:pt x="477" y="0"/>
                  </a:moveTo>
                  <a:cubicBezTo>
                    <a:pt x="449" y="0"/>
                    <a:pt x="421" y="2"/>
                    <a:pt x="393" y="7"/>
                  </a:cubicBezTo>
                  <a:cubicBezTo>
                    <a:pt x="161" y="42"/>
                    <a:pt x="0" y="212"/>
                    <a:pt x="27" y="390"/>
                  </a:cubicBezTo>
                  <a:cubicBezTo>
                    <a:pt x="50" y="547"/>
                    <a:pt x="218" y="655"/>
                    <a:pt x="410" y="655"/>
                  </a:cubicBezTo>
                  <a:cubicBezTo>
                    <a:pt x="437" y="655"/>
                    <a:pt x="464" y="653"/>
                    <a:pt x="491" y="649"/>
                  </a:cubicBezTo>
                  <a:cubicBezTo>
                    <a:pt x="723" y="613"/>
                    <a:pt x="892" y="435"/>
                    <a:pt x="865" y="256"/>
                  </a:cubicBezTo>
                  <a:cubicBezTo>
                    <a:pt x="842" y="108"/>
                    <a:pt x="674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26"/>
            <p:cNvSpPr/>
            <p:nvPr/>
          </p:nvSpPr>
          <p:spPr>
            <a:xfrm flipH="1">
              <a:off x="-58546" y="4593869"/>
              <a:ext cx="31016" cy="22472"/>
            </a:xfrm>
            <a:custGeom>
              <a:rect b="b" l="l" r="r" t="t"/>
              <a:pathLst>
                <a:path extrusionOk="0" h="647" w="893">
                  <a:moveTo>
                    <a:pt x="486" y="0"/>
                  </a:moveTo>
                  <a:cubicBezTo>
                    <a:pt x="458" y="0"/>
                    <a:pt x="430" y="2"/>
                    <a:pt x="402" y="6"/>
                  </a:cubicBezTo>
                  <a:cubicBezTo>
                    <a:pt x="170" y="42"/>
                    <a:pt x="0" y="212"/>
                    <a:pt x="27" y="390"/>
                  </a:cubicBezTo>
                  <a:cubicBezTo>
                    <a:pt x="50" y="545"/>
                    <a:pt x="216" y="647"/>
                    <a:pt x="411" y="647"/>
                  </a:cubicBezTo>
                  <a:cubicBezTo>
                    <a:pt x="440" y="647"/>
                    <a:pt x="470" y="644"/>
                    <a:pt x="500" y="640"/>
                  </a:cubicBezTo>
                  <a:cubicBezTo>
                    <a:pt x="732" y="604"/>
                    <a:pt x="892" y="435"/>
                    <a:pt x="866" y="256"/>
                  </a:cubicBezTo>
                  <a:cubicBezTo>
                    <a:pt x="842" y="108"/>
                    <a:pt x="681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26"/>
            <p:cNvSpPr/>
            <p:nvPr/>
          </p:nvSpPr>
          <p:spPr>
            <a:xfrm flipH="1">
              <a:off x="654720" y="4949113"/>
              <a:ext cx="16151" cy="15421"/>
            </a:xfrm>
            <a:custGeom>
              <a:rect b="b" l="l" r="r" t="t"/>
              <a:pathLst>
                <a:path extrusionOk="0" h="444" w="465">
                  <a:moveTo>
                    <a:pt x="179" y="1"/>
                  </a:moveTo>
                  <a:cubicBezTo>
                    <a:pt x="143" y="1"/>
                    <a:pt x="109" y="12"/>
                    <a:pt x="81" y="38"/>
                  </a:cubicBezTo>
                  <a:cubicBezTo>
                    <a:pt x="0" y="100"/>
                    <a:pt x="0" y="234"/>
                    <a:pt x="89" y="341"/>
                  </a:cubicBezTo>
                  <a:cubicBezTo>
                    <a:pt x="143" y="406"/>
                    <a:pt x="219" y="443"/>
                    <a:pt x="288" y="443"/>
                  </a:cubicBezTo>
                  <a:cubicBezTo>
                    <a:pt x="323" y="443"/>
                    <a:pt x="357" y="434"/>
                    <a:pt x="384" y="412"/>
                  </a:cubicBezTo>
                  <a:cubicBezTo>
                    <a:pt x="464" y="350"/>
                    <a:pt x="455" y="207"/>
                    <a:pt x="375" y="109"/>
                  </a:cubicBezTo>
                  <a:cubicBezTo>
                    <a:pt x="317" y="40"/>
                    <a:pt x="245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26"/>
            <p:cNvSpPr/>
            <p:nvPr/>
          </p:nvSpPr>
          <p:spPr>
            <a:xfrm flipH="1">
              <a:off x="421422" y="4737071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9" y="0"/>
                  </a:moveTo>
                  <a:cubicBezTo>
                    <a:pt x="209" y="0"/>
                    <a:pt x="129" y="45"/>
                    <a:pt x="72" y="121"/>
                  </a:cubicBezTo>
                  <a:cubicBezTo>
                    <a:pt x="1" y="237"/>
                    <a:pt x="10" y="371"/>
                    <a:pt x="90" y="424"/>
                  </a:cubicBezTo>
                  <a:cubicBezTo>
                    <a:pt x="117" y="443"/>
                    <a:pt x="148" y="453"/>
                    <a:pt x="180" y="453"/>
                  </a:cubicBezTo>
                  <a:cubicBezTo>
                    <a:pt x="252" y="453"/>
                    <a:pt x="329" y="406"/>
                    <a:pt x="384" y="326"/>
                  </a:cubicBezTo>
                  <a:cubicBezTo>
                    <a:pt x="456" y="219"/>
                    <a:pt x="447" y="85"/>
                    <a:pt x="358" y="23"/>
                  </a:cubicBezTo>
                  <a:cubicBezTo>
                    <a:pt x="334" y="7"/>
                    <a:pt x="30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26"/>
            <p:cNvSpPr/>
            <p:nvPr/>
          </p:nvSpPr>
          <p:spPr>
            <a:xfrm flipH="1">
              <a:off x="105044" y="4823624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1" y="0"/>
                  </a:moveTo>
                  <a:cubicBezTo>
                    <a:pt x="200" y="0"/>
                    <a:pt x="121" y="47"/>
                    <a:pt x="72" y="127"/>
                  </a:cubicBezTo>
                  <a:cubicBezTo>
                    <a:pt x="0" y="234"/>
                    <a:pt x="9" y="368"/>
                    <a:pt x="89" y="430"/>
                  </a:cubicBezTo>
                  <a:cubicBezTo>
                    <a:pt x="115" y="446"/>
                    <a:pt x="144" y="453"/>
                    <a:pt x="173" y="453"/>
                  </a:cubicBezTo>
                  <a:cubicBezTo>
                    <a:pt x="247" y="453"/>
                    <a:pt x="327" y="408"/>
                    <a:pt x="384" y="332"/>
                  </a:cubicBezTo>
                  <a:cubicBezTo>
                    <a:pt x="455" y="216"/>
                    <a:pt x="446" y="82"/>
                    <a:pt x="357" y="29"/>
                  </a:cubicBezTo>
                  <a:cubicBezTo>
                    <a:pt x="332" y="10"/>
                    <a:pt x="303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26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26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26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26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fill="none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26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26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fill="none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26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6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fill="none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6"/>
            <p:cNvSpPr/>
            <p:nvPr/>
          </p:nvSpPr>
          <p:spPr>
            <a:xfrm flipH="1">
              <a:off x="62913" y="5286296"/>
              <a:ext cx="261258" cy="177865"/>
            </a:xfrm>
            <a:custGeom>
              <a:rect b="b" l="l" r="r" t="t"/>
              <a:pathLst>
                <a:path extrusionOk="0" fill="none" h="5121" w="7522">
                  <a:moveTo>
                    <a:pt x="1" y="2346"/>
                  </a:moveTo>
                  <a:lnTo>
                    <a:pt x="4105" y="5121"/>
                  </a:lnTo>
                  <a:lnTo>
                    <a:pt x="752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6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6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fill="none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26"/>
            <p:cNvSpPr/>
            <p:nvPr/>
          </p:nvSpPr>
          <p:spPr>
            <a:xfrm flipH="1">
              <a:off x="747387" y="5415188"/>
              <a:ext cx="62935" cy="109095"/>
            </a:xfrm>
            <a:custGeom>
              <a:rect b="b" l="l" r="r" t="t"/>
              <a:pathLst>
                <a:path extrusionOk="0" fill="none" h="3141" w="1812">
                  <a:moveTo>
                    <a:pt x="1812" y="0"/>
                  </a:moveTo>
                  <a:lnTo>
                    <a:pt x="1" y="314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26"/>
            <p:cNvSpPr/>
            <p:nvPr/>
          </p:nvSpPr>
          <p:spPr>
            <a:xfrm flipH="1">
              <a:off x="8193359" y="-20175"/>
              <a:ext cx="1306680" cy="1328657"/>
            </a:xfrm>
            <a:custGeom>
              <a:rect b="b" l="l" r="r" t="t"/>
              <a:pathLst>
                <a:path extrusionOk="0" h="38254" w="28682">
                  <a:moveTo>
                    <a:pt x="0" y="0"/>
                  </a:moveTo>
                  <a:lnTo>
                    <a:pt x="0" y="38253"/>
                  </a:lnTo>
                  <a:lnTo>
                    <a:pt x="999" y="38253"/>
                  </a:lnTo>
                  <a:cubicBezTo>
                    <a:pt x="1472" y="38253"/>
                    <a:pt x="2204" y="32428"/>
                    <a:pt x="2667" y="28119"/>
                  </a:cubicBezTo>
                  <a:cubicBezTo>
                    <a:pt x="2783" y="27073"/>
                    <a:pt x="3616" y="26551"/>
                    <a:pt x="4440" y="26551"/>
                  </a:cubicBezTo>
                  <a:cubicBezTo>
                    <a:pt x="5267" y="26551"/>
                    <a:pt x="6084" y="27077"/>
                    <a:pt x="6156" y="28128"/>
                  </a:cubicBezTo>
                  <a:cubicBezTo>
                    <a:pt x="6156" y="28181"/>
                    <a:pt x="6165" y="28235"/>
                    <a:pt x="6165" y="28289"/>
                  </a:cubicBezTo>
                  <a:lnTo>
                    <a:pt x="6165" y="33008"/>
                  </a:lnTo>
                  <a:cubicBezTo>
                    <a:pt x="6165" y="33579"/>
                    <a:pt x="6611" y="34078"/>
                    <a:pt x="7190" y="34087"/>
                  </a:cubicBezTo>
                  <a:cubicBezTo>
                    <a:pt x="7201" y="34087"/>
                    <a:pt x="7212" y="34088"/>
                    <a:pt x="7223" y="34088"/>
                  </a:cubicBezTo>
                  <a:cubicBezTo>
                    <a:pt x="7486" y="34088"/>
                    <a:pt x="7724" y="33982"/>
                    <a:pt x="7904" y="33820"/>
                  </a:cubicBezTo>
                  <a:cubicBezTo>
                    <a:pt x="8091" y="33659"/>
                    <a:pt x="8216" y="33427"/>
                    <a:pt x="8243" y="33159"/>
                  </a:cubicBezTo>
                  <a:lnTo>
                    <a:pt x="9653" y="20456"/>
                  </a:lnTo>
                  <a:cubicBezTo>
                    <a:pt x="9713" y="19914"/>
                    <a:pt x="10144" y="19634"/>
                    <a:pt x="10574" y="19634"/>
                  </a:cubicBezTo>
                  <a:cubicBezTo>
                    <a:pt x="10972" y="19634"/>
                    <a:pt x="11370" y="19874"/>
                    <a:pt x="11473" y="20367"/>
                  </a:cubicBezTo>
                  <a:lnTo>
                    <a:pt x="12614" y="25916"/>
                  </a:lnTo>
                  <a:cubicBezTo>
                    <a:pt x="12723" y="26442"/>
                    <a:pt x="13185" y="26813"/>
                    <a:pt x="13705" y="26813"/>
                  </a:cubicBezTo>
                  <a:cubicBezTo>
                    <a:pt x="13740" y="26813"/>
                    <a:pt x="13775" y="26811"/>
                    <a:pt x="13810" y="26808"/>
                  </a:cubicBezTo>
                  <a:cubicBezTo>
                    <a:pt x="14095" y="26781"/>
                    <a:pt x="14345" y="26656"/>
                    <a:pt x="14524" y="26460"/>
                  </a:cubicBezTo>
                  <a:cubicBezTo>
                    <a:pt x="14702" y="26263"/>
                    <a:pt x="14818" y="26014"/>
                    <a:pt x="14827" y="25728"/>
                  </a:cubicBezTo>
                  <a:lnTo>
                    <a:pt x="15237" y="12097"/>
                  </a:lnTo>
                  <a:cubicBezTo>
                    <a:pt x="15291" y="10322"/>
                    <a:pt x="16745" y="8912"/>
                    <a:pt x="18520" y="8912"/>
                  </a:cubicBezTo>
                  <a:cubicBezTo>
                    <a:pt x="19430" y="8912"/>
                    <a:pt x="20251" y="8546"/>
                    <a:pt x="20849" y="7949"/>
                  </a:cubicBezTo>
                  <a:cubicBezTo>
                    <a:pt x="21437" y="7351"/>
                    <a:pt x="21812" y="6530"/>
                    <a:pt x="21812" y="5629"/>
                  </a:cubicBezTo>
                  <a:cubicBezTo>
                    <a:pt x="21812" y="4853"/>
                    <a:pt x="22080" y="4122"/>
                    <a:pt x="22535" y="3542"/>
                  </a:cubicBezTo>
                  <a:cubicBezTo>
                    <a:pt x="22990" y="2971"/>
                    <a:pt x="23632" y="2543"/>
                    <a:pt x="24390" y="2364"/>
                  </a:cubicBezTo>
                  <a:lnTo>
                    <a:pt x="27745" y="482"/>
                  </a:lnTo>
                  <a:cubicBezTo>
                    <a:pt x="28057" y="312"/>
                    <a:pt x="28369" y="152"/>
                    <a:pt x="28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8" name="Google Shape;1768;p26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_1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0" name="Google Shape;1770;p27"/>
          <p:cNvGrpSpPr/>
          <p:nvPr/>
        </p:nvGrpSpPr>
        <p:grpSpPr>
          <a:xfrm>
            <a:off x="-1008134" y="-723525"/>
            <a:ext cx="11541260" cy="6438150"/>
            <a:chOff x="-1044009" y="-615450"/>
            <a:chExt cx="11541260" cy="6438150"/>
          </a:xfrm>
        </p:grpSpPr>
        <p:sp>
          <p:nvSpPr>
            <p:cNvPr id="1771" name="Google Shape;1771;p27"/>
            <p:cNvSpPr/>
            <p:nvPr/>
          </p:nvSpPr>
          <p:spPr>
            <a:xfrm>
              <a:off x="-250839" y="-428276"/>
              <a:ext cx="10488315" cy="5899636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7"/>
            <p:cNvSpPr/>
            <p:nvPr/>
          </p:nvSpPr>
          <p:spPr>
            <a:xfrm>
              <a:off x="-888698" y="-615450"/>
              <a:ext cx="10907962" cy="4605842"/>
            </a:xfrm>
            <a:custGeom>
              <a:rect b="b" l="l" r="r" t="t"/>
              <a:pathLst>
                <a:path extrusionOk="0" h="140970" w="285474">
                  <a:moveTo>
                    <a:pt x="17155" y="0"/>
                  </a:moveTo>
                  <a:lnTo>
                    <a:pt x="1954" y="24613"/>
                  </a:lnTo>
                  <a:lnTo>
                    <a:pt x="23079" y="35952"/>
                  </a:lnTo>
                  <a:lnTo>
                    <a:pt x="0" y="35952"/>
                  </a:lnTo>
                  <a:lnTo>
                    <a:pt x="0" y="136099"/>
                  </a:lnTo>
                  <a:lnTo>
                    <a:pt x="1410" y="136099"/>
                  </a:lnTo>
                  <a:cubicBezTo>
                    <a:pt x="2096" y="136099"/>
                    <a:pt x="3122" y="122878"/>
                    <a:pt x="3791" y="113091"/>
                  </a:cubicBezTo>
                  <a:cubicBezTo>
                    <a:pt x="3952" y="110723"/>
                    <a:pt x="5134" y="109539"/>
                    <a:pt x="6305" y="109539"/>
                  </a:cubicBezTo>
                  <a:cubicBezTo>
                    <a:pt x="7480" y="109539"/>
                    <a:pt x="8644" y="110732"/>
                    <a:pt x="8752" y="113118"/>
                  </a:cubicBezTo>
                  <a:cubicBezTo>
                    <a:pt x="8752" y="113243"/>
                    <a:pt x="8752" y="113359"/>
                    <a:pt x="8752" y="113475"/>
                  </a:cubicBezTo>
                  <a:lnTo>
                    <a:pt x="8752" y="124180"/>
                  </a:lnTo>
                  <a:cubicBezTo>
                    <a:pt x="8752" y="125492"/>
                    <a:pt x="9403" y="126625"/>
                    <a:pt x="10224" y="126651"/>
                  </a:cubicBezTo>
                  <a:cubicBezTo>
                    <a:pt x="10607" y="126651"/>
                    <a:pt x="10964" y="126428"/>
                    <a:pt x="11232" y="126045"/>
                  </a:cubicBezTo>
                  <a:cubicBezTo>
                    <a:pt x="11499" y="125670"/>
                    <a:pt x="11669" y="125144"/>
                    <a:pt x="11713" y="124546"/>
                  </a:cubicBezTo>
                  <a:lnTo>
                    <a:pt x="13721" y="95704"/>
                  </a:lnTo>
                  <a:cubicBezTo>
                    <a:pt x="13808" y="94479"/>
                    <a:pt x="14419" y="93845"/>
                    <a:pt x="15029" y="93845"/>
                  </a:cubicBezTo>
                  <a:cubicBezTo>
                    <a:pt x="15596" y="93845"/>
                    <a:pt x="16162" y="94392"/>
                    <a:pt x="16308" y="95517"/>
                  </a:cubicBezTo>
                  <a:lnTo>
                    <a:pt x="17931" y="108105"/>
                  </a:lnTo>
                  <a:cubicBezTo>
                    <a:pt x="18082" y="109287"/>
                    <a:pt x="18738" y="110131"/>
                    <a:pt x="19491" y="110131"/>
                  </a:cubicBezTo>
                  <a:cubicBezTo>
                    <a:pt x="19539" y="110131"/>
                    <a:pt x="19587" y="110128"/>
                    <a:pt x="19635" y="110121"/>
                  </a:cubicBezTo>
                  <a:cubicBezTo>
                    <a:pt x="20028" y="110058"/>
                    <a:pt x="20385" y="109764"/>
                    <a:pt x="20643" y="109327"/>
                  </a:cubicBezTo>
                  <a:cubicBezTo>
                    <a:pt x="20902" y="108899"/>
                    <a:pt x="21063" y="108310"/>
                    <a:pt x="21080" y="107668"/>
                  </a:cubicBezTo>
                  <a:lnTo>
                    <a:pt x="21660" y="76738"/>
                  </a:lnTo>
                  <a:cubicBezTo>
                    <a:pt x="21741" y="72706"/>
                    <a:pt x="23801" y="69503"/>
                    <a:pt x="26335" y="69503"/>
                  </a:cubicBezTo>
                  <a:cubicBezTo>
                    <a:pt x="27620" y="69503"/>
                    <a:pt x="28788" y="68665"/>
                    <a:pt x="29636" y="67318"/>
                  </a:cubicBezTo>
                  <a:cubicBezTo>
                    <a:pt x="30483" y="65971"/>
                    <a:pt x="31010" y="64106"/>
                    <a:pt x="31010" y="62046"/>
                  </a:cubicBezTo>
                  <a:cubicBezTo>
                    <a:pt x="31010" y="60288"/>
                    <a:pt x="31384" y="58638"/>
                    <a:pt x="32035" y="57326"/>
                  </a:cubicBezTo>
                  <a:cubicBezTo>
                    <a:pt x="32678" y="56024"/>
                    <a:pt x="33597" y="55051"/>
                    <a:pt x="34667" y="54632"/>
                  </a:cubicBezTo>
                  <a:cubicBezTo>
                    <a:pt x="34846" y="54481"/>
                    <a:pt x="35024" y="54409"/>
                    <a:pt x="35202" y="54409"/>
                  </a:cubicBezTo>
                  <a:cubicBezTo>
                    <a:pt x="35773" y="54409"/>
                    <a:pt x="36300" y="55123"/>
                    <a:pt x="36309" y="56140"/>
                  </a:cubicBezTo>
                  <a:lnTo>
                    <a:pt x="36442" y="66096"/>
                  </a:lnTo>
                  <a:cubicBezTo>
                    <a:pt x="36451" y="66848"/>
                    <a:pt x="36733" y="67434"/>
                    <a:pt x="37094" y="67434"/>
                  </a:cubicBezTo>
                  <a:cubicBezTo>
                    <a:pt x="37097" y="67434"/>
                    <a:pt x="37100" y="67434"/>
                    <a:pt x="37103" y="67434"/>
                  </a:cubicBezTo>
                  <a:lnTo>
                    <a:pt x="37415" y="67425"/>
                  </a:lnTo>
                  <a:cubicBezTo>
                    <a:pt x="37798" y="67425"/>
                    <a:pt x="38129" y="66774"/>
                    <a:pt x="38155" y="65980"/>
                  </a:cubicBezTo>
                  <a:lnTo>
                    <a:pt x="38646" y="52393"/>
                  </a:lnTo>
                  <a:cubicBezTo>
                    <a:pt x="38682" y="51546"/>
                    <a:pt x="38985" y="50778"/>
                    <a:pt x="39449" y="50359"/>
                  </a:cubicBezTo>
                  <a:cubicBezTo>
                    <a:pt x="39493" y="50323"/>
                    <a:pt x="39547" y="50279"/>
                    <a:pt x="39592" y="50243"/>
                  </a:cubicBezTo>
                  <a:cubicBezTo>
                    <a:pt x="39764" y="50090"/>
                    <a:pt x="39947" y="50020"/>
                    <a:pt x="40125" y="50020"/>
                  </a:cubicBezTo>
                  <a:cubicBezTo>
                    <a:pt x="40684" y="50020"/>
                    <a:pt x="41201" y="50708"/>
                    <a:pt x="41242" y="51688"/>
                  </a:cubicBezTo>
                  <a:lnTo>
                    <a:pt x="42152" y="72831"/>
                  </a:lnTo>
                  <a:cubicBezTo>
                    <a:pt x="42214" y="74178"/>
                    <a:pt x="42910" y="75240"/>
                    <a:pt x="43758" y="75249"/>
                  </a:cubicBezTo>
                  <a:lnTo>
                    <a:pt x="44489" y="75266"/>
                  </a:lnTo>
                  <a:cubicBezTo>
                    <a:pt x="44500" y="75267"/>
                    <a:pt x="44510" y="75267"/>
                    <a:pt x="44520" y="75267"/>
                  </a:cubicBezTo>
                  <a:cubicBezTo>
                    <a:pt x="45390" y="75267"/>
                    <a:pt x="46104" y="74161"/>
                    <a:pt x="46140" y="72751"/>
                  </a:cubicBezTo>
                  <a:lnTo>
                    <a:pt x="46612" y="50698"/>
                  </a:lnTo>
                  <a:cubicBezTo>
                    <a:pt x="46657" y="48887"/>
                    <a:pt x="47576" y="47478"/>
                    <a:pt x="48709" y="47433"/>
                  </a:cubicBezTo>
                  <a:lnTo>
                    <a:pt x="48745" y="47433"/>
                  </a:lnTo>
                  <a:cubicBezTo>
                    <a:pt x="48755" y="47433"/>
                    <a:pt x="48766" y="47432"/>
                    <a:pt x="48777" y="47432"/>
                  </a:cubicBezTo>
                  <a:cubicBezTo>
                    <a:pt x="49619" y="47432"/>
                    <a:pt x="50325" y="48458"/>
                    <a:pt x="50422" y="49797"/>
                  </a:cubicBezTo>
                  <a:lnTo>
                    <a:pt x="51135" y="59557"/>
                  </a:lnTo>
                  <a:cubicBezTo>
                    <a:pt x="51225" y="60797"/>
                    <a:pt x="51822" y="61831"/>
                    <a:pt x="52598" y="61956"/>
                  </a:cubicBezTo>
                  <a:cubicBezTo>
                    <a:pt x="52656" y="61966"/>
                    <a:pt x="52714" y="61971"/>
                    <a:pt x="52771" y="61971"/>
                  </a:cubicBezTo>
                  <a:cubicBezTo>
                    <a:pt x="53615" y="61971"/>
                    <a:pt x="54316" y="60939"/>
                    <a:pt x="54392" y="59601"/>
                  </a:cubicBezTo>
                  <a:lnTo>
                    <a:pt x="54802" y="52473"/>
                  </a:lnTo>
                  <a:cubicBezTo>
                    <a:pt x="55016" y="48798"/>
                    <a:pt x="56506" y="45613"/>
                    <a:pt x="58656" y="44266"/>
                  </a:cubicBezTo>
                  <a:cubicBezTo>
                    <a:pt x="62626" y="41759"/>
                    <a:pt x="66257" y="37834"/>
                    <a:pt x="69227" y="32669"/>
                  </a:cubicBezTo>
                  <a:cubicBezTo>
                    <a:pt x="72591" y="27289"/>
                    <a:pt x="77122" y="24381"/>
                    <a:pt x="81761" y="24381"/>
                  </a:cubicBezTo>
                  <a:cubicBezTo>
                    <a:pt x="83331" y="24381"/>
                    <a:pt x="84911" y="24720"/>
                    <a:pt x="86472" y="25398"/>
                  </a:cubicBezTo>
                  <a:lnTo>
                    <a:pt x="87123" y="25692"/>
                  </a:lnTo>
                  <a:cubicBezTo>
                    <a:pt x="89838" y="26887"/>
                    <a:pt x="92624" y="27479"/>
                    <a:pt x="95403" y="27479"/>
                  </a:cubicBezTo>
                  <a:cubicBezTo>
                    <a:pt x="99845" y="27479"/>
                    <a:pt x="104270" y="25966"/>
                    <a:pt x="108364" y="22980"/>
                  </a:cubicBezTo>
                  <a:lnTo>
                    <a:pt x="114073" y="18814"/>
                  </a:lnTo>
                  <a:cubicBezTo>
                    <a:pt x="119179" y="15085"/>
                    <a:pt x="124701" y="13183"/>
                    <a:pt x="130265" y="13183"/>
                  </a:cubicBezTo>
                  <a:cubicBezTo>
                    <a:pt x="132207" y="13183"/>
                    <a:pt x="134154" y="13415"/>
                    <a:pt x="136091" y="13881"/>
                  </a:cubicBezTo>
                  <a:lnTo>
                    <a:pt x="143780" y="15746"/>
                  </a:lnTo>
                  <a:cubicBezTo>
                    <a:pt x="144219" y="15850"/>
                    <a:pt x="144659" y="15902"/>
                    <a:pt x="145098" y="15902"/>
                  </a:cubicBezTo>
                  <a:cubicBezTo>
                    <a:pt x="146338" y="15902"/>
                    <a:pt x="147567" y="15488"/>
                    <a:pt x="148714" y="14684"/>
                  </a:cubicBezTo>
                  <a:lnTo>
                    <a:pt x="154200" y="10777"/>
                  </a:lnTo>
                  <a:cubicBezTo>
                    <a:pt x="155132" y="10118"/>
                    <a:pt x="156118" y="9798"/>
                    <a:pt x="157096" y="9798"/>
                  </a:cubicBezTo>
                  <a:cubicBezTo>
                    <a:pt x="158954" y="9798"/>
                    <a:pt x="160781" y="10954"/>
                    <a:pt x="162149" y="13141"/>
                  </a:cubicBezTo>
                  <a:cubicBezTo>
                    <a:pt x="166797" y="18752"/>
                    <a:pt x="172390" y="21651"/>
                    <a:pt x="178046" y="21651"/>
                  </a:cubicBezTo>
                  <a:cubicBezTo>
                    <a:pt x="181293" y="21651"/>
                    <a:pt x="184559" y="20697"/>
                    <a:pt x="187681" y="18743"/>
                  </a:cubicBezTo>
                  <a:lnTo>
                    <a:pt x="192445" y="15754"/>
                  </a:lnTo>
                  <a:cubicBezTo>
                    <a:pt x="193617" y="15022"/>
                    <a:pt x="194842" y="14664"/>
                    <a:pt x="196058" y="14664"/>
                  </a:cubicBezTo>
                  <a:cubicBezTo>
                    <a:pt x="198424" y="14664"/>
                    <a:pt x="200755" y="16019"/>
                    <a:pt x="202588" y="18600"/>
                  </a:cubicBezTo>
                  <a:cubicBezTo>
                    <a:pt x="203498" y="19876"/>
                    <a:pt x="204524" y="20857"/>
                    <a:pt x="205639" y="21535"/>
                  </a:cubicBezTo>
                  <a:cubicBezTo>
                    <a:pt x="206745" y="22204"/>
                    <a:pt x="207923" y="22552"/>
                    <a:pt x="209127" y="22552"/>
                  </a:cubicBezTo>
                  <a:cubicBezTo>
                    <a:pt x="209903" y="22552"/>
                    <a:pt x="210599" y="23025"/>
                    <a:pt x="211125" y="23810"/>
                  </a:cubicBezTo>
                  <a:cubicBezTo>
                    <a:pt x="211643" y="24595"/>
                    <a:pt x="211991" y="25684"/>
                    <a:pt x="212035" y="26915"/>
                  </a:cubicBezTo>
                  <a:lnTo>
                    <a:pt x="212981" y="51099"/>
                  </a:lnTo>
                  <a:cubicBezTo>
                    <a:pt x="213035" y="52455"/>
                    <a:pt x="213730" y="53517"/>
                    <a:pt x="214578" y="53544"/>
                  </a:cubicBezTo>
                  <a:lnTo>
                    <a:pt x="215301" y="53571"/>
                  </a:lnTo>
                  <a:cubicBezTo>
                    <a:pt x="215311" y="53571"/>
                    <a:pt x="215321" y="53571"/>
                    <a:pt x="215332" y="53571"/>
                  </a:cubicBezTo>
                  <a:cubicBezTo>
                    <a:pt x="216210" y="53571"/>
                    <a:pt x="216933" y="52466"/>
                    <a:pt x="216969" y="51073"/>
                  </a:cubicBezTo>
                  <a:lnTo>
                    <a:pt x="217174" y="43124"/>
                  </a:lnTo>
                  <a:cubicBezTo>
                    <a:pt x="217196" y="42161"/>
                    <a:pt x="217689" y="41586"/>
                    <a:pt x="218188" y="41586"/>
                  </a:cubicBezTo>
                  <a:cubicBezTo>
                    <a:pt x="218512" y="41586"/>
                    <a:pt x="218838" y="41828"/>
                    <a:pt x="219038" y="42366"/>
                  </a:cubicBezTo>
                  <a:cubicBezTo>
                    <a:pt x="220109" y="45265"/>
                    <a:pt x="221510" y="47843"/>
                    <a:pt x="223169" y="49993"/>
                  </a:cubicBezTo>
                  <a:cubicBezTo>
                    <a:pt x="224391" y="51572"/>
                    <a:pt x="225720" y="52857"/>
                    <a:pt x="227130" y="53856"/>
                  </a:cubicBezTo>
                  <a:cubicBezTo>
                    <a:pt x="228530" y="54855"/>
                    <a:pt x="230011" y="55560"/>
                    <a:pt x="231528" y="55944"/>
                  </a:cubicBezTo>
                  <a:cubicBezTo>
                    <a:pt x="233838" y="56550"/>
                    <a:pt x="235533" y="59797"/>
                    <a:pt x="235578" y="63535"/>
                  </a:cubicBezTo>
                  <a:lnTo>
                    <a:pt x="235855" y="84892"/>
                  </a:lnTo>
                  <a:cubicBezTo>
                    <a:pt x="235881" y="86671"/>
                    <a:pt x="236546" y="88024"/>
                    <a:pt x="237398" y="88024"/>
                  </a:cubicBezTo>
                  <a:cubicBezTo>
                    <a:pt x="237401" y="88024"/>
                    <a:pt x="237404" y="88023"/>
                    <a:pt x="237407" y="88023"/>
                  </a:cubicBezTo>
                  <a:lnTo>
                    <a:pt x="238129" y="88015"/>
                  </a:lnTo>
                  <a:cubicBezTo>
                    <a:pt x="239022" y="87997"/>
                    <a:pt x="239789" y="86498"/>
                    <a:pt x="239851" y="84625"/>
                  </a:cubicBezTo>
                  <a:lnTo>
                    <a:pt x="240797" y="58682"/>
                  </a:lnTo>
                  <a:cubicBezTo>
                    <a:pt x="240838" y="57609"/>
                    <a:pt x="241403" y="56855"/>
                    <a:pt x="242015" y="56855"/>
                  </a:cubicBezTo>
                  <a:cubicBezTo>
                    <a:pt x="242201" y="56855"/>
                    <a:pt x="242391" y="56925"/>
                    <a:pt x="242572" y="57077"/>
                  </a:cubicBezTo>
                  <a:lnTo>
                    <a:pt x="242688" y="57166"/>
                  </a:lnTo>
                  <a:cubicBezTo>
                    <a:pt x="243125" y="57532"/>
                    <a:pt x="243402" y="58245"/>
                    <a:pt x="243411" y="59039"/>
                  </a:cubicBezTo>
                  <a:lnTo>
                    <a:pt x="243580" y="71707"/>
                  </a:lnTo>
                  <a:cubicBezTo>
                    <a:pt x="243589" y="72460"/>
                    <a:pt x="243870" y="73045"/>
                    <a:pt x="244232" y="73045"/>
                  </a:cubicBezTo>
                  <a:cubicBezTo>
                    <a:pt x="244235" y="73045"/>
                    <a:pt x="244238" y="73045"/>
                    <a:pt x="244240" y="73045"/>
                  </a:cubicBezTo>
                  <a:lnTo>
                    <a:pt x="244553" y="73045"/>
                  </a:lnTo>
                  <a:cubicBezTo>
                    <a:pt x="244936" y="73036"/>
                    <a:pt x="245266" y="72394"/>
                    <a:pt x="245293" y="71591"/>
                  </a:cubicBezTo>
                  <a:lnTo>
                    <a:pt x="245605" y="62982"/>
                  </a:lnTo>
                  <a:cubicBezTo>
                    <a:pt x="245653" y="61796"/>
                    <a:pt x="246275" y="60969"/>
                    <a:pt x="246950" y="60969"/>
                  </a:cubicBezTo>
                  <a:cubicBezTo>
                    <a:pt x="247153" y="60969"/>
                    <a:pt x="247361" y="61044"/>
                    <a:pt x="247559" y="61207"/>
                  </a:cubicBezTo>
                  <a:lnTo>
                    <a:pt x="250164" y="63375"/>
                  </a:lnTo>
                  <a:cubicBezTo>
                    <a:pt x="252341" y="65186"/>
                    <a:pt x="254758" y="66131"/>
                    <a:pt x="257212" y="66131"/>
                  </a:cubicBezTo>
                  <a:cubicBezTo>
                    <a:pt x="258514" y="66131"/>
                    <a:pt x="259692" y="66970"/>
                    <a:pt x="260539" y="68326"/>
                  </a:cubicBezTo>
                  <a:cubicBezTo>
                    <a:pt x="261396" y="69682"/>
                    <a:pt x="261922" y="71555"/>
                    <a:pt x="261922" y="73634"/>
                  </a:cubicBezTo>
                  <a:lnTo>
                    <a:pt x="261922" y="88728"/>
                  </a:lnTo>
                  <a:cubicBezTo>
                    <a:pt x="261922" y="89977"/>
                    <a:pt x="262484" y="91066"/>
                    <a:pt x="263260" y="91217"/>
                  </a:cubicBezTo>
                  <a:cubicBezTo>
                    <a:pt x="263314" y="91226"/>
                    <a:pt x="263367" y="91235"/>
                    <a:pt x="263430" y="91235"/>
                  </a:cubicBezTo>
                  <a:cubicBezTo>
                    <a:pt x="264170" y="91235"/>
                    <a:pt x="264821" y="90343"/>
                    <a:pt x="264919" y="89130"/>
                  </a:cubicBezTo>
                  <a:lnTo>
                    <a:pt x="265508" y="81707"/>
                  </a:lnTo>
                  <a:cubicBezTo>
                    <a:pt x="265566" y="80973"/>
                    <a:pt x="265931" y="80605"/>
                    <a:pt x="266295" y="80605"/>
                  </a:cubicBezTo>
                  <a:cubicBezTo>
                    <a:pt x="266656" y="80605"/>
                    <a:pt x="267016" y="80966"/>
                    <a:pt x="267078" y="81690"/>
                  </a:cubicBezTo>
                  <a:lnTo>
                    <a:pt x="269460" y="109461"/>
                  </a:lnTo>
                  <a:cubicBezTo>
                    <a:pt x="269525" y="110249"/>
                    <a:pt x="269938" y="110815"/>
                    <a:pt x="270423" y="110815"/>
                  </a:cubicBezTo>
                  <a:cubicBezTo>
                    <a:pt x="270470" y="110815"/>
                    <a:pt x="270518" y="110810"/>
                    <a:pt x="270566" y="110799"/>
                  </a:cubicBezTo>
                  <a:cubicBezTo>
                    <a:pt x="270807" y="110745"/>
                    <a:pt x="271012" y="110558"/>
                    <a:pt x="271155" y="110299"/>
                  </a:cubicBezTo>
                  <a:cubicBezTo>
                    <a:pt x="271307" y="110032"/>
                    <a:pt x="271405" y="109693"/>
                    <a:pt x="271414" y="109309"/>
                  </a:cubicBezTo>
                  <a:lnTo>
                    <a:pt x="271717" y="95660"/>
                  </a:lnTo>
                  <a:cubicBezTo>
                    <a:pt x="271737" y="94751"/>
                    <a:pt x="272191" y="94244"/>
                    <a:pt x="272646" y="94244"/>
                  </a:cubicBezTo>
                  <a:cubicBezTo>
                    <a:pt x="273003" y="94244"/>
                    <a:pt x="273361" y="94557"/>
                    <a:pt x="273510" y="95232"/>
                  </a:cubicBezTo>
                  <a:lnTo>
                    <a:pt x="273787" y="96543"/>
                  </a:lnTo>
                  <a:cubicBezTo>
                    <a:pt x="274295" y="101985"/>
                    <a:pt x="276097" y="105723"/>
                    <a:pt x="277801" y="108105"/>
                  </a:cubicBezTo>
                  <a:cubicBezTo>
                    <a:pt x="279951" y="111120"/>
                    <a:pt x="281191" y="115429"/>
                    <a:pt x="281272" y="119987"/>
                  </a:cubicBezTo>
                  <a:cubicBezTo>
                    <a:pt x="281352" y="124421"/>
                    <a:pt x="281504" y="129729"/>
                    <a:pt x="281807" y="133610"/>
                  </a:cubicBezTo>
                  <a:cubicBezTo>
                    <a:pt x="282066" y="136937"/>
                    <a:pt x="283466" y="139783"/>
                    <a:pt x="285438" y="140943"/>
                  </a:cubicBezTo>
                  <a:cubicBezTo>
                    <a:pt x="285447" y="140961"/>
                    <a:pt x="285465" y="140961"/>
                    <a:pt x="285473" y="140970"/>
                  </a:cubicBezTo>
                  <a:lnTo>
                    <a:pt x="285473" y="39101"/>
                  </a:lnTo>
                  <a:lnTo>
                    <a:pt x="256079" y="39101"/>
                  </a:lnTo>
                  <a:lnTo>
                    <a:pt x="27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27"/>
            <p:cNvSpPr/>
            <p:nvPr/>
          </p:nvSpPr>
          <p:spPr>
            <a:xfrm>
              <a:off x="-962900" y="-589450"/>
              <a:ext cx="1174500" cy="12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27"/>
            <p:cNvSpPr/>
            <p:nvPr/>
          </p:nvSpPr>
          <p:spPr>
            <a:xfrm>
              <a:off x="8843274" y="-563325"/>
              <a:ext cx="1174500" cy="12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27"/>
            <p:cNvSpPr/>
            <p:nvPr/>
          </p:nvSpPr>
          <p:spPr>
            <a:xfrm>
              <a:off x="4123667" y="204174"/>
              <a:ext cx="100337" cy="100337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27"/>
            <p:cNvSpPr/>
            <p:nvPr/>
          </p:nvSpPr>
          <p:spPr>
            <a:xfrm>
              <a:off x="5648996" y="4468705"/>
              <a:ext cx="100337" cy="100300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27"/>
            <p:cNvSpPr/>
            <p:nvPr/>
          </p:nvSpPr>
          <p:spPr>
            <a:xfrm>
              <a:off x="1863604" y="1032723"/>
              <a:ext cx="77374" cy="7704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27"/>
            <p:cNvSpPr/>
            <p:nvPr/>
          </p:nvSpPr>
          <p:spPr>
            <a:xfrm>
              <a:off x="-391782" y="4111436"/>
              <a:ext cx="77081" cy="77044"/>
            </a:xfrm>
            <a:custGeom>
              <a:rect b="b" l="l" r="r" t="t"/>
              <a:pathLst>
                <a:path extrusionOk="0" h="2097" w="2098">
                  <a:moveTo>
                    <a:pt x="1054" y="0"/>
                  </a:moveTo>
                  <a:cubicBezTo>
                    <a:pt x="474" y="0"/>
                    <a:pt x="1" y="464"/>
                    <a:pt x="1" y="1044"/>
                  </a:cubicBezTo>
                  <a:cubicBezTo>
                    <a:pt x="1" y="1624"/>
                    <a:pt x="474" y="2097"/>
                    <a:pt x="1054" y="2097"/>
                  </a:cubicBezTo>
                  <a:cubicBezTo>
                    <a:pt x="1633" y="2097"/>
                    <a:pt x="2097" y="1624"/>
                    <a:pt x="2097" y="1044"/>
                  </a:cubicBezTo>
                  <a:cubicBezTo>
                    <a:pt x="2097" y="464"/>
                    <a:pt x="1633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27"/>
            <p:cNvSpPr/>
            <p:nvPr/>
          </p:nvSpPr>
          <p:spPr>
            <a:xfrm>
              <a:off x="9393423" y="2600094"/>
              <a:ext cx="61650" cy="61650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27"/>
            <p:cNvSpPr/>
            <p:nvPr/>
          </p:nvSpPr>
          <p:spPr>
            <a:xfrm>
              <a:off x="3438876" y="916364"/>
              <a:ext cx="63266" cy="63303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27"/>
            <p:cNvSpPr/>
            <p:nvPr/>
          </p:nvSpPr>
          <p:spPr>
            <a:xfrm>
              <a:off x="895227" y="2567090"/>
              <a:ext cx="69549" cy="69512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27"/>
            <p:cNvSpPr/>
            <p:nvPr/>
          </p:nvSpPr>
          <p:spPr>
            <a:xfrm>
              <a:off x="-524197" y="2936385"/>
              <a:ext cx="69218" cy="69181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27"/>
            <p:cNvSpPr/>
            <p:nvPr/>
          </p:nvSpPr>
          <p:spPr>
            <a:xfrm>
              <a:off x="3471979" y="4574225"/>
              <a:ext cx="50481" cy="50187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27"/>
            <p:cNvSpPr/>
            <p:nvPr/>
          </p:nvSpPr>
          <p:spPr>
            <a:xfrm>
              <a:off x="6871261" y="4517534"/>
              <a:ext cx="37401" cy="37732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27"/>
            <p:cNvSpPr/>
            <p:nvPr/>
          </p:nvSpPr>
          <p:spPr>
            <a:xfrm>
              <a:off x="8571379" y="2603952"/>
              <a:ext cx="780762" cy="666427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27"/>
            <p:cNvSpPr/>
            <p:nvPr/>
          </p:nvSpPr>
          <p:spPr>
            <a:xfrm>
              <a:off x="8371434" y="2992194"/>
              <a:ext cx="1174394" cy="993707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27"/>
            <p:cNvSpPr/>
            <p:nvPr/>
          </p:nvSpPr>
          <p:spPr>
            <a:xfrm>
              <a:off x="8222963" y="3532655"/>
              <a:ext cx="1471033" cy="1244788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27"/>
            <p:cNvSpPr/>
            <p:nvPr/>
          </p:nvSpPr>
          <p:spPr>
            <a:xfrm>
              <a:off x="8950289" y="3105834"/>
              <a:ext cx="401862" cy="164558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27"/>
            <p:cNvSpPr/>
            <p:nvPr/>
          </p:nvSpPr>
          <p:spPr>
            <a:xfrm>
              <a:off x="8371434" y="3703023"/>
              <a:ext cx="814195" cy="28289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27"/>
            <p:cNvSpPr/>
            <p:nvPr/>
          </p:nvSpPr>
          <p:spPr>
            <a:xfrm>
              <a:off x="8941429" y="3384102"/>
              <a:ext cx="314048" cy="337641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27"/>
            <p:cNvSpPr/>
            <p:nvPr/>
          </p:nvSpPr>
          <p:spPr>
            <a:xfrm>
              <a:off x="8413418" y="3990493"/>
              <a:ext cx="411327" cy="349103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27"/>
            <p:cNvSpPr/>
            <p:nvPr/>
          </p:nvSpPr>
          <p:spPr>
            <a:xfrm>
              <a:off x="9021420" y="3989492"/>
              <a:ext cx="617195" cy="549704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27"/>
            <p:cNvSpPr/>
            <p:nvPr/>
          </p:nvSpPr>
          <p:spPr>
            <a:xfrm>
              <a:off x="8869642" y="3390320"/>
              <a:ext cx="242594" cy="131492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27"/>
            <p:cNvSpPr/>
            <p:nvPr/>
          </p:nvSpPr>
          <p:spPr>
            <a:xfrm>
              <a:off x="-324913" y="2604026"/>
              <a:ext cx="824372" cy="697178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27"/>
            <p:cNvSpPr/>
            <p:nvPr/>
          </p:nvSpPr>
          <p:spPr>
            <a:xfrm>
              <a:off x="-527136" y="3010308"/>
              <a:ext cx="1228806" cy="1039815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27"/>
            <p:cNvSpPr/>
            <p:nvPr/>
          </p:nvSpPr>
          <p:spPr>
            <a:xfrm>
              <a:off x="-682514" y="3575678"/>
              <a:ext cx="1539553" cy="1302727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27"/>
            <p:cNvSpPr/>
            <p:nvPr/>
          </p:nvSpPr>
          <p:spPr>
            <a:xfrm>
              <a:off x="-89881" y="3050760"/>
              <a:ext cx="589346" cy="250457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27"/>
            <p:cNvSpPr/>
            <p:nvPr/>
          </p:nvSpPr>
          <p:spPr>
            <a:xfrm>
              <a:off x="-527136" y="3754166"/>
              <a:ext cx="851890" cy="295977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7"/>
            <p:cNvSpPr/>
            <p:nvPr/>
          </p:nvSpPr>
          <p:spPr>
            <a:xfrm>
              <a:off x="147724" y="3465382"/>
              <a:ext cx="275366" cy="190791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27"/>
            <p:cNvSpPr/>
            <p:nvPr/>
          </p:nvSpPr>
          <p:spPr>
            <a:xfrm>
              <a:off x="-23012" y="2713183"/>
              <a:ext cx="351381" cy="234695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27"/>
            <p:cNvSpPr/>
            <p:nvPr/>
          </p:nvSpPr>
          <p:spPr>
            <a:xfrm>
              <a:off x="-1739" y="3314964"/>
              <a:ext cx="125577" cy="346128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27"/>
            <p:cNvSpPr/>
            <p:nvPr/>
          </p:nvSpPr>
          <p:spPr>
            <a:xfrm>
              <a:off x="317835" y="3666649"/>
              <a:ext cx="290760" cy="111139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27"/>
            <p:cNvSpPr/>
            <p:nvPr/>
          </p:nvSpPr>
          <p:spPr>
            <a:xfrm>
              <a:off x="8438" y="4064224"/>
              <a:ext cx="678184" cy="395984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27"/>
            <p:cNvSpPr/>
            <p:nvPr/>
          </p:nvSpPr>
          <p:spPr>
            <a:xfrm>
              <a:off x="-678876" y="4346431"/>
              <a:ext cx="3985886" cy="973794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7"/>
            <p:cNvSpPr/>
            <p:nvPr/>
          </p:nvSpPr>
          <p:spPr>
            <a:xfrm>
              <a:off x="5797173" y="4374575"/>
              <a:ext cx="4012449" cy="94565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27"/>
            <p:cNvSpPr/>
            <p:nvPr/>
          </p:nvSpPr>
          <p:spPr>
            <a:xfrm>
              <a:off x="1788542" y="4941011"/>
              <a:ext cx="158349" cy="357590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27"/>
            <p:cNvSpPr/>
            <p:nvPr/>
          </p:nvSpPr>
          <p:spPr>
            <a:xfrm>
              <a:off x="1848209" y="4836115"/>
              <a:ext cx="188476" cy="18880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27"/>
            <p:cNvSpPr/>
            <p:nvPr/>
          </p:nvSpPr>
          <p:spPr>
            <a:xfrm>
              <a:off x="1780018" y="5090473"/>
              <a:ext cx="55441" cy="159635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27"/>
            <p:cNvSpPr/>
            <p:nvPr/>
          </p:nvSpPr>
          <p:spPr>
            <a:xfrm>
              <a:off x="1730197" y="5023935"/>
              <a:ext cx="97398" cy="97030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27"/>
            <p:cNvSpPr/>
            <p:nvPr/>
          </p:nvSpPr>
          <p:spPr>
            <a:xfrm>
              <a:off x="1943920" y="4870872"/>
              <a:ext cx="28547" cy="21640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27"/>
            <p:cNvSpPr/>
            <p:nvPr/>
          </p:nvSpPr>
          <p:spPr>
            <a:xfrm>
              <a:off x="1884914" y="5106199"/>
              <a:ext cx="120654" cy="74105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27"/>
            <p:cNvSpPr/>
            <p:nvPr/>
          </p:nvSpPr>
          <p:spPr>
            <a:xfrm>
              <a:off x="1982241" y="5060934"/>
              <a:ext cx="97398" cy="89241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7"/>
            <p:cNvSpPr/>
            <p:nvPr/>
          </p:nvSpPr>
          <p:spPr>
            <a:xfrm>
              <a:off x="2038969" y="5078018"/>
              <a:ext cx="15431" cy="15394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27"/>
            <p:cNvSpPr/>
            <p:nvPr/>
          </p:nvSpPr>
          <p:spPr>
            <a:xfrm>
              <a:off x="1767232" y="5067914"/>
              <a:ext cx="16092" cy="1465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27"/>
            <p:cNvSpPr/>
            <p:nvPr/>
          </p:nvSpPr>
          <p:spPr>
            <a:xfrm>
              <a:off x="9005033" y="4717148"/>
              <a:ext cx="112130" cy="385476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27"/>
            <p:cNvSpPr/>
            <p:nvPr/>
          </p:nvSpPr>
          <p:spPr>
            <a:xfrm>
              <a:off x="8918177" y="4609901"/>
              <a:ext cx="213055" cy="188917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27"/>
            <p:cNvSpPr/>
            <p:nvPr/>
          </p:nvSpPr>
          <p:spPr>
            <a:xfrm>
              <a:off x="8935556" y="4906254"/>
              <a:ext cx="97030" cy="13505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7"/>
            <p:cNvSpPr/>
            <p:nvPr/>
          </p:nvSpPr>
          <p:spPr>
            <a:xfrm>
              <a:off x="8864095" y="4844639"/>
              <a:ext cx="109816" cy="97361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27"/>
            <p:cNvSpPr/>
            <p:nvPr/>
          </p:nvSpPr>
          <p:spPr>
            <a:xfrm>
              <a:off x="9007311" y="4641645"/>
              <a:ext cx="30862" cy="22779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27"/>
            <p:cNvSpPr/>
            <p:nvPr/>
          </p:nvSpPr>
          <p:spPr>
            <a:xfrm>
              <a:off x="9055515" y="4848240"/>
              <a:ext cx="88176" cy="110477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27"/>
            <p:cNvSpPr/>
            <p:nvPr/>
          </p:nvSpPr>
          <p:spPr>
            <a:xfrm>
              <a:off x="9119739" y="4794414"/>
              <a:ext cx="95083" cy="89094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9166951" y="4807751"/>
              <a:ext cx="17084" cy="14145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27"/>
            <p:cNvSpPr/>
            <p:nvPr/>
          </p:nvSpPr>
          <p:spPr>
            <a:xfrm>
              <a:off x="8908992" y="4889500"/>
              <a:ext cx="15100" cy="1554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27"/>
            <p:cNvSpPr/>
            <p:nvPr/>
          </p:nvSpPr>
          <p:spPr>
            <a:xfrm>
              <a:off x="-165604" y="4728611"/>
              <a:ext cx="205854" cy="47659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27"/>
            <p:cNvSpPr/>
            <p:nvPr/>
          </p:nvSpPr>
          <p:spPr>
            <a:xfrm>
              <a:off x="-141686" y="4602700"/>
              <a:ext cx="229478" cy="201372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27"/>
            <p:cNvSpPr/>
            <p:nvPr/>
          </p:nvSpPr>
          <p:spPr>
            <a:xfrm>
              <a:off x="-33189" y="4643556"/>
              <a:ext cx="35748" cy="2656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27"/>
            <p:cNvSpPr/>
            <p:nvPr/>
          </p:nvSpPr>
          <p:spPr>
            <a:xfrm>
              <a:off x="-229533" y="4789895"/>
              <a:ext cx="177675" cy="220954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-309813" y="4722622"/>
              <a:ext cx="130133" cy="116209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-271492" y="4750509"/>
              <a:ext cx="18737" cy="17305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27"/>
            <p:cNvSpPr/>
            <p:nvPr/>
          </p:nvSpPr>
          <p:spPr>
            <a:xfrm>
              <a:off x="524687" y="4898649"/>
              <a:ext cx="625829" cy="912254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27"/>
            <p:cNvSpPr/>
            <p:nvPr/>
          </p:nvSpPr>
          <p:spPr>
            <a:xfrm>
              <a:off x="698398" y="5039330"/>
              <a:ext cx="324524" cy="783370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698398" y="5039330"/>
              <a:ext cx="324524" cy="783370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733119" y="5260254"/>
              <a:ext cx="166542" cy="256666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27"/>
            <p:cNvSpPr/>
            <p:nvPr/>
          </p:nvSpPr>
          <p:spPr>
            <a:xfrm>
              <a:off x="1148072" y="4919224"/>
              <a:ext cx="411378" cy="588501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27"/>
            <p:cNvSpPr/>
            <p:nvPr/>
          </p:nvSpPr>
          <p:spPr>
            <a:xfrm>
              <a:off x="1208401" y="5009827"/>
              <a:ext cx="235356" cy="501170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27"/>
            <p:cNvSpPr/>
            <p:nvPr/>
          </p:nvSpPr>
          <p:spPr>
            <a:xfrm>
              <a:off x="1208401" y="5009827"/>
              <a:ext cx="235356" cy="501170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27"/>
            <p:cNvSpPr/>
            <p:nvPr/>
          </p:nvSpPr>
          <p:spPr>
            <a:xfrm>
              <a:off x="1300180" y="5157342"/>
              <a:ext cx="125247" cy="157688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27"/>
            <p:cNvSpPr/>
            <p:nvPr/>
          </p:nvSpPr>
          <p:spPr>
            <a:xfrm>
              <a:off x="7290476" y="4896885"/>
              <a:ext cx="592616" cy="647873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27"/>
            <p:cNvSpPr/>
            <p:nvPr/>
          </p:nvSpPr>
          <p:spPr>
            <a:xfrm>
              <a:off x="7418959" y="5010819"/>
              <a:ext cx="427764" cy="515903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27"/>
            <p:cNvSpPr/>
            <p:nvPr/>
          </p:nvSpPr>
          <p:spPr>
            <a:xfrm>
              <a:off x="7418959" y="5010819"/>
              <a:ext cx="427764" cy="515903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27"/>
            <p:cNvSpPr/>
            <p:nvPr/>
          </p:nvSpPr>
          <p:spPr>
            <a:xfrm>
              <a:off x="7514339" y="5130778"/>
              <a:ext cx="164889" cy="194722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27"/>
            <p:cNvSpPr/>
            <p:nvPr/>
          </p:nvSpPr>
          <p:spPr>
            <a:xfrm>
              <a:off x="8249711" y="4725231"/>
              <a:ext cx="464614" cy="728738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27"/>
            <p:cNvSpPr/>
            <p:nvPr/>
          </p:nvSpPr>
          <p:spPr>
            <a:xfrm>
              <a:off x="8352108" y="4834793"/>
              <a:ext cx="220624" cy="632957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27"/>
            <p:cNvSpPr/>
            <p:nvPr/>
          </p:nvSpPr>
          <p:spPr>
            <a:xfrm>
              <a:off x="8352108" y="4834793"/>
              <a:ext cx="220624" cy="632957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27"/>
            <p:cNvSpPr/>
            <p:nvPr/>
          </p:nvSpPr>
          <p:spPr>
            <a:xfrm>
              <a:off x="8437017" y="5028197"/>
              <a:ext cx="137995" cy="192077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27"/>
            <p:cNvSpPr/>
            <p:nvPr/>
          </p:nvSpPr>
          <p:spPr>
            <a:xfrm>
              <a:off x="8340645" y="5257278"/>
              <a:ext cx="148172" cy="191121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27"/>
            <p:cNvSpPr/>
            <p:nvPr/>
          </p:nvSpPr>
          <p:spPr>
            <a:xfrm>
              <a:off x="6701811" y="5023568"/>
              <a:ext cx="324377" cy="439263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27"/>
            <p:cNvSpPr/>
            <p:nvPr/>
          </p:nvSpPr>
          <p:spPr>
            <a:xfrm>
              <a:off x="6788997" y="5146834"/>
              <a:ext cx="146519" cy="316001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27"/>
            <p:cNvSpPr/>
            <p:nvPr/>
          </p:nvSpPr>
          <p:spPr>
            <a:xfrm>
              <a:off x="6788997" y="5146834"/>
              <a:ext cx="146519" cy="316662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27"/>
            <p:cNvSpPr/>
            <p:nvPr/>
          </p:nvSpPr>
          <p:spPr>
            <a:xfrm>
              <a:off x="6518767" y="5144740"/>
              <a:ext cx="259752" cy="318426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27"/>
            <p:cNvSpPr/>
            <p:nvPr/>
          </p:nvSpPr>
          <p:spPr>
            <a:xfrm>
              <a:off x="6605439" y="5230751"/>
              <a:ext cx="133109" cy="232417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27"/>
            <p:cNvSpPr/>
            <p:nvPr/>
          </p:nvSpPr>
          <p:spPr>
            <a:xfrm>
              <a:off x="6605439" y="5230751"/>
              <a:ext cx="133109" cy="232417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27"/>
            <p:cNvSpPr/>
            <p:nvPr/>
          </p:nvSpPr>
          <p:spPr>
            <a:xfrm>
              <a:off x="8047268" y="4987525"/>
              <a:ext cx="183920" cy="483829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27"/>
            <p:cNvSpPr/>
            <p:nvPr/>
          </p:nvSpPr>
          <p:spPr>
            <a:xfrm>
              <a:off x="7951888" y="4856764"/>
              <a:ext cx="201298" cy="201262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27"/>
            <p:cNvSpPr/>
            <p:nvPr/>
          </p:nvSpPr>
          <p:spPr>
            <a:xfrm>
              <a:off x="8027611" y="4897730"/>
              <a:ext cx="32809" cy="24946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27"/>
            <p:cNvSpPr/>
            <p:nvPr/>
          </p:nvSpPr>
          <p:spPr>
            <a:xfrm>
              <a:off x="7904713" y="5120270"/>
              <a:ext cx="253726" cy="133770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27"/>
            <p:cNvSpPr/>
            <p:nvPr/>
          </p:nvSpPr>
          <p:spPr>
            <a:xfrm>
              <a:off x="7822119" y="5060309"/>
              <a:ext cx="129509" cy="116356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27"/>
            <p:cNvSpPr/>
            <p:nvPr/>
          </p:nvSpPr>
          <p:spPr>
            <a:xfrm>
              <a:off x="7853569" y="5096719"/>
              <a:ext cx="17084" cy="1866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27"/>
            <p:cNvSpPr/>
            <p:nvPr/>
          </p:nvSpPr>
          <p:spPr>
            <a:xfrm>
              <a:off x="8491100" y="4643592"/>
              <a:ext cx="2006151" cy="676641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27"/>
            <p:cNvSpPr/>
            <p:nvPr/>
          </p:nvSpPr>
          <p:spPr>
            <a:xfrm>
              <a:off x="8491100" y="4643592"/>
              <a:ext cx="2006151" cy="676641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27"/>
            <p:cNvSpPr/>
            <p:nvPr/>
          </p:nvSpPr>
          <p:spPr>
            <a:xfrm>
              <a:off x="9547478" y="4944281"/>
              <a:ext cx="117715" cy="60312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27"/>
            <p:cNvSpPr/>
            <p:nvPr/>
          </p:nvSpPr>
          <p:spPr>
            <a:xfrm>
              <a:off x="9547478" y="4944281"/>
              <a:ext cx="117715" cy="60312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27"/>
            <p:cNvSpPr/>
            <p:nvPr/>
          </p:nvSpPr>
          <p:spPr>
            <a:xfrm>
              <a:off x="8859171" y="5142241"/>
              <a:ext cx="160297" cy="400576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27"/>
            <p:cNvSpPr/>
            <p:nvPr/>
          </p:nvSpPr>
          <p:spPr>
            <a:xfrm>
              <a:off x="8859171" y="5142241"/>
              <a:ext cx="160297" cy="400576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27"/>
            <p:cNvSpPr/>
            <p:nvPr/>
          </p:nvSpPr>
          <p:spPr>
            <a:xfrm>
              <a:off x="9446220" y="5027205"/>
              <a:ext cx="282237" cy="19244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27"/>
            <p:cNvSpPr/>
            <p:nvPr/>
          </p:nvSpPr>
          <p:spPr>
            <a:xfrm>
              <a:off x="8920125" y="5166821"/>
              <a:ext cx="68226" cy="117715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27"/>
            <p:cNvSpPr/>
            <p:nvPr/>
          </p:nvSpPr>
          <p:spPr>
            <a:xfrm>
              <a:off x="-1044009" y="4860989"/>
              <a:ext cx="1361842" cy="459250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27"/>
            <p:cNvSpPr/>
            <p:nvPr/>
          </p:nvSpPr>
          <p:spPr>
            <a:xfrm>
              <a:off x="-479299" y="5064902"/>
              <a:ext cx="80020" cy="409724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27"/>
            <p:cNvSpPr/>
            <p:nvPr/>
          </p:nvSpPr>
          <p:spPr>
            <a:xfrm>
              <a:off x="-479299" y="5064902"/>
              <a:ext cx="80020" cy="409724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27"/>
            <p:cNvSpPr/>
            <p:nvPr/>
          </p:nvSpPr>
          <p:spPr>
            <a:xfrm>
              <a:off x="-41052" y="5199263"/>
              <a:ext cx="108861" cy="272096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27"/>
            <p:cNvSpPr/>
            <p:nvPr/>
          </p:nvSpPr>
          <p:spPr>
            <a:xfrm>
              <a:off x="-41052" y="5199263"/>
              <a:ext cx="108861" cy="272096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27"/>
            <p:cNvSpPr/>
            <p:nvPr/>
          </p:nvSpPr>
          <p:spPr>
            <a:xfrm>
              <a:off x="-522212" y="5121262"/>
              <a:ext cx="191783" cy="130831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27"/>
            <p:cNvSpPr/>
            <p:nvPr/>
          </p:nvSpPr>
          <p:spPr>
            <a:xfrm>
              <a:off x="-19742" y="5215981"/>
              <a:ext cx="46256" cy="80020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27"/>
            <p:cNvSpPr/>
            <p:nvPr/>
          </p:nvSpPr>
          <p:spPr>
            <a:xfrm>
              <a:off x="8647429" y="2781053"/>
              <a:ext cx="427759" cy="234679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5" name="Google Shape;1875;p27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7" name="Google Shape;1877;p28"/>
          <p:cNvGrpSpPr/>
          <p:nvPr/>
        </p:nvGrpSpPr>
        <p:grpSpPr>
          <a:xfrm>
            <a:off x="-762000" y="-142875"/>
            <a:ext cx="11982226" cy="5990883"/>
            <a:chOff x="-762000" y="-142875"/>
            <a:chExt cx="11982226" cy="5990883"/>
          </a:xfrm>
        </p:grpSpPr>
        <p:sp>
          <p:nvSpPr>
            <p:cNvPr id="1878" name="Google Shape;1878;p28"/>
            <p:cNvSpPr/>
            <p:nvPr/>
          </p:nvSpPr>
          <p:spPr>
            <a:xfrm>
              <a:off x="-110475" y="-142875"/>
              <a:ext cx="9401373" cy="5308709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28"/>
            <p:cNvSpPr/>
            <p:nvPr/>
          </p:nvSpPr>
          <p:spPr>
            <a:xfrm>
              <a:off x="719621" y="247437"/>
              <a:ext cx="4356325" cy="1682831"/>
            </a:xfrm>
            <a:custGeom>
              <a:rect b="b" l="l" r="r" t="t"/>
              <a:pathLst>
                <a:path extrusionOk="0" h="43086" w="130195">
                  <a:moveTo>
                    <a:pt x="58576" y="1"/>
                  </a:moveTo>
                  <a:cubicBezTo>
                    <a:pt x="53602" y="1"/>
                    <a:pt x="48638" y="588"/>
                    <a:pt x="45061" y="1754"/>
                  </a:cubicBezTo>
                  <a:lnTo>
                    <a:pt x="3105" y="15421"/>
                  </a:lnTo>
                  <a:lnTo>
                    <a:pt x="1" y="40998"/>
                  </a:lnTo>
                  <a:lnTo>
                    <a:pt x="130195" y="43085"/>
                  </a:lnTo>
                  <a:lnTo>
                    <a:pt x="119864" y="15725"/>
                  </a:lnTo>
                  <a:lnTo>
                    <a:pt x="71432" y="1549"/>
                  </a:lnTo>
                  <a:cubicBezTo>
                    <a:pt x="67888" y="514"/>
                    <a:pt x="63227" y="1"/>
                    <a:pt x="5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28"/>
            <p:cNvSpPr/>
            <p:nvPr/>
          </p:nvSpPr>
          <p:spPr>
            <a:xfrm>
              <a:off x="2433029" y="-9525"/>
              <a:ext cx="8773513" cy="2324781"/>
            </a:xfrm>
            <a:custGeom>
              <a:rect b="b" l="l" r="r" t="t"/>
              <a:pathLst>
                <a:path extrusionOk="0" h="59522" w="262209">
                  <a:moveTo>
                    <a:pt x="86689" y="1"/>
                  </a:moveTo>
                  <a:cubicBezTo>
                    <a:pt x="79326" y="1"/>
                    <a:pt x="71979" y="814"/>
                    <a:pt x="66686" y="2428"/>
                  </a:cubicBezTo>
                  <a:lnTo>
                    <a:pt x="4586" y="21313"/>
                  </a:lnTo>
                  <a:lnTo>
                    <a:pt x="1" y="56649"/>
                  </a:lnTo>
                  <a:lnTo>
                    <a:pt x="192677" y="59522"/>
                  </a:lnTo>
                  <a:lnTo>
                    <a:pt x="262208" y="26452"/>
                  </a:lnTo>
                  <a:lnTo>
                    <a:pt x="231074" y="26782"/>
                  </a:lnTo>
                  <a:cubicBezTo>
                    <a:pt x="230068" y="26793"/>
                    <a:pt x="229063" y="26798"/>
                    <a:pt x="228060" y="26798"/>
                  </a:cubicBezTo>
                  <a:cubicBezTo>
                    <a:pt x="208028" y="26798"/>
                    <a:pt x="188697" y="24603"/>
                    <a:pt x="174041" y="20635"/>
                  </a:cubicBezTo>
                  <a:lnTo>
                    <a:pt x="105706" y="2142"/>
                  </a:lnTo>
                  <a:cubicBezTo>
                    <a:pt x="100465" y="711"/>
                    <a:pt x="93571" y="1"/>
                    <a:pt x="86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28"/>
            <p:cNvSpPr/>
            <p:nvPr/>
          </p:nvSpPr>
          <p:spPr>
            <a:xfrm>
              <a:off x="-393775" y="303408"/>
              <a:ext cx="7472321" cy="1569721"/>
            </a:xfrm>
            <a:custGeom>
              <a:rect b="b" l="l" r="r" t="t"/>
              <a:pathLst>
                <a:path extrusionOk="0" h="40190" w="223321">
                  <a:moveTo>
                    <a:pt x="84924" y="0"/>
                  </a:moveTo>
                  <a:cubicBezTo>
                    <a:pt x="81832" y="0"/>
                    <a:pt x="78674" y="328"/>
                    <a:pt x="76026" y="1080"/>
                  </a:cubicBezTo>
                  <a:cubicBezTo>
                    <a:pt x="75883" y="1115"/>
                    <a:pt x="75740" y="1160"/>
                    <a:pt x="75597" y="1204"/>
                  </a:cubicBezTo>
                  <a:lnTo>
                    <a:pt x="60548" y="5781"/>
                  </a:lnTo>
                  <a:cubicBezTo>
                    <a:pt x="53141" y="8036"/>
                    <a:pt x="42941" y="9255"/>
                    <a:pt x="32485" y="9255"/>
                  </a:cubicBezTo>
                  <a:cubicBezTo>
                    <a:pt x="28710" y="9255"/>
                    <a:pt x="24902" y="9096"/>
                    <a:pt x="21179" y="8769"/>
                  </a:cubicBezTo>
                  <a:lnTo>
                    <a:pt x="2275" y="7101"/>
                  </a:lnTo>
                  <a:lnTo>
                    <a:pt x="0" y="40189"/>
                  </a:lnTo>
                  <a:lnTo>
                    <a:pt x="156315" y="37781"/>
                  </a:lnTo>
                  <a:lnTo>
                    <a:pt x="223321" y="15817"/>
                  </a:lnTo>
                  <a:lnTo>
                    <a:pt x="197503" y="19867"/>
                  </a:lnTo>
                  <a:cubicBezTo>
                    <a:pt x="190195" y="21009"/>
                    <a:pt x="182085" y="21589"/>
                    <a:pt x="173940" y="21589"/>
                  </a:cubicBezTo>
                  <a:cubicBezTo>
                    <a:pt x="168276" y="21589"/>
                    <a:pt x="162595" y="21309"/>
                    <a:pt x="157154" y="20741"/>
                  </a:cubicBezTo>
                  <a:cubicBezTo>
                    <a:pt x="152229" y="20233"/>
                    <a:pt x="148741" y="18966"/>
                    <a:pt x="148125" y="17467"/>
                  </a:cubicBezTo>
                  <a:cubicBezTo>
                    <a:pt x="147294" y="15456"/>
                    <a:pt x="141361" y="13964"/>
                    <a:pt x="134466" y="13964"/>
                  </a:cubicBezTo>
                  <a:cubicBezTo>
                    <a:pt x="133959" y="13964"/>
                    <a:pt x="133448" y="13972"/>
                    <a:pt x="132933" y="13988"/>
                  </a:cubicBezTo>
                  <a:lnTo>
                    <a:pt x="112423" y="14613"/>
                  </a:lnTo>
                  <a:cubicBezTo>
                    <a:pt x="111810" y="14632"/>
                    <a:pt x="111204" y="14641"/>
                    <a:pt x="110605" y="14641"/>
                  </a:cubicBezTo>
                  <a:cubicBezTo>
                    <a:pt x="100399" y="14641"/>
                    <a:pt x="92498" y="11914"/>
                    <a:pt x="94697" y="8948"/>
                  </a:cubicBezTo>
                  <a:lnTo>
                    <a:pt x="97927" y="4612"/>
                  </a:lnTo>
                  <a:cubicBezTo>
                    <a:pt x="99853" y="2019"/>
                    <a:pt x="92592" y="0"/>
                    <a:pt x="84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28"/>
            <p:cNvSpPr/>
            <p:nvPr/>
          </p:nvSpPr>
          <p:spPr>
            <a:xfrm>
              <a:off x="-279441" y="65115"/>
              <a:ext cx="11499667" cy="5782893"/>
            </a:xfrm>
            <a:custGeom>
              <a:rect b="b" l="l" r="r" t="t"/>
              <a:pathLst>
                <a:path extrusionOk="0" h="148061" w="343684">
                  <a:moveTo>
                    <a:pt x="156832" y="1"/>
                  </a:moveTo>
                  <a:cubicBezTo>
                    <a:pt x="152620" y="1"/>
                    <a:pt x="148318" y="451"/>
                    <a:pt x="144726" y="1480"/>
                  </a:cubicBezTo>
                  <a:cubicBezTo>
                    <a:pt x="144566" y="1525"/>
                    <a:pt x="144405" y="1569"/>
                    <a:pt x="144245" y="1623"/>
                  </a:cubicBezTo>
                  <a:lnTo>
                    <a:pt x="81164" y="20161"/>
                  </a:lnTo>
                  <a:cubicBezTo>
                    <a:pt x="64526" y="25049"/>
                    <a:pt x="42473" y="28118"/>
                    <a:pt x="18824" y="28823"/>
                  </a:cubicBezTo>
                  <a:lnTo>
                    <a:pt x="0" y="29385"/>
                  </a:lnTo>
                  <a:lnTo>
                    <a:pt x="4782" y="144858"/>
                  </a:lnTo>
                  <a:lnTo>
                    <a:pt x="332550" y="148061"/>
                  </a:lnTo>
                  <a:lnTo>
                    <a:pt x="343683" y="21356"/>
                  </a:lnTo>
                  <a:lnTo>
                    <a:pt x="330284" y="24023"/>
                  </a:lnTo>
                  <a:cubicBezTo>
                    <a:pt x="317026" y="26102"/>
                    <a:pt x="288331" y="28557"/>
                    <a:pt x="268080" y="28557"/>
                  </a:cubicBezTo>
                  <a:cubicBezTo>
                    <a:pt x="262783" y="28557"/>
                    <a:pt x="258063" y="28389"/>
                    <a:pt x="254348" y="28002"/>
                  </a:cubicBezTo>
                  <a:cubicBezTo>
                    <a:pt x="247711" y="27315"/>
                    <a:pt x="242992" y="25602"/>
                    <a:pt x="242162" y="23586"/>
                  </a:cubicBezTo>
                  <a:cubicBezTo>
                    <a:pt x="241037" y="20854"/>
                    <a:pt x="232990" y="18845"/>
                    <a:pt x="223649" y="18845"/>
                  </a:cubicBezTo>
                  <a:cubicBezTo>
                    <a:pt x="222987" y="18845"/>
                    <a:pt x="222317" y="18855"/>
                    <a:pt x="221644" y="18876"/>
                  </a:cubicBezTo>
                  <a:lnTo>
                    <a:pt x="208565" y="19277"/>
                  </a:lnTo>
                  <a:cubicBezTo>
                    <a:pt x="207353" y="19315"/>
                    <a:pt x="206153" y="19333"/>
                    <a:pt x="204969" y="19333"/>
                  </a:cubicBezTo>
                  <a:cubicBezTo>
                    <a:pt x="184530" y="19333"/>
                    <a:pt x="168702" y="13876"/>
                    <a:pt x="173104" y="7948"/>
                  </a:cubicBezTo>
                  <a:lnTo>
                    <a:pt x="174398" y="6217"/>
                  </a:lnTo>
                  <a:cubicBezTo>
                    <a:pt x="176997" y="2717"/>
                    <a:pt x="167185" y="1"/>
                    <a:pt x="156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3" name="Google Shape;1883;p28"/>
            <p:cNvGrpSpPr/>
            <p:nvPr/>
          </p:nvGrpSpPr>
          <p:grpSpPr>
            <a:xfrm flipH="1">
              <a:off x="4006197" y="3725542"/>
              <a:ext cx="788549" cy="1164956"/>
              <a:chOff x="-762000" y="2760516"/>
              <a:chExt cx="1473372" cy="2176672"/>
            </a:xfrm>
          </p:grpSpPr>
          <p:sp>
            <p:nvSpPr>
              <p:cNvPr id="1884" name="Google Shape;1884;p28"/>
              <p:cNvSpPr/>
              <p:nvPr/>
            </p:nvSpPr>
            <p:spPr>
              <a:xfrm>
                <a:off x="-419739" y="2760516"/>
                <a:ext cx="788577" cy="667224"/>
              </a:xfrm>
              <a:custGeom>
                <a:rect b="b" l="l" r="r" t="t"/>
                <a:pathLst>
                  <a:path extrusionOk="0" h="21113" w="24953">
                    <a:moveTo>
                      <a:pt x="12476" y="1"/>
                    </a:moveTo>
                    <a:cubicBezTo>
                      <a:pt x="11473" y="1"/>
                      <a:pt x="10469" y="496"/>
                      <a:pt x="9894" y="1486"/>
                    </a:cubicBezTo>
                    <a:lnTo>
                      <a:pt x="1151" y="16643"/>
                    </a:lnTo>
                    <a:cubicBezTo>
                      <a:pt x="0" y="18632"/>
                      <a:pt x="1437" y="21112"/>
                      <a:pt x="3729" y="21112"/>
                    </a:cubicBezTo>
                    <a:lnTo>
                      <a:pt x="21232" y="21112"/>
                    </a:lnTo>
                    <a:cubicBezTo>
                      <a:pt x="23525" y="21112"/>
                      <a:pt x="24952" y="18632"/>
                      <a:pt x="23811" y="16643"/>
                    </a:cubicBezTo>
                    <a:lnTo>
                      <a:pt x="22009" y="13529"/>
                    </a:lnTo>
                    <a:lnTo>
                      <a:pt x="19430" y="9069"/>
                    </a:lnTo>
                    <a:lnTo>
                      <a:pt x="15059" y="1486"/>
                    </a:lnTo>
                    <a:cubicBezTo>
                      <a:pt x="14484" y="496"/>
                      <a:pt x="13480" y="1"/>
                      <a:pt x="12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28"/>
              <p:cNvSpPr/>
              <p:nvPr/>
            </p:nvSpPr>
            <p:spPr>
              <a:xfrm>
                <a:off x="-613434" y="3149171"/>
                <a:ext cx="1175961" cy="995226"/>
              </a:xfrm>
              <a:custGeom>
                <a:rect b="b" l="l" r="r" t="t"/>
                <a:pathLst>
                  <a:path extrusionOk="0" h="31492" w="37211">
                    <a:moveTo>
                      <a:pt x="18606" y="0"/>
                    </a:moveTo>
                    <a:cubicBezTo>
                      <a:pt x="17111" y="0"/>
                      <a:pt x="15617" y="741"/>
                      <a:pt x="14765" y="2221"/>
                    </a:cubicBezTo>
                    <a:lnTo>
                      <a:pt x="8235" y="13524"/>
                    </a:lnTo>
                    <a:lnTo>
                      <a:pt x="3034" y="22526"/>
                    </a:lnTo>
                    <a:lnTo>
                      <a:pt x="1713" y="24827"/>
                    </a:lnTo>
                    <a:cubicBezTo>
                      <a:pt x="1" y="27789"/>
                      <a:pt x="2142" y="31491"/>
                      <a:pt x="5558" y="31491"/>
                    </a:cubicBezTo>
                    <a:lnTo>
                      <a:pt x="31661" y="31491"/>
                    </a:lnTo>
                    <a:cubicBezTo>
                      <a:pt x="35078" y="31491"/>
                      <a:pt x="37210" y="27789"/>
                      <a:pt x="35506" y="24827"/>
                    </a:cubicBezTo>
                    <a:lnTo>
                      <a:pt x="28976" y="13524"/>
                    </a:lnTo>
                    <a:lnTo>
                      <a:pt x="22455" y="2221"/>
                    </a:lnTo>
                    <a:cubicBezTo>
                      <a:pt x="21598" y="741"/>
                      <a:pt x="20102" y="0"/>
                      <a:pt x="186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28"/>
              <p:cNvSpPr/>
              <p:nvPr/>
            </p:nvSpPr>
            <p:spPr>
              <a:xfrm>
                <a:off x="-762000" y="3690469"/>
                <a:ext cx="1473372" cy="1246719"/>
              </a:xfrm>
              <a:custGeom>
                <a:rect b="b" l="l" r="r" t="t"/>
                <a:pathLst>
                  <a:path extrusionOk="0" h="39450" w="46622">
                    <a:moveTo>
                      <a:pt x="23311" y="0"/>
                    </a:moveTo>
                    <a:cubicBezTo>
                      <a:pt x="21437" y="0"/>
                      <a:pt x="19564" y="928"/>
                      <a:pt x="18493" y="2784"/>
                    </a:cubicBezTo>
                    <a:lnTo>
                      <a:pt x="10313" y="16941"/>
                    </a:lnTo>
                    <a:lnTo>
                      <a:pt x="2141" y="31099"/>
                    </a:lnTo>
                    <a:cubicBezTo>
                      <a:pt x="0" y="34810"/>
                      <a:pt x="2676" y="39449"/>
                      <a:pt x="6959" y="39449"/>
                    </a:cubicBezTo>
                    <a:lnTo>
                      <a:pt x="39654" y="39449"/>
                    </a:lnTo>
                    <a:cubicBezTo>
                      <a:pt x="43936" y="39449"/>
                      <a:pt x="46622" y="34810"/>
                      <a:pt x="44472" y="31099"/>
                    </a:cubicBezTo>
                    <a:lnTo>
                      <a:pt x="36300" y="16941"/>
                    </a:lnTo>
                    <a:lnTo>
                      <a:pt x="28128" y="2784"/>
                    </a:lnTo>
                    <a:cubicBezTo>
                      <a:pt x="27058" y="928"/>
                      <a:pt x="25184" y="0"/>
                      <a:pt x="23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28"/>
              <p:cNvSpPr/>
              <p:nvPr/>
            </p:nvSpPr>
            <p:spPr>
              <a:xfrm>
                <a:off x="-194757" y="3188075"/>
                <a:ext cx="563599" cy="239673"/>
              </a:xfrm>
              <a:custGeom>
                <a:rect b="b" l="l" r="r" t="t"/>
                <a:pathLst>
                  <a:path extrusionOk="0" h="7584" w="17834">
                    <a:moveTo>
                      <a:pt x="14890" y="0"/>
                    </a:moveTo>
                    <a:lnTo>
                      <a:pt x="13792" y="1098"/>
                    </a:lnTo>
                    <a:cubicBezTo>
                      <a:pt x="12963" y="1936"/>
                      <a:pt x="11839" y="2400"/>
                      <a:pt x="10661" y="2400"/>
                    </a:cubicBezTo>
                    <a:lnTo>
                      <a:pt x="10483" y="2400"/>
                    </a:lnTo>
                    <a:cubicBezTo>
                      <a:pt x="9305" y="2400"/>
                      <a:pt x="8181" y="2864"/>
                      <a:pt x="7351" y="3702"/>
                    </a:cubicBezTo>
                    <a:lnTo>
                      <a:pt x="6977" y="4068"/>
                    </a:lnTo>
                    <a:cubicBezTo>
                      <a:pt x="6557" y="4487"/>
                      <a:pt x="6067" y="4809"/>
                      <a:pt x="5531" y="5032"/>
                    </a:cubicBezTo>
                    <a:cubicBezTo>
                      <a:pt x="5005" y="5255"/>
                      <a:pt x="4425" y="5371"/>
                      <a:pt x="3836" y="5371"/>
                    </a:cubicBezTo>
                    <a:cubicBezTo>
                      <a:pt x="2231" y="5371"/>
                      <a:pt x="776" y="6236"/>
                      <a:pt x="0" y="7583"/>
                    </a:cubicBezTo>
                    <a:lnTo>
                      <a:pt x="14113" y="7583"/>
                    </a:lnTo>
                    <a:cubicBezTo>
                      <a:pt x="16406" y="7583"/>
                      <a:pt x="17833" y="5103"/>
                      <a:pt x="16692" y="3114"/>
                    </a:cubicBezTo>
                    <a:lnTo>
                      <a:pt x="148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28"/>
              <p:cNvSpPr/>
              <p:nvPr/>
            </p:nvSpPr>
            <p:spPr>
              <a:xfrm>
                <a:off x="-131045" y="2864965"/>
                <a:ext cx="336377" cy="224725"/>
              </a:xfrm>
              <a:custGeom>
                <a:rect b="b" l="l" r="r" t="t"/>
                <a:pathLst>
                  <a:path extrusionOk="0" fill="none" h="7111" w="10644">
                    <a:moveTo>
                      <a:pt x="0" y="1"/>
                    </a:moveTo>
                    <a:lnTo>
                      <a:pt x="1740" y="1"/>
                    </a:lnTo>
                    <a:cubicBezTo>
                      <a:pt x="2614" y="1"/>
                      <a:pt x="3408" y="465"/>
                      <a:pt x="3837" y="1223"/>
                    </a:cubicBezTo>
                    <a:lnTo>
                      <a:pt x="6486" y="5889"/>
                    </a:lnTo>
                    <a:cubicBezTo>
                      <a:pt x="6914" y="6647"/>
                      <a:pt x="7717" y="7111"/>
                      <a:pt x="8582" y="7111"/>
                    </a:cubicBezTo>
                    <a:lnTo>
                      <a:pt x="10643" y="711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28"/>
              <p:cNvSpPr/>
              <p:nvPr/>
            </p:nvSpPr>
            <p:spPr>
              <a:xfrm>
                <a:off x="-110472" y="3440963"/>
                <a:ext cx="120153" cy="331289"/>
              </a:xfrm>
              <a:custGeom>
                <a:rect b="b" l="l" r="r" t="t"/>
                <a:pathLst>
                  <a:path extrusionOk="0" fill="none" h="10483" w="3802">
                    <a:moveTo>
                      <a:pt x="3801" y="10483"/>
                    </a:moveTo>
                    <a:lnTo>
                      <a:pt x="1437" y="10483"/>
                    </a:lnTo>
                    <a:cubicBezTo>
                      <a:pt x="563" y="10483"/>
                      <a:pt x="1" y="9564"/>
                      <a:pt x="402" y="8788"/>
                    </a:cubicBezTo>
                    <a:lnTo>
                      <a:pt x="2838" y="4059"/>
                    </a:lnTo>
                    <a:cubicBezTo>
                      <a:pt x="3239" y="3283"/>
                      <a:pt x="2677" y="2355"/>
                      <a:pt x="1803" y="2355"/>
                    </a:cubicBezTo>
                    <a:cubicBezTo>
                      <a:pt x="893" y="2355"/>
                      <a:pt x="331" y="1347"/>
                      <a:pt x="821" y="571"/>
                    </a:cubicBezTo>
                    <a:lnTo>
                      <a:pt x="1178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28"/>
              <p:cNvSpPr/>
              <p:nvPr/>
            </p:nvSpPr>
            <p:spPr>
              <a:xfrm>
                <a:off x="195161" y="3777599"/>
                <a:ext cx="278292" cy="106026"/>
              </a:xfrm>
              <a:custGeom>
                <a:rect b="b" l="l" r="r" t="t"/>
                <a:pathLst>
                  <a:path extrusionOk="0" fill="none" h="3355" w="8806">
                    <a:moveTo>
                      <a:pt x="8805" y="3354"/>
                    </a:moveTo>
                    <a:lnTo>
                      <a:pt x="3586" y="3354"/>
                    </a:lnTo>
                    <a:cubicBezTo>
                      <a:pt x="2614" y="3354"/>
                      <a:pt x="1713" y="2846"/>
                      <a:pt x="1204" y="2007"/>
                    </a:cubicBez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28"/>
              <p:cNvSpPr/>
              <p:nvPr/>
            </p:nvSpPr>
            <p:spPr>
              <a:xfrm>
                <a:off x="-100864" y="4157911"/>
                <a:ext cx="649021" cy="378946"/>
              </a:xfrm>
              <a:custGeom>
                <a:rect b="b" l="l" r="r" t="t"/>
                <a:pathLst>
                  <a:path extrusionOk="0" fill="none" h="11991" w="20537">
                    <a:moveTo>
                      <a:pt x="0" y="0"/>
                    </a:moveTo>
                    <a:lnTo>
                      <a:pt x="2516" y="5710"/>
                    </a:lnTo>
                    <a:cubicBezTo>
                      <a:pt x="3185" y="7218"/>
                      <a:pt x="4675" y="8199"/>
                      <a:pt x="6334" y="8199"/>
                    </a:cubicBezTo>
                    <a:lnTo>
                      <a:pt x="8047" y="8199"/>
                    </a:lnTo>
                    <a:cubicBezTo>
                      <a:pt x="9456" y="8199"/>
                      <a:pt x="10777" y="8913"/>
                      <a:pt x="11544" y="10090"/>
                    </a:cubicBezTo>
                    <a:cubicBezTo>
                      <a:pt x="12311" y="11277"/>
                      <a:pt x="13631" y="11990"/>
                      <a:pt x="15041" y="11990"/>
                    </a:cubicBezTo>
                    <a:lnTo>
                      <a:pt x="20536" y="1199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2" name="Google Shape;1892;p28"/>
            <p:cNvGrpSpPr/>
            <p:nvPr/>
          </p:nvGrpSpPr>
          <p:grpSpPr>
            <a:xfrm flipH="1">
              <a:off x="2807700" y="3257388"/>
              <a:ext cx="1199325" cy="1771812"/>
              <a:chOff x="-762000" y="2760516"/>
              <a:chExt cx="1473372" cy="2176672"/>
            </a:xfrm>
          </p:grpSpPr>
          <p:sp>
            <p:nvSpPr>
              <p:cNvPr id="1893" name="Google Shape;1893;p28"/>
              <p:cNvSpPr/>
              <p:nvPr/>
            </p:nvSpPr>
            <p:spPr>
              <a:xfrm>
                <a:off x="-419739" y="2760516"/>
                <a:ext cx="788577" cy="667224"/>
              </a:xfrm>
              <a:custGeom>
                <a:rect b="b" l="l" r="r" t="t"/>
                <a:pathLst>
                  <a:path extrusionOk="0" h="21113" w="24953">
                    <a:moveTo>
                      <a:pt x="12476" y="1"/>
                    </a:moveTo>
                    <a:cubicBezTo>
                      <a:pt x="11473" y="1"/>
                      <a:pt x="10469" y="496"/>
                      <a:pt x="9894" y="1486"/>
                    </a:cubicBezTo>
                    <a:lnTo>
                      <a:pt x="1151" y="16643"/>
                    </a:lnTo>
                    <a:cubicBezTo>
                      <a:pt x="0" y="18632"/>
                      <a:pt x="1437" y="21112"/>
                      <a:pt x="3729" y="21112"/>
                    </a:cubicBezTo>
                    <a:lnTo>
                      <a:pt x="21232" y="21112"/>
                    </a:lnTo>
                    <a:cubicBezTo>
                      <a:pt x="23525" y="21112"/>
                      <a:pt x="24952" y="18632"/>
                      <a:pt x="23811" y="16643"/>
                    </a:cubicBezTo>
                    <a:lnTo>
                      <a:pt x="22009" y="13529"/>
                    </a:lnTo>
                    <a:lnTo>
                      <a:pt x="19430" y="9069"/>
                    </a:lnTo>
                    <a:lnTo>
                      <a:pt x="15059" y="1486"/>
                    </a:lnTo>
                    <a:cubicBezTo>
                      <a:pt x="14484" y="496"/>
                      <a:pt x="13480" y="1"/>
                      <a:pt x="12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28"/>
              <p:cNvSpPr/>
              <p:nvPr/>
            </p:nvSpPr>
            <p:spPr>
              <a:xfrm>
                <a:off x="-613434" y="3149171"/>
                <a:ext cx="1175961" cy="995226"/>
              </a:xfrm>
              <a:custGeom>
                <a:rect b="b" l="l" r="r" t="t"/>
                <a:pathLst>
                  <a:path extrusionOk="0" h="31492" w="37211">
                    <a:moveTo>
                      <a:pt x="18606" y="0"/>
                    </a:moveTo>
                    <a:cubicBezTo>
                      <a:pt x="17111" y="0"/>
                      <a:pt x="15617" y="741"/>
                      <a:pt x="14765" y="2221"/>
                    </a:cubicBezTo>
                    <a:lnTo>
                      <a:pt x="8235" y="13524"/>
                    </a:lnTo>
                    <a:lnTo>
                      <a:pt x="3034" y="22526"/>
                    </a:lnTo>
                    <a:lnTo>
                      <a:pt x="1713" y="24827"/>
                    </a:lnTo>
                    <a:cubicBezTo>
                      <a:pt x="1" y="27789"/>
                      <a:pt x="2142" y="31491"/>
                      <a:pt x="5558" y="31491"/>
                    </a:cubicBezTo>
                    <a:lnTo>
                      <a:pt x="31661" y="31491"/>
                    </a:lnTo>
                    <a:cubicBezTo>
                      <a:pt x="35078" y="31491"/>
                      <a:pt x="37210" y="27789"/>
                      <a:pt x="35506" y="24827"/>
                    </a:cubicBezTo>
                    <a:lnTo>
                      <a:pt x="28976" y="13524"/>
                    </a:lnTo>
                    <a:lnTo>
                      <a:pt x="22455" y="2221"/>
                    </a:lnTo>
                    <a:cubicBezTo>
                      <a:pt x="21598" y="741"/>
                      <a:pt x="20102" y="0"/>
                      <a:pt x="186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28"/>
              <p:cNvSpPr/>
              <p:nvPr/>
            </p:nvSpPr>
            <p:spPr>
              <a:xfrm>
                <a:off x="-762000" y="3690469"/>
                <a:ext cx="1473372" cy="1246719"/>
              </a:xfrm>
              <a:custGeom>
                <a:rect b="b" l="l" r="r" t="t"/>
                <a:pathLst>
                  <a:path extrusionOk="0" h="39450" w="46622">
                    <a:moveTo>
                      <a:pt x="23311" y="0"/>
                    </a:moveTo>
                    <a:cubicBezTo>
                      <a:pt x="21437" y="0"/>
                      <a:pt x="19564" y="928"/>
                      <a:pt x="18493" y="2784"/>
                    </a:cubicBezTo>
                    <a:lnTo>
                      <a:pt x="10313" y="16941"/>
                    </a:lnTo>
                    <a:lnTo>
                      <a:pt x="2141" y="31099"/>
                    </a:lnTo>
                    <a:cubicBezTo>
                      <a:pt x="0" y="34810"/>
                      <a:pt x="2676" y="39449"/>
                      <a:pt x="6959" y="39449"/>
                    </a:cubicBezTo>
                    <a:lnTo>
                      <a:pt x="39654" y="39449"/>
                    </a:lnTo>
                    <a:cubicBezTo>
                      <a:pt x="43936" y="39449"/>
                      <a:pt x="46622" y="34810"/>
                      <a:pt x="44472" y="31099"/>
                    </a:cubicBezTo>
                    <a:lnTo>
                      <a:pt x="36300" y="16941"/>
                    </a:lnTo>
                    <a:lnTo>
                      <a:pt x="28128" y="2784"/>
                    </a:lnTo>
                    <a:cubicBezTo>
                      <a:pt x="27058" y="928"/>
                      <a:pt x="25184" y="0"/>
                      <a:pt x="23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28"/>
              <p:cNvSpPr/>
              <p:nvPr/>
            </p:nvSpPr>
            <p:spPr>
              <a:xfrm>
                <a:off x="-194757" y="3188075"/>
                <a:ext cx="563599" cy="239673"/>
              </a:xfrm>
              <a:custGeom>
                <a:rect b="b" l="l" r="r" t="t"/>
                <a:pathLst>
                  <a:path extrusionOk="0" h="7584" w="17834">
                    <a:moveTo>
                      <a:pt x="14890" y="0"/>
                    </a:moveTo>
                    <a:lnTo>
                      <a:pt x="13792" y="1098"/>
                    </a:lnTo>
                    <a:cubicBezTo>
                      <a:pt x="12963" y="1936"/>
                      <a:pt x="11839" y="2400"/>
                      <a:pt x="10661" y="2400"/>
                    </a:cubicBezTo>
                    <a:lnTo>
                      <a:pt x="10483" y="2400"/>
                    </a:lnTo>
                    <a:cubicBezTo>
                      <a:pt x="9305" y="2400"/>
                      <a:pt x="8181" y="2864"/>
                      <a:pt x="7351" y="3702"/>
                    </a:cubicBezTo>
                    <a:lnTo>
                      <a:pt x="6977" y="4068"/>
                    </a:lnTo>
                    <a:cubicBezTo>
                      <a:pt x="6557" y="4487"/>
                      <a:pt x="6067" y="4809"/>
                      <a:pt x="5531" y="5032"/>
                    </a:cubicBezTo>
                    <a:cubicBezTo>
                      <a:pt x="5005" y="5255"/>
                      <a:pt x="4425" y="5371"/>
                      <a:pt x="3836" y="5371"/>
                    </a:cubicBezTo>
                    <a:cubicBezTo>
                      <a:pt x="2231" y="5371"/>
                      <a:pt x="776" y="6236"/>
                      <a:pt x="0" y="7583"/>
                    </a:cubicBezTo>
                    <a:lnTo>
                      <a:pt x="14113" y="7583"/>
                    </a:lnTo>
                    <a:cubicBezTo>
                      <a:pt x="16406" y="7583"/>
                      <a:pt x="17833" y="5103"/>
                      <a:pt x="16692" y="3114"/>
                    </a:cubicBezTo>
                    <a:lnTo>
                      <a:pt x="148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28"/>
              <p:cNvSpPr/>
              <p:nvPr/>
            </p:nvSpPr>
            <p:spPr>
              <a:xfrm>
                <a:off x="-613434" y="3861031"/>
                <a:ext cx="815376" cy="283380"/>
              </a:xfrm>
              <a:custGeom>
                <a:rect b="b" l="l" r="r" t="t"/>
                <a:pathLst>
                  <a:path extrusionOk="0" h="8967" w="25801">
                    <a:moveTo>
                      <a:pt x="3034" y="1"/>
                    </a:moveTo>
                    <a:lnTo>
                      <a:pt x="1713" y="2302"/>
                    </a:lnTo>
                    <a:cubicBezTo>
                      <a:pt x="1" y="5264"/>
                      <a:pt x="2142" y="8966"/>
                      <a:pt x="5558" y="8966"/>
                    </a:cubicBezTo>
                    <a:lnTo>
                      <a:pt x="25800" y="8966"/>
                    </a:lnTo>
                    <a:lnTo>
                      <a:pt x="23641" y="6807"/>
                    </a:lnTo>
                    <a:cubicBezTo>
                      <a:pt x="22312" y="5478"/>
                      <a:pt x="20510" y="4729"/>
                      <a:pt x="18637" y="4729"/>
                    </a:cubicBezTo>
                    <a:lnTo>
                      <a:pt x="17736" y="4729"/>
                    </a:lnTo>
                    <a:cubicBezTo>
                      <a:pt x="15862" y="4729"/>
                      <a:pt x="14060" y="3988"/>
                      <a:pt x="12731" y="2659"/>
                    </a:cubicBezTo>
                    <a:lnTo>
                      <a:pt x="12151" y="2079"/>
                    </a:lnTo>
                    <a:cubicBezTo>
                      <a:pt x="10822" y="750"/>
                      <a:pt x="9020" y="1"/>
                      <a:pt x="7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28"/>
              <p:cNvSpPr/>
              <p:nvPr/>
            </p:nvSpPr>
            <p:spPr>
              <a:xfrm>
                <a:off x="32469" y="3585010"/>
                <a:ext cx="263628" cy="182441"/>
              </a:xfrm>
              <a:custGeom>
                <a:rect b="b" l="l" r="r" t="t"/>
                <a:pathLst>
                  <a:path extrusionOk="0" h="5773" w="8342">
                    <a:moveTo>
                      <a:pt x="2989" y="1"/>
                    </a:moveTo>
                    <a:cubicBezTo>
                      <a:pt x="2276" y="1"/>
                      <a:pt x="1624" y="438"/>
                      <a:pt x="1357" y="1098"/>
                    </a:cubicBezTo>
                    <a:cubicBezTo>
                      <a:pt x="1098" y="1741"/>
                      <a:pt x="768" y="2579"/>
                      <a:pt x="456" y="3373"/>
                    </a:cubicBezTo>
                    <a:cubicBezTo>
                      <a:pt x="1" y="4524"/>
                      <a:pt x="848" y="5773"/>
                      <a:pt x="2088" y="5773"/>
                    </a:cubicBezTo>
                    <a:lnTo>
                      <a:pt x="6120" y="5773"/>
                    </a:lnTo>
                    <a:cubicBezTo>
                      <a:pt x="7494" y="5773"/>
                      <a:pt x="8342" y="4265"/>
                      <a:pt x="7619" y="3097"/>
                    </a:cubicBezTo>
                    <a:lnTo>
                      <a:pt x="7013" y="2124"/>
                    </a:lnTo>
                    <a:cubicBezTo>
                      <a:pt x="6201" y="804"/>
                      <a:pt x="4756" y="1"/>
                      <a:pt x="32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28"/>
              <p:cNvSpPr/>
              <p:nvPr/>
            </p:nvSpPr>
            <p:spPr>
              <a:xfrm>
                <a:off x="-131045" y="2864965"/>
                <a:ext cx="336377" cy="224725"/>
              </a:xfrm>
              <a:custGeom>
                <a:rect b="b" l="l" r="r" t="t"/>
                <a:pathLst>
                  <a:path extrusionOk="0" fill="none" h="7111" w="10644">
                    <a:moveTo>
                      <a:pt x="0" y="1"/>
                    </a:moveTo>
                    <a:lnTo>
                      <a:pt x="1740" y="1"/>
                    </a:lnTo>
                    <a:cubicBezTo>
                      <a:pt x="2614" y="1"/>
                      <a:pt x="3408" y="465"/>
                      <a:pt x="3837" y="1223"/>
                    </a:cubicBezTo>
                    <a:lnTo>
                      <a:pt x="6486" y="5889"/>
                    </a:lnTo>
                    <a:cubicBezTo>
                      <a:pt x="6914" y="6647"/>
                      <a:pt x="7717" y="7111"/>
                      <a:pt x="8582" y="7111"/>
                    </a:cubicBezTo>
                    <a:lnTo>
                      <a:pt x="10643" y="711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28"/>
              <p:cNvSpPr/>
              <p:nvPr/>
            </p:nvSpPr>
            <p:spPr>
              <a:xfrm>
                <a:off x="-110472" y="3440963"/>
                <a:ext cx="120153" cy="331289"/>
              </a:xfrm>
              <a:custGeom>
                <a:rect b="b" l="l" r="r" t="t"/>
                <a:pathLst>
                  <a:path extrusionOk="0" fill="none" h="10483" w="3802">
                    <a:moveTo>
                      <a:pt x="3801" y="10483"/>
                    </a:moveTo>
                    <a:lnTo>
                      <a:pt x="1437" y="10483"/>
                    </a:lnTo>
                    <a:cubicBezTo>
                      <a:pt x="563" y="10483"/>
                      <a:pt x="1" y="9564"/>
                      <a:pt x="402" y="8788"/>
                    </a:cubicBezTo>
                    <a:lnTo>
                      <a:pt x="2838" y="4059"/>
                    </a:lnTo>
                    <a:cubicBezTo>
                      <a:pt x="3239" y="3283"/>
                      <a:pt x="2677" y="2355"/>
                      <a:pt x="1803" y="2355"/>
                    </a:cubicBezTo>
                    <a:cubicBezTo>
                      <a:pt x="893" y="2355"/>
                      <a:pt x="331" y="1347"/>
                      <a:pt x="821" y="571"/>
                    </a:cubicBezTo>
                    <a:lnTo>
                      <a:pt x="1178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28"/>
              <p:cNvSpPr/>
              <p:nvPr/>
            </p:nvSpPr>
            <p:spPr>
              <a:xfrm>
                <a:off x="195161" y="3777599"/>
                <a:ext cx="278292" cy="106026"/>
              </a:xfrm>
              <a:custGeom>
                <a:rect b="b" l="l" r="r" t="t"/>
                <a:pathLst>
                  <a:path extrusionOk="0" fill="none" h="3355" w="8806">
                    <a:moveTo>
                      <a:pt x="8805" y="3354"/>
                    </a:moveTo>
                    <a:lnTo>
                      <a:pt x="3586" y="3354"/>
                    </a:lnTo>
                    <a:cubicBezTo>
                      <a:pt x="2614" y="3354"/>
                      <a:pt x="1713" y="2846"/>
                      <a:pt x="1204" y="2007"/>
                    </a:cubicBez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28"/>
              <p:cNvSpPr/>
              <p:nvPr/>
            </p:nvSpPr>
            <p:spPr>
              <a:xfrm>
                <a:off x="-100864" y="4157911"/>
                <a:ext cx="649021" cy="378946"/>
              </a:xfrm>
              <a:custGeom>
                <a:rect b="b" l="l" r="r" t="t"/>
                <a:pathLst>
                  <a:path extrusionOk="0" fill="none" h="11991" w="20537">
                    <a:moveTo>
                      <a:pt x="0" y="0"/>
                    </a:moveTo>
                    <a:lnTo>
                      <a:pt x="2516" y="5710"/>
                    </a:lnTo>
                    <a:cubicBezTo>
                      <a:pt x="3185" y="7218"/>
                      <a:pt x="4675" y="8199"/>
                      <a:pt x="6334" y="8199"/>
                    </a:cubicBezTo>
                    <a:lnTo>
                      <a:pt x="8047" y="8199"/>
                    </a:lnTo>
                    <a:cubicBezTo>
                      <a:pt x="9456" y="8199"/>
                      <a:pt x="10777" y="8913"/>
                      <a:pt x="11544" y="10090"/>
                    </a:cubicBezTo>
                    <a:cubicBezTo>
                      <a:pt x="12311" y="11277"/>
                      <a:pt x="13631" y="11990"/>
                      <a:pt x="15041" y="11990"/>
                    </a:cubicBezTo>
                    <a:lnTo>
                      <a:pt x="20536" y="1199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03" name="Google Shape;1903;p28"/>
            <p:cNvSpPr/>
            <p:nvPr/>
          </p:nvSpPr>
          <p:spPr>
            <a:xfrm>
              <a:off x="548136" y="4047805"/>
              <a:ext cx="247542" cy="209651"/>
            </a:xfrm>
            <a:custGeom>
              <a:rect b="b" l="l" r="r" t="t"/>
              <a:pathLst>
                <a:path extrusionOk="0" h="6634" w="7833">
                  <a:moveTo>
                    <a:pt x="3912" y="1"/>
                  </a:moveTo>
                  <a:cubicBezTo>
                    <a:pt x="3598" y="1"/>
                    <a:pt x="3283" y="157"/>
                    <a:pt x="3105" y="469"/>
                  </a:cubicBezTo>
                  <a:lnTo>
                    <a:pt x="357" y="5233"/>
                  </a:lnTo>
                  <a:cubicBezTo>
                    <a:pt x="0" y="5849"/>
                    <a:pt x="446" y="6634"/>
                    <a:pt x="1169" y="6634"/>
                  </a:cubicBezTo>
                  <a:lnTo>
                    <a:pt x="6664" y="6634"/>
                  </a:lnTo>
                  <a:cubicBezTo>
                    <a:pt x="7378" y="6634"/>
                    <a:pt x="7833" y="5849"/>
                    <a:pt x="7467" y="5233"/>
                  </a:cubicBezTo>
                  <a:lnTo>
                    <a:pt x="6905" y="4252"/>
                  </a:lnTo>
                  <a:lnTo>
                    <a:pt x="6093" y="2851"/>
                  </a:lnTo>
                  <a:lnTo>
                    <a:pt x="4719" y="469"/>
                  </a:lnTo>
                  <a:cubicBezTo>
                    <a:pt x="4541" y="157"/>
                    <a:pt x="4227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28"/>
            <p:cNvSpPr/>
            <p:nvPr/>
          </p:nvSpPr>
          <p:spPr>
            <a:xfrm>
              <a:off x="487237" y="4170046"/>
              <a:ext cx="369054" cy="312391"/>
            </a:xfrm>
            <a:custGeom>
              <a:rect b="b" l="l" r="r" t="t"/>
              <a:pathLst>
                <a:path extrusionOk="0" h="9885" w="11678">
                  <a:moveTo>
                    <a:pt x="5839" y="0"/>
                  </a:moveTo>
                  <a:cubicBezTo>
                    <a:pt x="5369" y="0"/>
                    <a:pt x="4898" y="232"/>
                    <a:pt x="4630" y="696"/>
                  </a:cubicBezTo>
                  <a:lnTo>
                    <a:pt x="2587" y="4246"/>
                  </a:lnTo>
                  <a:lnTo>
                    <a:pt x="955" y="7065"/>
                  </a:lnTo>
                  <a:lnTo>
                    <a:pt x="536" y="7788"/>
                  </a:lnTo>
                  <a:cubicBezTo>
                    <a:pt x="0" y="8725"/>
                    <a:pt x="669" y="9885"/>
                    <a:pt x="1740" y="9885"/>
                  </a:cubicBezTo>
                  <a:lnTo>
                    <a:pt x="9938" y="9885"/>
                  </a:lnTo>
                  <a:cubicBezTo>
                    <a:pt x="11009" y="9885"/>
                    <a:pt x="11678" y="8725"/>
                    <a:pt x="11143" y="7788"/>
                  </a:cubicBezTo>
                  <a:lnTo>
                    <a:pt x="9100" y="4246"/>
                  </a:lnTo>
                  <a:lnTo>
                    <a:pt x="7048" y="696"/>
                  </a:lnTo>
                  <a:cubicBezTo>
                    <a:pt x="6780" y="232"/>
                    <a:pt x="6310" y="0"/>
                    <a:pt x="5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28"/>
            <p:cNvSpPr/>
            <p:nvPr/>
          </p:nvSpPr>
          <p:spPr>
            <a:xfrm>
              <a:off x="440433" y="4339881"/>
              <a:ext cx="462661" cy="391492"/>
            </a:xfrm>
            <a:custGeom>
              <a:rect b="b" l="l" r="r" t="t"/>
              <a:pathLst>
                <a:path extrusionOk="0" h="12388" w="14640">
                  <a:moveTo>
                    <a:pt x="7320" y="1"/>
                  </a:moveTo>
                  <a:cubicBezTo>
                    <a:pt x="6731" y="1"/>
                    <a:pt x="6143" y="291"/>
                    <a:pt x="5808" y="871"/>
                  </a:cubicBezTo>
                  <a:lnTo>
                    <a:pt x="3239" y="5322"/>
                  </a:lnTo>
                  <a:lnTo>
                    <a:pt x="678" y="9765"/>
                  </a:lnTo>
                  <a:cubicBezTo>
                    <a:pt x="0" y="10925"/>
                    <a:pt x="848" y="12388"/>
                    <a:pt x="2186" y="12388"/>
                  </a:cubicBezTo>
                  <a:lnTo>
                    <a:pt x="12454" y="12388"/>
                  </a:lnTo>
                  <a:cubicBezTo>
                    <a:pt x="13801" y="12388"/>
                    <a:pt x="14640" y="10925"/>
                    <a:pt x="13971" y="9765"/>
                  </a:cubicBezTo>
                  <a:lnTo>
                    <a:pt x="11402" y="5322"/>
                  </a:lnTo>
                  <a:lnTo>
                    <a:pt x="8832" y="871"/>
                  </a:lnTo>
                  <a:cubicBezTo>
                    <a:pt x="8498" y="291"/>
                    <a:pt x="7909" y="1"/>
                    <a:pt x="7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28"/>
            <p:cNvSpPr/>
            <p:nvPr/>
          </p:nvSpPr>
          <p:spPr>
            <a:xfrm>
              <a:off x="618611" y="4182150"/>
              <a:ext cx="177069" cy="75309"/>
            </a:xfrm>
            <a:custGeom>
              <a:rect b="b" l="l" r="r" t="t"/>
              <a:pathLst>
                <a:path extrusionOk="0" h="2383" w="5603">
                  <a:moveTo>
                    <a:pt x="4675" y="1"/>
                  </a:moveTo>
                  <a:lnTo>
                    <a:pt x="4336" y="349"/>
                  </a:lnTo>
                  <a:cubicBezTo>
                    <a:pt x="4069" y="607"/>
                    <a:pt x="3721" y="750"/>
                    <a:pt x="3346" y="750"/>
                  </a:cubicBezTo>
                  <a:lnTo>
                    <a:pt x="3292" y="750"/>
                  </a:lnTo>
                  <a:cubicBezTo>
                    <a:pt x="2927" y="750"/>
                    <a:pt x="2570" y="902"/>
                    <a:pt x="2311" y="1160"/>
                  </a:cubicBezTo>
                  <a:lnTo>
                    <a:pt x="2195" y="1276"/>
                  </a:lnTo>
                  <a:cubicBezTo>
                    <a:pt x="2061" y="1410"/>
                    <a:pt x="1910" y="1508"/>
                    <a:pt x="1740" y="1580"/>
                  </a:cubicBezTo>
                  <a:cubicBezTo>
                    <a:pt x="1571" y="1651"/>
                    <a:pt x="1392" y="1687"/>
                    <a:pt x="1205" y="1687"/>
                  </a:cubicBezTo>
                  <a:cubicBezTo>
                    <a:pt x="705" y="1687"/>
                    <a:pt x="241" y="1954"/>
                    <a:pt x="1" y="2383"/>
                  </a:cubicBezTo>
                  <a:lnTo>
                    <a:pt x="4434" y="2383"/>
                  </a:lnTo>
                  <a:cubicBezTo>
                    <a:pt x="5148" y="2383"/>
                    <a:pt x="5603" y="1598"/>
                    <a:pt x="5237" y="982"/>
                  </a:cubicBezTo>
                  <a:lnTo>
                    <a:pt x="4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28"/>
            <p:cNvSpPr/>
            <p:nvPr/>
          </p:nvSpPr>
          <p:spPr>
            <a:xfrm>
              <a:off x="487237" y="4393322"/>
              <a:ext cx="256012" cy="89119"/>
            </a:xfrm>
            <a:custGeom>
              <a:rect b="b" l="l" r="r" t="t"/>
              <a:pathLst>
                <a:path extrusionOk="0" h="2820" w="8101">
                  <a:moveTo>
                    <a:pt x="955" y="0"/>
                  </a:moveTo>
                  <a:lnTo>
                    <a:pt x="536" y="723"/>
                  </a:lnTo>
                  <a:cubicBezTo>
                    <a:pt x="0" y="1660"/>
                    <a:pt x="669" y="2820"/>
                    <a:pt x="1740" y="2820"/>
                  </a:cubicBezTo>
                  <a:lnTo>
                    <a:pt x="8101" y="2820"/>
                  </a:lnTo>
                  <a:lnTo>
                    <a:pt x="7423" y="2142"/>
                  </a:lnTo>
                  <a:cubicBezTo>
                    <a:pt x="7003" y="1722"/>
                    <a:pt x="6441" y="1490"/>
                    <a:pt x="5853" y="1490"/>
                  </a:cubicBezTo>
                  <a:lnTo>
                    <a:pt x="5567" y="1490"/>
                  </a:lnTo>
                  <a:cubicBezTo>
                    <a:pt x="4978" y="1490"/>
                    <a:pt x="4416" y="1258"/>
                    <a:pt x="3997" y="839"/>
                  </a:cubicBezTo>
                  <a:lnTo>
                    <a:pt x="3810" y="652"/>
                  </a:lnTo>
                  <a:cubicBezTo>
                    <a:pt x="3399" y="241"/>
                    <a:pt x="2828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28"/>
            <p:cNvSpPr/>
            <p:nvPr/>
          </p:nvSpPr>
          <p:spPr>
            <a:xfrm>
              <a:off x="689939" y="4306761"/>
              <a:ext cx="82925" cy="57264"/>
            </a:xfrm>
            <a:custGeom>
              <a:rect b="b" l="l" r="r" t="t"/>
              <a:pathLst>
                <a:path extrusionOk="0" h="1812" w="2624">
                  <a:moveTo>
                    <a:pt x="937" y="1"/>
                  </a:moveTo>
                  <a:cubicBezTo>
                    <a:pt x="714" y="1"/>
                    <a:pt x="509" y="135"/>
                    <a:pt x="429" y="349"/>
                  </a:cubicBezTo>
                  <a:cubicBezTo>
                    <a:pt x="348" y="545"/>
                    <a:pt x="241" y="813"/>
                    <a:pt x="143" y="1062"/>
                  </a:cubicBezTo>
                  <a:cubicBezTo>
                    <a:pt x="1" y="1419"/>
                    <a:pt x="268" y="1812"/>
                    <a:pt x="661" y="1812"/>
                  </a:cubicBezTo>
                  <a:lnTo>
                    <a:pt x="1927" y="1812"/>
                  </a:lnTo>
                  <a:cubicBezTo>
                    <a:pt x="2356" y="1812"/>
                    <a:pt x="2623" y="1339"/>
                    <a:pt x="2391" y="973"/>
                  </a:cubicBezTo>
                  <a:lnTo>
                    <a:pt x="2204" y="670"/>
                  </a:lnTo>
                  <a:cubicBezTo>
                    <a:pt x="1945" y="251"/>
                    <a:pt x="1499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28"/>
            <p:cNvSpPr/>
            <p:nvPr/>
          </p:nvSpPr>
          <p:spPr>
            <a:xfrm>
              <a:off x="645126" y="4261379"/>
              <a:ext cx="37797" cy="104067"/>
            </a:xfrm>
            <a:custGeom>
              <a:rect b="b" l="l" r="r" t="t"/>
              <a:pathLst>
                <a:path extrusionOk="0" fill="none" h="3293" w="1196">
                  <a:moveTo>
                    <a:pt x="1196" y="3292"/>
                  </a:moveTo>
                  <a:lnTo>
                    <a:pt x="446" y="3292"/>
                  </a:lnTo>
                  <a:cubicBezTo>
                    <a:pt x="179" y="3292"/>
                    <a:pt x="0" y="3007"/>
                    <a:pt x="125" y="2766"/>
                  </a:cubicBezTo>
                  <a:lnTo>
                    <a:pt x="892" y="1276"/>
                  </a:lnTo>
                  <a:cubicBezTo>
                    <a:pt x="1017" y="1035"/>
                    <a:pt x="839" y="741"/>
                    <a:pt x="562" y="741"/>
                  </a:cubicBezTo>
                  <a:cubicBezTo>
                    <a:pt x="277" y="741"/>
                    <a:pt x="107" y="429"/>
                    <a:pt x="259" y="188"/>
                  </a:cubicBezTo>
                  <a:lnTo>
                    <a:pt x="375" y="0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28"/>
            <p:cNvSpPr/>
            <p:nvPr/>
          </p:nvSpPr>
          <p:spPr>
            <a:xfrm>
              <a:off x="740978" y="4367092"/>
              <a:ext cx="87413" cy="33593"/>
            </a:xfrm>
            <a:custGeom>
              <a:rect b="b" l="l" r="r" t="t"/>
              <a:pathLst>
                <a:path extrusionOk="0" fill="none" h="1063" w="2766">
                  <a:moveTo>
                    <a:pt x="2766" y="1062"/>
                  </a:moveTo>
                  <a:lnTo>
                    <a:pt x="1133" y="1062"/>
                  </a:lnTo>
                  <a:cubicBezTo>
                    <a:pt x="821" y="1062"/>
                    <a:pt x="536" y="902"/>
                    <a:pt x="384" y="634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28"/>
            <p:cNvSpPr/>
            <p:nvPr/>
          </p:nvSpPr>
          <p:spPr>
            <a:xfrm>
              <a:off x="648223" y="4486646"/>
              <a:ext cx="203583" cy="118983"/>
            </a:xfrm>
            <a:custGeom>
              <a:rect b="b" l="l" r="r" t="t"/>
              <a:pathLst>
                <a:path extrusionOk="0" fill="none" h="3765" w="6442">
                  <a:moveTo>
                    <a:pt x="0" y="0"/>
                  </a:moveTo>
                  <a:lnTo>
                    <a:pt x="785" y="1793"/>
                  </a:lnTo>
                  <a:cubicBezTo>
                    <a:pt x="999" y="2266"/>
                    <a:pt x="1463" y="2570"/>
                    <a:pt x="1981" y="2570"/>
                  </a:cubicBezTo>
                  <a:lnTo>
                    <a:pt x="2525" y="2570"/>
                  </a:lnTo>
                  <a:cubicBezTo>
                    <a:pt x="2971" y="2570"/>
                    <a:pt x="3381" y="2793"/>
                    <a:pt x="3622" y="3167"/>
                  </a:cubicBezTo>
                  <a:cubicBezTo>
                    <a:pt x="3863" y="3542"/>
                    <a:pt x="4273" y="3765"/>
                    <a:pt x="4719" y="3765"/>
                  </a:cubicBezTo>
                  <a:lnTo>
                    <a:pt x="6441" y="3765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28"/>
            <p:cNvSpPr/>
            <p:nvPr/>
          </p:nvSpPr>
          <p:spPr>
            <a:xfrm>
              <a:off x="8357658" y="4047805"/>
              <a:ext cx="247542" cy="209651"/>
            </a:xfrm>
            <a:custGeom>
              <a:rect b="b" l="l" r="r" t="t"/>
              <a:pathLst>
                <a:path extrusionOk="0" h="6634" w="7833">
                  <a:moveTo>
                    <a:pt x="3912" y="1"/>
                  </a:moveTo>
                  <a:cubicBezTo>
                    <a:pt x="3598" y="1"/>
                    <a:pt x="3283" y="157"/>
                    <a:pt x="3105" y="469"/>
                  </a:cubicBezTo>
                  <a:lnTo>
                    <a:pt x="357" y="5233"/>
                  </a:lnTo>
                  <a:cubicBezTo>
                    <a:pt x="0" y="5849"/>
                    <a:pt x="446" y="6634"/>
                    <a:pt x="1169" y="6634"/>
                  </a:cubicBezTo>
                  <a:lnTo>
                    <a:pt x="6664" y="6634"/>
                  </a:lnTo>
                  <a:cubicBezTo>
                    <a:pt x="7378" y="6634"/>
                    <a:pt x="7833" y="5849"/>
                    <a:pt x="7467" y="5233"/>
                  </a:cubicBezTo>
                  <a:lnTo>
                    <a:pt x="6905" y="4252"/>
                  </a:lnTo>
                  <a:lnTo>
                    <a:pt x="6093" y="2851"/>
                  </a:lnTo>
                  <a:lnTo>
                    <a:pt x="4719" y="469"/>
                  </a:lnTo>
                  <a:cubicBezTo>
                    <a:pt x="4541" y="157"/>
                    <a:pt x="4227" y="1"/>
                    <a:pt x="3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28"/>
            <p:cNvSpPr/>
            <p:nvPr/>
          </p:nvSpPr>
          <p:spPr>
            <a:xfrm>
              <a:off x="8296759" y="4170046"/>
              <a:ext cx="369054" cy="312391"/>
            </a:xfrm>
            <a:custGeom>
              <a:rect b="b" l="l" r="r" t="t"/>
              <a:pathLst>
                <a:path extrusionOk="0" h="9885" w="11678">
                  <a:moveTo>
                    <a:pt x="5839" y="0"/>
                  </a:moveTo>
                  <a:cubicBezTo>
                    <a:pt x="5369" y="0"/>
                    <a:pt x="4898" y="232"/>
                    <a:pt x="4630" y="696"/>
                  </a:cubicBezTo>
                  <a:lnTo>
                    <a:pt x="2587" y="4246"/>
                  </a:lnTo>
                  <a:lnTo>
                    <a:pt x="955" y="7065"/>
                  </a:lnTo>
                  <a:lnTo>
                    <a:pt x="536" y="7788"/>
                  </a:lnTo>
                  <a:cubicBezTo>
                    <a:pt x="0" y="8725"/>
                    <a:pt x="669" y="9885"/>
                    <a:pt x="1740" y="9885"/>
                  </a:cubicBezTo>
                  <a:lnTo>
                    <a:pt x="9938" y="9885"/>
                  </a:lnTo>
                  <a:cubicBezTo>
                    <a:pt x="11009" y="9885"/>
                    <a:pt x="11678" y="8725"/>
                    <a:pt x="11143" y="7788"/>
                  </a:cubicBezTo>
                  <a:lnTo>
                    <a:pt x="9100" y="4246"/>
                  </a:lnTo>
                  <a:lnTo>
                    <a:pt x="7048" y="696"/>
                  </a:lnTo>
                  <a:cubicBezTo>
                    <a:pt x="6780" y="232"/>
                    <a:pt x="6310" y="0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28"/>
            <p:cNvSpPr/>
            <p:nvPr/>
          </p:nvSpPr>
          <p:spPr>
            <a:xfrm>
              <a:off x="8249955" y="4339881"/>
              <a:ext cx="462661" cy="391492"/>
            </a:xfrm>
            <a:custGeom>
              <a:rect b="b" l="l" r="r" t="t"/>
              <a:pathLst>
                <a:path extrusionOk="0" h="12388" w="14640">
                  <a:moveTo>
                    <a:pt x="7320" y="1"/>
                  </a:moveTo>
                  <a:cubicBezTo>
                    <a:pt x="6731" y="1"/>
                    <a:pt x="6143" y="291"/>
                    <a:pt x="5808" y="871"/>
                  </a:cubicBezTo>
                  <a:lnTo>
                    <a:pt x="3239" y="5322"/>
                  </a:lnTo>
                  <a:lnTo>
                    <a:pt x="678" y="9765"/>
                  </a:lnTo>
                  <a:cubicBezTo>
                    <a:pt x="0" y="10925"/>
                    <a:pt x="848" y="12388"/>
                    <a:pt x="2186" y="12388"/>
                  </a:cubicBezTo>
                  <a:lnTo>
                    <a:pt x="12454" y="12388"/>
                  </a:lnTo>
                  <a:cubicBezTo>
                    <a:pt x="13801" y="12388"/>
                    <a:pt x="14640" y="10925"/>
                    <a:pt x="13971" y="9765"/>
                  </a:cubicBezTo>
                  <a:lnTo>
                    <a:pt x="11401" y="5322"/>
                  </a:lnTo>
                  <a:lnTo>
                    <a:pt x="8832" y="871"/>
                  </a:lnTo>
                  <a:cubicBezTo>
                    <a:pt x="8498" y="291"/>
                    <a:pt x="7909" y="1"/>
                    <a:pt x="7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28"/>
            <p:cNvSpPr/>
            <p:nvPr/>
          </p:nvSpPr>
          <p:spPr>
            <a:xfrm>
              <a:off x="8428133" y="4182150"/>
              <a:ext cx="177069" cy="75309"/>
            </a:xfrm>
            <a:custGeom>
              <a:rect b="b" l="l" r="r" t="t"/>
              <a:pathLst>
                <a:path extrusionOk="0" h="2383" w="5603">
                  <a:moveTo>
                    <a:pt x="4675" y="1"/>
                  </a:moveTo>
                  <a:lnTo>
                    <a:pt x="4336" y="349"/>
                  </a:lnTo>
                  <a:cubicBezTo>
                    <a:pt x="4068" y="607"/>
                    <a:pt x="3721" y="750"/>
                    <a:pt x="3346" y="750"/>
                  </a:cubicBezTo>
                  <a:lnTo>
                    <a:pt x="3292" y="750"/>
                  </a:lnTo>
                  <a:cubicBezTo>
                    <a:pt x="2927" y="750"/>
                    <a:pt x="2570" y="902"/>
                    <a:pt x="2311" y="1160"/>
                  </a:cubicBezTo>
                  <a:lnTo>
                    <a:pt x="2195" y="1276"/>
                  </a:lnTo>
                  <a:cubicBezTo>
                    <a:pt x="2061" y="1410"/>
                    <a:pt x="1910" y="1508"/>
                    <a:pt x="1740" y="1580"/>
                  </a:cubicBezTo>
                  <a:cubicBezTo>
                    <a:pt x="1571" y="1651"/>
                    <a:pt x="1392" y="1687"/>
                    <a:pt x="1205" y="1687"/>
                  </a:cubicBezTo>
                  <a:cubicBezTo>
                    <a:pt x="705" y="1687"/>
                    <a:pt x="241" y="1954"/>
                    <a:pt x="0" y="2383"/>
                  </a:cubicBezTo>
                  <a:lnTo>
                    <a:pt x="4434" y="2383"/>
                  </a:lnTo>
                  <a:cubicBezTo>
                    <a:pt x="5148" y="2383"/>
                    <a:pt x="5603" y="1598"/>
                    <a:pt x="5237" y="982"/>
                  </a:cubicBezTo>
                  <a:lnTo>
                    <a:pt x="4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28"/>
            <p:cNvSpPr/>
            <p:nvPr/>
          </p:nvSpPr>
          <p:spPr>
            <a:xfrm>
              <a:off x="8296759" y="4393322"/>
              <a:ext cx="256012" cy="89119"/>
            </a:xfrm>
            <a:custGeom>
              <a:rect b="b" l="l" r="r" t="t"/>
              <a:pathLst>
                <a:path extrusionOk="0" h="2820" w="8101">
                  <a:moveTo>
                    <a:pt x="955" y="0"/>
                  </a:moveTo>
                  <a:lnTo>
                    <a:pt x="536" y="723"/>
                  </a:lnTo>
                  <a:cubicBezTo>
                    <a:pt x="0" y="1660"/>
                    <a:pt x="669" y="2820"/>
                    <a:pt x="1740" y="2820"/>
                  </a:cubicBezTo>
                  <a:lnTo>
                    <a:pt x="8101" y="2820"/>
                  </a:lnTo>
                  <a:lnTo>
                    <a:pt x="7423" y="2142"/>
                  </a:lnTo>
                  <a:cubicBezTo>
                    <a:pt x="7003" y="1722"/>
                    <a:pt x="6441" y="1490"/>
                    <a:pt x="5852" y="1490"/>
                  </a:cubicBezTo>
                  <a:lnTo>
                    <a:pt x="5567" y="1490"/>
                  </a:lnTo>
                  <a:cubicBezTo>
                    <a:pt x="4978" y="1490"/>
                    <a:pt x="4416" y="1258"/>
                    <a:pt x="3997" y="839"/>
                  </a:cubicBezTo>
                  <a:lnTo>
                    <a:pt x="3810" y="652"/>
                  </a:lnTo>
                  <a:cubicBezTo>
                    <a:pt x="3399" y="241"/>
                    <a:pt x="2828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28"/>
            <p:cNvSpPr/>
            <p:nvPr/>
          </p:nvSpPr>
          <p:spPr>
            <a:xfrm>
              <a:off x="8499461" y="4306761"/>
              <a:ext cx="82925" cy="57264"/>
            </a:xfrm>
            <a:custGeom>
              <a:rect b="b" l="l" r="r" t="t"/>
              <a:pathLst>
                <a:path extrusionOk="0" h="1812" w="2624">
                  <a:moveTo>
                    <a:pt x="937" y="1"/>
                  </a:moveTo>
                  <a:cubicBezTo>
                    <a:pt x="714" y="1"/>
                    <a:pt x="509" y="135"/>
                    <a:pt x="429" y="349"/>
                  </a:cubicBezTo>
                  <a:cubicBezTo>
                    <a:pt x="348" y="545"/>
                    <a:pt x="241" y="813"/>
                    <a:pt x="143" y="1062"/>
                  </a:cubicBezTo>
                  <a:cubicBezTo>
                    <a:pt x="1" y="1419"/>
                    <a:pt x="268" y="1812"/>
                    <a:pt x="661" y="1812"/>
                  </a:cubicBezTo>
                  <a:lnTo>
                    <a:pt x="1927" y="1812"/>
                  </a:lnTo>
                  <a:cubicBezTo>
                    <a:pt x="2356" y="1812"/>
                    <a:pt x="2623" y="1339"/>
                    <a:pt x="2391" y="973"/>
                  </a:cubicBezTo>
                  <a:lnTo>
                    <a:pt x="2204" y="670"/>
                  </a:lnTo>
                  <a:cubicBezTo>
                    <a:pt x="1945" y="251"/>
                    <a:pt x="1499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28"/>
            <p:cNvSpPr/>
            <p:nvPr/>
          </p:nvSpPr>
          <p:spPr>
            <a:xfrm>
              <a:off x="8109258" y="4303664"/>
              <a:ext cx="155105" cy="131119"/>
            </a:xfrm>
            <a:custGeom>
              <a:rect b="b" l="l" r="r" t="t"/>
              <a:pathLst>
                <a:path extrusionOk="0" h="4149" w="4908">
                  <a:moveTo>
                    <a:pt x="2457" y="1"/>
                  </a:moveTo>
                  <a:cubicBezTo>
                    <a:pt x="2260" y="1"/>
                    <a:pt x="2062" y="99"/>
                    <a:pt x="1946" y="295"/>
                  </a:cubicBezTo>
                  <a:lnTo>
                    <a:pt x="233" y="3275"/>
                  </a:lnTo>
                  <a:cubicBezTo>
                    <a:pt x="1" y="3658"/>
                    <a:pt x="286" y="4149"/>
                    <a:pt x="732" y="4149"/>
                  </a:cubicBezTo>
                  <a:lnTo>
                    <a:pt x="4176" y="4149"/>
                  </a:lnTo>
                  <a:cubicBezTo>
                    <a:pt x="4622" y="4149"/>
                    <a:pt x="4907" y="3658"/>
                    <a:pt x="4684" y="3275"/>
                  </a:cubicBezTo>
                  <a:lnTo>
                    <a:pt x="4327" y="2659"/>
                  </a:lnTo>
                  <a:lnTo>
                    <a:pt x="3819" y="1785"/>
                  </a:lnTo>
                  <a:lnTo>
                    <a:pt x="2963" y="295"/>
                  </a:lnTo>
                  <a:cubicBezTo>
                    <a:pt x="2851" y="99"/>
                    <a:pt x="2655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28"/>
            <p:cNvSpPr/>
            <p:nvPr/>
          </p:nvSpPr>
          <p:spPr>
            <a:xfrm>
              <a:off x="8071208" y="4380144"/>
              <a:ext cx="231204" cy="195335"/>
            </a:xfrm>
            <a:custGeom>
              <a:rect b="b" l="l" r="r" t="t"/>
              <a:pathLst>
                <a:path extrusionOk="0" h="6181" w="7316">
                  <a:moveTo>
                    <a:pt x="3658" y="0"/>
                  </a:moveTo>
                  <a:cubicBezTo>
                    <a:pt x="3364" y="0"/>
                    <a:pt x="3069" y="145"/>
                    <a:pt x="2900" y="435"/>
                  </a:cubicBezTo>
                  <a:lnTo>
                    <a:pt x="1624" y="2657"/>
                  </a:lnTo>
                  <a:lnTo>
                    <a:pt x="598" y="4423"/>
                  </a:lnTo>
                  <a:lnTo>
                    <a:pt x="339" y="4869"/>
                  </a:lnTo>
                  <a:cubicBezTo>
                    <a:pt x="0" y="5458"/>
                    <a:pt x="420" y="6180"/>
                    <a:pt x="1098" y="6180"/>
                  </a:cubicBezTo>
                  <a:lnTo>
                    <a:pt x="6218" y="6180"/>
                  </a:lnTo>
                  <a:cubicBezTo>
                    <a:pt x="6896" y="6180"/>
                    <a:pt x="7316" y="5458"/>
                    <a:pt x="6977" y="4869"/>
                  </a:cubicBezTo>
                  <a:lnTo>
                    <a:pt x="5692" y="2657"/>
                  </a:lnTo>
                  <a:lnTo>
                    <a:pt x="4416" y="435"/>
                  </a:lnTo>
                  <a:cubicBezTo>
                    <a:pt x="4247" y="145"/>
                    <a:pt x="3952" y="0"/>
                    <a:pt x="3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28"/>
            <p:cNvSpPr/>
            <p:nvPr/>
          </p:nvSpPr>
          <p:spPr>
            <a:xfrm>
              <a:off x="8042165" y="4486425"/>
              <a:ext cx="289289" cy="244951"/>
            </a:xfrm>
            <a:custGeom>
              <a:rect b="b" l="l" r="r" t="t"/>
              <a:pathLst>
                <a:path extrusionOk="0" h="7751" w="9154">
                  <a:moveTo>
                    <a:pt x="4577" y="1"/>
                  </a:moveTo>
                  <a:cubicBezTo>
                    <a:pt x="4209" y="1"/>
                    <a:pt x="3841" y="181"/>
                    <a:pt x="3631" y="543"/>
                  </a:cubicBezTo>
                  <a:lnTo>
                    <a:pt x="2026" y="3326"/>
                  </a:lnTo>
                  <a:lnTo>
                    <a:pt x="420" y="6109"/>
                  </a:lnTo>
                  <a:cubicBezTo>
                    <a:pt x="1" y="6832"/>
                    <a:pt x="527" y="7751"/>
                    <a:pt x="1365" y="7751"/>
                  </a:cubicBezTo>
                  <a:lnTo>
                    <a:pt x="7789" y="7751"/>
                  </a:lnTo>
                  <a:cubicBezTo>
                    <a:pt x="8627" y="7751"/>
                    <a:pt x="9154" y="6832"/>
                    <a:pt x="8734" y="6109"/>
                  </a:cubicBezTo>
                  <a:lnTo>
                    <a:pt x="7128" y="3326"/>
                  </a:lnTo>
                  <a:lnTo>
                    <a:pt x="5523" y="543"/>
                  </a:lnTo>
                  <a:cubicBezTo>
                    <a:pt x="5313" y="181"/>
                    <a:pt x="4945" y="1"/>
                    <a:pt x="4577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28"/>
            <p:cNvSpPr/>
            <p:nvPr/>
          </p:nvSpPr>
          <p:spPr>
            <a:xfrm>
              <a:off x="8153534" y="4387697"/>
              <a:ext cx="110830" cy="47088"/>
            </a:xfrm>
            <a:custGeom>
              <a:rect b="b" l="l" r="r" t="t"/>
              <a:pathLst>
                <a:path extrusionOk="0" h="1490" w="3507">
                  <a:moveTo>
                    <a:pt x="2926" y="0"/>
                  </a:moveTo>
                  <a:lnTo>
                    <a:pt x="2712" y="214"/>
                  </a:lnTo>
                  <a:cubicBezTo>
                    <a:pt x="2552" y="375"/>
                    <a:pt x="2329" y="473"/>
                    <a:pt x="2097" y="473"/>
                  </a:cubicBezTo>
                  <a:lnTo>
                    <a:pt x="2061" y="473"/>
                  </a:lnTo>
                  <a:cubicBezTo>
                    <a:pt x="1829" y="473"/>
                    <a:pt x="1606" y="562"/>
                    <a:pt x="1446" y="723"/>
                  </a:cubicBezTo>
                  <a:lnTo>
                    <a:pt x="1374" y="794"/>
                  </a:lnTo>
                  <a:cubicBezTo>
                    <a:pt x="1294" y="883"/>
                    <a:pt x="1196" y="946"/>
                    <a:pt x="1089" y="990"/>
                  </a:cubicBezTo>
                  <a:cubicBezTo>
                    <a:pt x="982" y="1035"/>
                    <a:pt x="875" y="1053"/>
                    <a:pt x="759" y="1053"/>
                  </a:cubicBezTo>
                  <a:cubicBezTo>
                    <a:pt x="438" y="1053"/>
                    <a:pt x="152" y="1222"/>
                    <a:pt x="0" y="1490"/>
                  </a:cubicBezTo>
                  <a:lnTo>
                    <a:pt x="2775" y="1490"/>
                  </a:lnTo>
                  <a:cubicBezTo>
                    <a:pt x="3221" y="1490"/>
                    <a:pt x="3506" y="999"/>
                    <a:pt x="3283" y="616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28"/>
            <p:cNvSpPr/>
            <p:nvPr/>
          </p:nvSpPr>
          <p:spPr>
            <a:xfrm>
              <a:off x="8071208" y="4519924"/>
              <a:ext cx="160446" cy="55557"/>
            </a:xfrm>
            <a:custGeom>
              <a:rect b="b" l="l" r="r" t="t"/>
              <a:pathLst>
                <a:path extrusionOk="0" h="1758" w="5077">
                  <a:moveTo>
                    <a:pt x="598" y="0"/>
                  </a:moveTo>
                  <a:lnTo>
                    <a:pt x="339" y="446"/>
                  </a:lnTo>
                  <a:cubicBezTo>
                    <a:pt x="0" y="1035"/>
                    <a:pt x="420" y="1757"/>
                    <a:pt x="1098" y="1757"/>
                  </a:cubicBezTo>
                  <a:lnTo>
                    <a:pt x="5077" y="1757"/>
                  </a:lnTo>
                  <a:lnTo>
                    <a:pt x="4648" y="1338"/>
                  </a:lnTo>
                  <a:cubicBezTo>
                    <a:pt x="4390" y="1071"/>
                    <a:pt x="4033" y="928"/>
                    <a:pt x="3667" y="928"/>
                  </a:cubicBezTo>
                  <a:lnTo>
                    <a:pt x="3489" y="928"/>
                  </a:lnTo>
                  <a:cubicBezTo>
                    <a:pt x="3123" y="928"/>
                    <a:pt x="2766" y="785"/>
                    <a:pt x="2507" y="517"/>
                  </a:cubicBezTo>
                  <a:lnTo>
                    <a:pt x="2391" y="401"/>
                  </a:lnTo>
                  <a:cubicBezTo>
                    <a:pt x="2133" y="143"/>
                    <a:pt x="1776" y="0"/>
                    <a:pt x="1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28"/>
            <p:cNvSpPr/>
            <p:nvPr/>
          </p:nvSpPr>
          <p:spPr>
            <a:xfrm>
              <a:off x="8198063" y="4465504"/>
              <a:ext cx="51923" cy="36122"/>
            </a:xfrm>
            <a:custGeom>
              <a:rect b="b" l="l" r="r" t="t"/>
              <a:pathLst>
                <a:path extrusionOk="0" h="1143" w="1643">
                  <a:moveTo>
                    <a:pt x="590" y="0"/>
                  </a:moveTo>
                  <a:cubicBezTo>
                    <a:pt x="447" y="0"/>
                    <a:pt x="322" y="89"/>
                    <a:pt x="269" y="223"/>
                  </a:cubicBezTo>
                  <a:cubicBezTo>
                    <a:pt x="224" y="348"/>
                    <a:pt x="153" y="509"/>
                    <a:pt x="90" y="669"/>
                  </a:cubicBezTo>
                  <a:cubicBezTo>
                    <a:pt x="1" y="892"/>
                    <a:pt x="170" y="1142"/>
                    <a:pt x="411" y="1142"/>
                  </a:cubicBezTo>
                  <a:lnTo>
                    <a:pt x="1205" y="1142"/>
                  </a:lnTo>
                  <a:cubicBezTo>
                    <a:pt x="1482" y="1142"/>
                    <a:pt x="1642" y="839"/>
                    <a:pt x="1500" y="616"/>
                  </a:cubicBezTo>
                  <a:lnTo>
                    <a:pt x="1384" y="420"/>
                  </a:lnTo>
                  <a:cubicBezTo>
                    <a:pt x="1223" y="161"/>
                    <a:pt x="938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28"/>
            <p:cNvSpPr/>
            <p:nvPr/>
          </p:nvSpPr>
          <p:spPr>
            <a:xfrm>
              <a:off x="8170157" y="4437314"/>
              <a:ext cx="23733" cy="65133"/>
            </a:xfrm>
            <a:custGeom>
              <a:rect b="b" l="l" r="r" t="t"/>
              <a:pathLst>
                <a:path extrusionOk="0" fill="none" h="2061" w="751">
                  <a:moveTo>
                    <a:pt x="750" y="2061"/>
                  </a:moveTo>
                  <a:lnTo>
                    <a:pt x="277" y="2061"/>
                  </a:lnTo>
                  <a:cubicBezTo>
                    <a:pt x="108" y="2061"/>
                    <a:pt x="1" y="1882"/>
                    <a:pt x="81" y="1731"/>
                  </a:cubicBezTo>
                  <a:lnTo>
                    <a:pt x="554" y="794"/>
                  </a:lnTo>
                  <a:cubicBezTo>
                    <a:pt x="634" y="642"/>
                    <a:pt x="527" y="464"/>
                    <a:pt x="358" y="464"/>
                  </a:cubicBezTo>
                  <a:cubicBezTo>
                    <a:pt x="170" y="464"/>
                    <a:pt x="63" y="268"/>
                    <a:pt x="161" y="116"/>
                  </a:cubicBezTo>
                  <a:lnTo>
                    <a:pt x="233" y="0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28"/>
            <p:cNvSpPr/>
            <p:nvPr/>
          </p:nvSpPr>
          <p:spPr>
            <a:xfrm>
              <a:off x="8230203" y="4503554"/>
              <a:ext cx="54736" cy="20889"/>
            </a:xfrm>
            <a:custGeom>
              <a:rect b="b" l="l" r="r" t="t"/>
              <a:pathLst>
                <a:path extrusionOk="0" fill="none" h="661" w="1732">
                  <a:moveTo>
                    <a:pt x="1732" y="661"/>
                  </a:moveTo>
                  <a:lnTo>
                    <a:pt x="706" y="661"/>
                  </a:lnTo>
                  <a:cubicBezTo>
                    <a:pt x="509" y="661"/>
                    <a:pt x="331" y="554"/>
                    <a:pt x="233" y="393"/>
                  </a:cubicBez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28"/>
            <p:cNvSpPr/>
            <p:nvPr/>
          </p:nvSpPr>
          <p:spPr>
            <a:xfrm>
              <a:off x="8171864" y="4578264"/>
              <a:ext cx="127737" cy="74455"/>
            </a:xfrm>
            <a:custGeom>
              <a:rect b="b" l="l" r="r" t="t"/>
              <a:pathLst>
                <a:path extrusionOk="0" fill="none" h="2356" w="4042">
                  <a:moveTo>
                    <a:pt x="0" y="1"/>
                  </a:moveTo>
                  <a:lnTo>
                    <a:pt x="500" y="1116"/>
                  </a:lnTo>
                  <a:cubicBezTo>
                    <a:pt x="634" y="1419"/>
                    <a:pt x="928" y="1606"/>
                    <a:pt x="1249" y="1606"/>
                  </a:cubicBezTo>
                  <a:lnTo>
                    <a:pt x="1588" y="1606"/>
                  </a:lnTo>
                  <a:cubicBezTo>
                    <a:pt x="1865" y="1606"/>
                    <a:pt x="2123" y="1749"/>
                    <a:pt x="2275" y="1981"/>
                  </a:cubicBezTo>
                  <a:cubicBezTo>
                    <a:pt x="2427" y="2213"/>
                    <a:pt x="2685" y="2356"/>
                    <a:pt x="2962" y="2356"/>
                  </a:cubicBezTo>
                  <a:lnTo>
                    <a:pt x="4041" y="2356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8"/>
            <p:cNvSpPr/>
            <p:nvPr/>
          </p:nvSpPr>
          <p:spPr>
            <a:xfrm>
              <a:off x="302296" y="4602219"/>
              <a:ext cx="6100357" cy="588976"/>
            </a:xfrm>
            <a:custGeom>
              <a:rect b="b" l="l" r="r" t="t"/>
              <a:pathLst>
                <a:path extrusionOk="0" h="18637" w="193034">
                  <a:moveTo>
                    <a:pt x="8323" y="1"/>
                  </a:moveTo>
                  <a:lnTo>
                    <a:pt x="0" y="14203"/>
                  </a:lnTo>
                  <a:lnTo>
                    <a:pt x="129801" y="18637"/>
                  </a:lnTo>
                  <a:lnTo>
                    <a:pt x="193034" y="9225"/>
                  </a:lnTo>
                  <a:lnTo>
                    <a:pt x="184202" y="7985"/>
                  </a:lnTo>
                  <a:cubicBezTo>
                    <a:pt x="180523" y="7471"/>
                    <a:pt x="176613" y="7213"/>
                    <a:pt x="172707" y="7213"/>
                  </a:cubicBezTo>
                  <a:cubicBezTo>
                    <a:pt x="168352" y="7213"/>
                    <a:pt x="164002" y="7533"/>
                    <a:pt x="159981" y="8173"/>
                  </a:cubicBezTo>
                  <a:lnTo>
                    <a:pt x="157947" y="8494"/>
                  </a:lnTo>
                  <a:cubicBezTo>
                    <a:pt x="154896" y="8975"/>
                    <a:pt x="151560" y="9225"/>
                    <a:pt x="148188" y="9225"/>
                  </a:cubicBezTo>
                  <a:lnTo>
                    <a:pt x="146510" y="9225"/>
                  </a:lnTo>
                  <a:cubicBezTo>
                    <a:pt x="141024" y="9225"/>
                    <a:pt x="135636" y="8726"/>
                    <a:pt x="130925" y="7789"/>
                  </a:cubicBezTo>
                  <a:lnTo>
                    <a:pt x="128677" y="7343"/>
                  </a:lnTo>
                  <a:cubicBezTo>
                    <a:pt x="123967" y="6397"/>
                    <a:pt x="118579" y="5907"/>
                    <a:pt x="113083" y="5907"/>
                  </a:cubicBezTo>
                  <a:lnTo>
                    <a:pt x="86882" y="5907"/>
                  </a:lnTo>
                  <a:cubicBezTo>
                    <a:pt x="78844" y="5907"/>
                    <a:pt x="71137" y="4845"/>
                    <a:pt x="65454" y="2954"/>
                  </a:cubicBezTo>
                  <a:cubicBezTo>
                    <a:pt x="59771" y="1063"/>
                    <a:pt x="52063" y="1"/>
                    <a:pt x="44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28"/>
            <p:cNvSpPr/>
            <p:nvPr/>
          </p:nvSpPr>
          <p:spPr>
            <a:xfrm>
              <a:off x="8733450" y="2769903"/>
              <a:ext cx="782099" cy="667413"/>
            </a:xfrm>
            <a:custGeom>
              <a:rect b="b" l="l" r="r" t="t"/>
              <a:pathLst>
                <a:path extrusionOk="0" h="21119" w="24748">
                  <a:moveTo>
                    <a:pt x="12273" y="0"/>
                  </a:moveTo>
                  <a:cubicBezTo>
                    <a:pt x="11270" y="0"/>
                    <a:pt x="10269" y="497"/>
                    <a:pt x="9698" y="1492"/>
                  </a:cubicBezTo>
                  <a:lnTo>
                    <a:pt x="947" y="16649"/>
                  </a:lnTo>
                  <a:cubicBezTo>
                    <a:pt x="866" y="16783"/>
                    <a:pt x="795" y="16926"/>
                    <a:pt x="741" y="17068"/>
                  </a:cubicBezTo>
                  <a:cubicBezTo>
                    <a:pt x="1" y="18968"/>
                    <a:pt x="1393" y="21118"/>
                    <a:pt x="3525" y="21118"/>
                  </a:cubicBezTo>
                  <a:lnTo>
                    <a:pt x="21028" y="21118"/>
                  </a:lnTo>
                  <a:cubicBezTo>
                    <a:pt x="23321" y="21118"/>
                    <a:pt x="24748" y="18638"/>
                    <a:pt x="23606" y="16649"/>
                  </a:cubicBezTo>
                  <a:lnTo>
                    <a:pt x="23178" y="15900"/>
                  </a:lnTo>
                  <a:lnTo>
                    <a:pt x="21804" y="13536"/>
                  </a:lnTo>
                  <a:lnTo>
                    <a:pt x="19226" y="9066"/>
                  </a:lnTo>
                  <a:lnTo>
                    <a:pt x="14855" y="1492"/>
                  </a:lnTo>
                  <a:cubicBezTo>
                    <a:pt x="14279" y="497"/>
                    <a:pt x="13275" y="0"/>
                    <a:pt x="12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28"/>
            <p:cNvSpPr/>
            <p:nvPr/>
          </p:nvSpPr>
          <p:spPr>
            <a:xfrm>
              <a:off x="8533308" y="3158747"/>
              <a:ext cx="1175929" cy="994942"/>
            </a:xfrm>
            <a:custGeom>
              <a:rect b="b" l="l" r="r" t="t"/>
              <a:pathLst>
                <a:path extrusionOk="0" h="31483" w="37210">
                  <a:moveTo>
                    <a:pt x="18606" y="0"/>
                  </a:moveTo>
                  <a:cubicBezTo>
                    <a:pt x="17111" y="0"/>
                    <a:pt x="15616" y="741"/>
                    <a:pt x="14764" y="2222"/>
                  </a:cubicBezTo>
                  <a:lnTo>
                    <a:pt x="8234" y="13516"/>
                  </a:lnTo>
                  <a:lnTo>
                    <a:pt x="3042" y="22526"/>
                  </a:lnTo>
                  <a:lnTo>
                    <a:pt x="1713" y="24819"/>
                  </a:lnTo>
                  <a:cubicBezTo>
                    <a:pt x="0" y="27780"/>
                    <a:pt x="2141" y="31483"/>
                    <a:pt x="5558" y="31483"/>
                  </a:cubicBezTo>
                  <a:lnTo>
                    <a:pt x="31661" y="31483"/>
                  </a:lnTo>
                  <a:cubicBezTo>
                    <a:pt x="35078" y="31483"/>
                    <a:pt x="37210" y="27780"/>
                    <a:pt x="35506" y="24819"/>
                  </a:cubicBezTo>
                  <a:lnTo>
                    <a:pt x="28976" y="13516"/>
                  </a:lnTo>
                  <a:lnTo>
                    <a:pt x="22454" y="2222"/>
                  </a:lnTo>
                  <a:cubicBezTo>
                    <a:pt x="21598" y="741"/>
                    <a:pt x="20101" y="0"/>
                    <a:pt x="18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28"/>
            <p:cNvSpPr/>
            <p:nvPr/>
          </p:nvSpPr>
          <p:spPr>
            <a:xfrm>
              <a:off x="8384710" y="3699761"/>
              <a:ext cx="1473372" cy="1246719"/>
            </a:xfrm>
            <a:custGeom>
              <a:rect b="b" l="l" r="r" t="t"/>
              <a:pathLst>
                <a:path extrusionOk="0" h="39450" w="46622">
                  <a:moveTo>
                    <a:pt x="23311" y="1"/>
                  </a:moveTo>
                  <a:cubicBezTo>
                    <a:pt x="21438" y="1"/>
                    <a:pt x="19564" y="929"/>
                    <a:pt x="18494" y="2784"/>
                  </a:cubicBezTo>
                  <a:lnTo>
                    <a:pt x="10313" y="16942"/>
                  </a:lnTo>
                  <a:lnTo>
                    <a:pt x="2142" y="31099"/>
                  </a:lnTo>
                  <a:cubicBezTo>
                    <a:pt x="1" y="34811"/>
                    <a:pt x="2677" y="39449"/>
                    <a:pt x="6959" y="39449"/>
                  </a:cubicBezTo>
                  <a:lnTo>
                    <a:pt x="39655" y="39449"/>
                  </a:lnTo>
                  <a:cubicBezTo>
                    <a:pt x="43946" y="39449"/>
                    <a:pt x="46622" y="34811"/>
                    <a:pt x="44481" y="31099"/>
                  </a:cubicBezTo>
                  <a:lnTo>
                    <a:pt x="36300" y="16942"/>
                  </a:lnTo>
                  <a:lnTo>
                    <a:pt x="28129" y="2784"/>
                  </a:lnTo>
                  <a:cubicBezTo>
                    <a:pt x="27058" y="929"/>
                    <a:pt x="25185" y="1"/>
                    <a:pt x="23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28"/>
            <p:cNvSpPr/>
            <p:nvPr/>
          </p:nvSpPr>
          <p:spPr>
            <a:xfrm>
              <a:off x="8533308" y="3870607"/>
              <a:ext cx="815345" cy="283095"/>
            </a:xfrm>
            <a:custGeom>
              <a:rect b="b" l="l" r="r" t="t"/>
              <a:pathLst>
                <a:path extrusionOk="0" h="8958" w="25800">
                  <a:moveTo>
                    <a:pt x="3042" y="1"/>
                  </a:moveTo>
                  <a:lnTo>
                    <a:pt x="1713" y="2294"/>
                  </a:lnTo>
                  <a:cubicBezTo>
                    <a:pt x="0" y="5255"/>
                    <a:pt x="2141" y="8958"/>
                    <a:pt x="5558" y="8958"/>
                  </a:cubicBezTo>
                  <a:lnTo>
                    <a:pt x="25800" y="8958"/>
                  </a:lnTo>
                  <a:lnTo>
                    <a:pt x="23641" y="6799"/>
                  </a:lnTo>
                  <a:cubicBezTo>
                    <a:pt x="22312" y="5470"/>
                    <a:pt x="20510" y="4729"/>
                    <a:pt x="18636" y="4729"/>
                  </a:cubicBezTo>
                  <a:lnTo>
                    <a:pt x="17735" y="4729"/>
                  </a:lnTo>
                  <a:cubicBezTo>
                    <a:pt x="15862" y="4729"/>
                    <a:pt x="14060" y="3980"/>
                    <a:pt x="12730" y="2650"/>
                  </a:cubicBezTo>
                  <a:lnTo>
                    <a:pt x="12150" y="2071"/>
                  </a:lnTo>
                  <a:cubicBezTo>
                    <a:pt x="10821" y="741"/>
                    <a:pt x="9019" y="1"/>
                    <a:pt x="7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28"/>
            <p:cNvSpPr/>
            <p:nvPr/>
          </p:nvSpPr>
          <p:spPr>
            <a:xfrm>
              <a:off x="8867025" y="2832801"/>
              <a:ext cx="343733" cy="349338"/>
            </a:xfrm>
            <a:custGeom>
              <a:rect b="b" l="l" r="r" t="t"/>
              <a:pathLst>
                <a:path extrusionOk="0" fill="none" h="13409" w="15550">
                  <a:moveTo>
                    <a:pt x="1" y="13409"/>
                  </a:moveTo>
                  <a:lnTo>
                    <a:pt x="2918" y="13409"/>
                  </a:lnTo>
                  <a:cubicBezTo>
                    <a:pt x="3935" y="13409"/>
                    <a:pt x="4880" y="12865"/>
                    <a:pt x="5389" y="11990"/>
                  </a:cubicBezTo>
                  <a:lnTo>
                    <a:pt x="8119" y="7253"/>
                  </a:lnTo>
                  <a:cubicBezTo>
                    <a:pt x="8627" y="6370"/>
                    <a:pt x="9564" y="5835"/>
                    <a:pt x="10581" y="5835"/>
                  </a:cubicBezTo>
                  <a:cubicBezTo>
                    <a:pt x="11607" y="5835"/>
                    <a:pt x="12552" y="5282"/>
                    <a:pt x="13061" y="4390"/>
                  </a:cubicBezTo>
                  <a:lnTo>
                    <a:pt x="15550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28"/>
            <p:cNvSpPr/>
            <p:nvPr/>
          </p:nvSpPr>
          <p:spPr>
            <a:xfrm>
              <a:off x="8516653" y="4158480"/>
              <a:ext cx="470561" cy="349334"/>
            </a:xfrm>
            <a:custGeom>
              <a:rect b="b" l="l" r="r" t="t"/>
              <a:pathLst>
                <a:path extrusionOk="0" fill="none" h="11054" w="14890">
                  <a:moveTo>
                    <a:pt x="1" y="10848"/>
                  </a:moveTo>
                  <a:lnTo>
                    <a:pt x="2436" y="10982"/>
                  </a:lnTo>
                  <a:cubicBezTo>
                    <a:pt x="3783" y="11053"/>
                    <a:pt x="5050" y="10375"/>
                    <a:pt x="5728" y="9207"/>
                  </a:cubicBezTo>
                  <a:lnTo>
                    <a:pt x="6870" y="7244"/>
                  </a:lnTo>
                  <a:cubicBezTo>
                    <a:pt x="7512" y="6147"/>
                    <a:pt x="8690" y="5469"/>
                    <a:pt x="9974" y="5469"/>
                  </a:cubicBezTo>
                  <a:cubicBezTo>
                    <a:pt x="11339" y="5469"/>
                    <a:pt x="12579" y="4693"/>
                    <a:pt x="13186" y="3471"/>
                  </a:cubicBezTo>
                  <a:lnTo>
                    <a:pt x="1489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8"/>
            <p:cNvSpPr/>
            <p:nvPr/>
          </p:nvSpPr>
          <p:spPr>
            <a:xfrm>
              <a:off x="8733450" y="3309304"/>
              <a:ext cx="245046" cy="128022"/>
            </a:xfrm>
            <a:custGeom>
              <a:rect b="b" l="l" r="r" t="t"/>
              <a:pathLst>
                <a:path extrusionOk="0" h="4051" w="7754">
                  <a:moveTo>
                    <a:pt x="741" y="0"/>
                  </a:moveTo>
                  <a:cubicBezTo>
                    <a:pt x="1" y="1900"/>
                    <a:pt x="1393" y="4050"/>
                    <a:pt x="3525" y="4050"/>
                  </a:cubicBezTo>
                  <a:lnTo>
                    <a:pt x="7753" y="4050"/>
                  </a:lnTo>
                  <a:lnTo>
                    <a:pt x="4613" y="910"/>
                  </a:lnTo>
                  <a:cubicBezTo>
                    <a:pt x="4033" y="330"/>
                    <a:pt x="3248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28"/>
            <p:cNvSpPr/>
            <p:nvPr/>
          </p:nvSpPr>
          <p:spPr>
            <a:xfrm>
              <a:off x="-419739" y="2760516"/>
              <a:ext cx="788577" cy="667224"/>
            </a:xfrm>
            <a:custGeom>
              <a:rect b="b" l="l" r="r" t="t"/>
              <a:pathLst>
                <a:path extrusionOk="0" h="21113" w="24953">
                  <a:moveTo>
                    <a:pt x="12476" y="1"/>
                  </a:moveTo>
                  <a:cubicBezTo>
                    <a:pt x="11473" y="1"/>
                    <a:pt x="10469" y="496"/>
                    <a:pt x="9894" y="1486"/>
                  </a:cubicBezTo>
                  <a:lnTo>
                    <a:pt x="1151" y="16643"/>
                  </a:lnTo>
                  <a:cubicBezTo>
                    <a:pt x="0" y="18632"/>
                    <a:pt x="1437" y="21112"/>
                    <a:pt x="3729" y="21112"/>
                  </a:cubicBezTo>
                  <a:lnTo>
                    <a:pt x="21232" y="21112"/>
                  </a:lnTo>
                  <a:cubicBezTo>
                    <a:pt x="23525" y="21112"/>
                    <a:pt x="24952" y="18632"/>
                    <a:pt x="23811" y="16643"/>
                  </a:cubicBezTo>
                  <a:lnTo>
                    <a:pt x="22009" y="13529"/>
                  </a:lnTo>
                  <a:lnTo>
                    <a:pt x="19430" y="9069"/>
                  </a:lnTo>
                  <a:lnTo>
                    <a:pt x="15059" y="1486"/>
                  </a:lnTo>
                  <a:cubicBezTo>
                    <a:pt x="14484" y="496"/>
                    <a:pt x="13480" y="1"/>
                    <a:pt x="12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28"/>
            <p:cNvSpPr/>
            <p:nvPr/>
          </p:nvSpPr>
          <p:spPr>
            <a:xfrm>
              <a:off x="-613434" y="3149171"/>
              <a:ext cx="1175961" cy="995226"/>
            </a:xfrm>
            <a:custGeom>
              <a:rect b="b" l="l" r="r" t="t"/>
              <a:pathLst>
                <a:path extrusionOk="0" h="31492" w="37211">
                  <a:moveTo>
                    <a:pt x="18606" y="0"/>
                  </a:moveTo>
                  <a:cubicBezTo>
                    <a:pt x="17111" y="0"/>
                    <a:pt x="15617" y="741"/>
                    <a:pt x="14765" y="2221"/>
                  </a:cubicBezTo>
                  <a:lnTo>
                    <a:pt x="8235" y="13524"/>
                  </a:lnTo>
                  <a:lnTo>
                    <a:pt x="3034" y="22526"/>
                  </a:lnTo>
                  <a:lnTo>
                    <a:pt x="1713" y="24827"/>
                  </a:lnTo>
                  <a:cubicBezTo>
                    <a:pt x="1" y="27789"/>
                    <a:pt x="2142" y="31491"/>
                    <a:pt x="5558" y="31491"/>
                  </a:cubicBezTo>
                  <a:lnTo>
                    <a:pt x="31661" y="31491"/>
                  </a:lnTo>
                  <a:cubicBezTo>
                    <a:pt x="35078" y="31491"/>
                    <a:pt x="37210" y="27789"/>
                    <a:pt x="35506" y="24827"/>
                  </a:cubicBezTo>
                  <a:lnTo>
                    <a:pt x="28976" y="13524"/>
                  </a:lnTo>
                  <a:lnTo>
                    <a:pt x="22455" y="2221"/>
                  </a:lnTo>
                  <a:cubicBezTo>
                    <a:pt x="21598" y="741"/>
                    <a:pt x="20102" y="0"/>
                    <a:pt x="18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28"/>
            <p:cNvSpPr/>
            <p:nvPr/>
          </p:nvSpPr>
          <p:spPr>
            <a:xfrm>
              <a:off x="-762000" y="3690469"/>
              <a:ext cx="1473372" cy="1246719"/>
            </a:xfrm>
            <a:custGeom>
              <a:rect b="b" l="l" r="r" t="t"/>
              <a:pathLst>
                <a:path extrusionOk="0" h="39450" w="46622">
                  <a:moveTo>
                    <a:pt x="23311" y="0"/>
                  </a:moveTo>
                  <a:cubicBezTo>
                    <a:pt x="21437" y="0"/>
                    <a:pt x="19564" y="928"/>
                    <a:pt x="18493" y="2784"/>
                  </a:cubicBezTo>
                  <a:lnTo>
                    <a:pt x="10313" y="16941"/>
                  </a:lnTo>
                  <a:lnTo>
                    <a:pt x="2141" y="31099"/>
                  </a:lnTo>
                  <a:cubicBezTo>
                    <a:pt x="0" y="34810"/>
                    <a:pt x="2676" y="39449"/>
                    <a:pt x="6959" y="39449"/>
                  </a:cubicBezTo>
                  <a:lnTo>
                    <a:pt x="39654" y="39449"/>
                  </a:lnTo>
                  <a:cubicBezTo>
                    <a:pt x="43936" y="39449"/>
                    <a:pt x="46622" y="34810"/>
                    <a:pt x="44472" y="31099"/>
                  </a:cubicBezTo>
                  <a:lnTo>
                    <a:pt x="36300" y="16941"/>
                  </a:lnTo>
                  <a:lnTo>
                    <a:pt x="28128" y="2784"/>
                  </a:lnTo>
                  <a:cubicBezTo>
                    <a:pt x="27058" y="928"/>
                    <a:pt x="25184" y="0"/>
                    <a:pt x="23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28"/>
            <p:cNvSpPr/>
            <p:nvPr/>
          </p:nvSpPr>
          <p:spPr>
            <a:xfrm>
              <a:off x="-194757" y="3188075"/>
              <a:ext cx="563599" cy="239673"/>
            </a:xfrm>
            <a:custGeom>
              <a:rect b="b" l="l" r="r" t="t"/>
              <a:pathLst>
                <a:path extrusionOk="0" h="7584" w="17834">
                  <a:moveTo>
                    <a:pt x="14890" y="0"/>
                  </a:moveTo>
                  <a:lnTo>
                    <a:pt x="13792" y="1098"/>
                  </a:lnTo>
                  <a:cubicBezTo>
                    <a:pt x="12963" y="1936"/>
                    <a:pt x="11839" y="2400"/>
                    <a:pt x="10661" y="2400"/>
                  </a:cubicBezTo>
                  <a:lnTo>
                    <a:pt x="10483" y="2400"/>
                  </a:lnTo>
                  <a:cubicBezTo>
                    <a:pt x="9305" y="2400"/>
                    <a:pt x="8181" y="2864"/>
                    <a:pt x="7351" y="3702"/>
                  </a:cubicBezTo>
                  <a:lnTo>
                    <a:pt x="6977" y="4068"/>
                  </a:lnTo>
                  <a:cubicBezTo>
                    <a:pt x="6557" y="4487"/>
                    <a:pt x="6067" y="4809"/>
                    <a:pt x="5531" y="5032"/>
                  </a:cubicBezTo>
                  <a:cubicBezTo>
                    <a:pt x="5005" y="5255"/>
                    <a:pt x="4425" y="5371"/>
                    <a:pt x="3836" y="5371"/>
                  </a:cubicBezTo>
                  <a:cubicBezTo>
                    <a:pt x="2231" y="5371"/>
                    <a:pt x="776" y="6236"/>
                    <a:pt x="0" y="7583"/>
                  </a:cubicBezTo>
                  <a:lnTo>
                    <a:pt x="14113" y="7583"/>
                  </a:lnTo>
                  <a:cubicBezTo>
                    <a:pt x="16406" y="7583"/>
                    <a:pt x="17833" y="5103"/>
                    <a:pt x="16692" y="3114"/>
                  </a:cubicBezTo>
                  <a:lnTo>
                    <a:pt x="14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28"/>
            <p:cNvSpPr/>
            <p:nvPr/>
          </p:nvSpPr>
          <p:spPr>
            <a:xfrm>
              <a:off x="-613434" y="3861031"/>
              <a:ext cx="815376" cy="283380"/>
            </a:xfrm>
            <a:custGeom>
              <a:rect b="b" l="l" r="r" t="t"/>
              <a:pathLst>
                <a:path extrusionOk="0" h="8967" w="25801">
                  <a:moveTo>
                    <a:pt x="3034" y="1"/>
                  </a:moveTo>
                  <a:lnTo>
                    <a:pt x="1713" y="2302"/>
                  </a:lnTo>
                  <a:cubicBezTo>
                    <a:pt x="1" y="5264"/>
                    <a:pt x="2142" y="8966"/>
                    <a:pt x="5558" y="8966"/>
                  </a:cubicBezTo>
                  <a:lnTo>
                    <a:pt x="25800" y="8966"/>
                  </a:lnTo>
                  <a:lnTo>
                    <a:pt x="23641" y="6807"/>
                  </a:lnTo>
                  <a:cubicBezTo>
                    <a:pt x="22312" y="5478"/>
                    <a:pt x="20510" y="4729"/>
                    <a:pt x="18637" y="4729"/>
                  </a:cubicBezTo>
                  <a:lnTo>
                    <a:pt x="17736" y="4729"/>
                  </a:lnTo>
                  <a:cubicBezTo>
                    <a:pt x="15862" y="4729"/>
                    <a:pt x="14060" y="3988"/>
                    <a:pt x="12731" y="2659"/>
                  </a:cubicBezTo>
                  <a:lnTo>
                    <a:pt x="12151" y="2079"/>
                  </a:lnTo>
                  <a:cubicBezTo>
                    <a:pt x="10822" y="750"/>
                    <a:pt x="9020" y="1"/>
                    <a:pt x="7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28"/>
            <p:cNvSpPr/>
            <p:nvPr/>
          </p:nvSpPr>
          <p:spPr>
            <a:xfrm>
              <a:off x="32469" y="3585010"/>
              <a:ext cx="263628" cy="182441"/>
            </a:xfrm>
            <a:custGeom>
              <a:rect b="b" l="l" r="r" t="t"/>
              <a:pathLst>
                <a:path extrusionOk="0" h="5773" w="8342">
                  <a:moveTo>
                    <a:pt x="2989" y="1"/>
                  </a:moveTo>
                  <a:cubicBezTo>
                    <a:pt x="2276" y="1"/>
                    <a:pt x="1624" y="438"/>
                    <a:pt x="1357" y="1098"/>
                  </a:cubicBezTo>
                  <a:cubicBezTo>
                    <a:pt x="1098" y="1741"/>
                    <a:pt x="768" y="2579"/>
                    <a:pt x="456" y="3373"/>
                  </a:cubicBezTo>
                  <a:cubicBezTo>
                    <a:pt x="1" y="4524"/>
                    <a:pt x="848" y="5773"/>
                    <a:pt x="2088" y="5773"/>
                  </a:cubicBezTo>
                  <a:lnTo>
                    <a:pt x="6120" y="5773"/>
                  </a:lnTo>
                  <a:cubicBezTo>
                    <a:pt x="7494" y="5773"/>
                    <a:pt x="8342" y="4265"/>
                    <a:pt x="7619" y="3097"/>
                  </a:cubicBezTo>
                  <a:lnTo>
                    <a:pt x="7013" y="2124"/>
                  </a:lnTo>
                  <a:cubicBezTo>
                    <a:pt x="6201" y="804"/>
                    <a:pt x="4756" y="1"/>
                    <a:pt x="3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28"/>
            <p:cNvSpPr/>
            <p:nvPr/>
          </p:nvSpPr>
          <p:spPr>
            <a:xfrm>
              <a:off x="-131045" y="2864965"/>
              <a:ext cx="336377" cy="224725"/>
            </a:xfrm>
            <a:custGeom>
              <a:rect b="b" l="l" r="r" t="t"/>
              <a:pathLst>
                <a:path extrusionOk="0" fill="none" h="7111" w="10644">
                  <a:moveTo>
                    <a:pt x="0" y="1"/>
                  </a:moveTo>
                  <a:lnTo>
                    <a:pt x="1740" y="1"/>
                  </a:lnTo>
                  <a:cubicBezTo>
                    <a:pt x="2614" y="1"/>
                    <a:pt x="3408" y="465"/>
                    <a:pt x="3837" y="1223"/>
                  </a:cubicBezTo>
                  <a:lnTo>
                    <a:pt x="6486" y="5889"/>
                  </a:lnTo>
                  <a:cubicBezTo>
                    <a:pt x="6914" y="6647"/>
                    <a:pt x="7717" y="7111"/>
                    <a:pt x="8582" y="7111"/>
                  </a:cubicBezTo>
                  <a:lnTo>
                    <a:pt x="10643" y="711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28"/>
            <p:cNvSpPr/>
            <p:nvPr/>
          </p:nvSpPr>
          <p:spPr>
            <a:xfrm>
              <a:off x="-110472" y="3440963"/>
              <a:ext cx="120153" cy="331289"/>
            </a:xfrm>
            <a:custGeom>
              <a:rect b="b" l="l" r="r" t="t"/>
              <a:pathLst>
                <a:path extrusionOk="0" fill="none" h="10483" w="3802">
                  <a:moveTo>
                    <a:pt x="3801" y="10483"/>
                  </a:moveTo>
                  <a:lnTo>
                    <a:pt x="1437" y="10483"/>
                  </a:lnTo>
                  <a:cubicBezTo>
                    <a:pt x="563" y="10483"/>
                    <a:pt x="1" y="9564"/>
                    <a:pt x="402" y="8788"/>
                  </a:cubicBezTo>
                  <a:lnTo>
                    <a:pt x="2838" y="4059"/>
                  </a:lnTo>
                  <a:cubicBezTo>
                    <a:pt x="3239" y="3283"/>
                    <a:pt x="2677" y="2355"/>
                    <a:pt x="1803" y="2355"/>
                  </a:cubicBezTo>
                  <a:cubicBezTo>
                    <a:pt x="893" y="2355"/>
                    <a:pt x="331" y="1347"/>
                    <a:pt x="821" y="571"/>
                  </a:cubicBezTo>
                  <a:lnTo>
                    <a:pt x="1178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28"/>
            <p:cNvSpPr/>
            <p:nvPr/>
          </p:nvSpPr>
          <p:spPr>
            <a:xfrm>
              <a:off x="195161" y="3777599"/>
              <a:ext cx="278292" cy="106026"/>
            </a:xfrm>
            <a:custGeom>
              <a:rect b="b" l="l" r="r" t="t"/>
              <a:pathLst>
                <a:path extrusionOk="0" fill="none" h="3355" w="8806">
                  <a:moveTo>
                    <a:pt x="8805" y="3354"/>
                  </a:moveTo>
                  <a:lnTo>
                    <a:pt x="3586" y="3354"/>
                  </a:lnTo>
                  <a:cubicBezTo>
                    <a:pt x="2614" y="3354"/>
                    <a:pt x="1713" y="2846"/>
                    <a:pt x="1204" y="2007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28"/>
            <p:cNvSpPr/>
            <p:nvPr/>
          </p:nvSpPr>
          <p:spPr>
            <a:xfrm>
              <a:off x="-100864" y="4157911"/>
              <a:ext cx="649021" cy="378946"/>
            </a:xfrm>
            <a:custGeom>
              <a:rect b="b" l="l" r="r" t="t"/>
              <a:pathLst>
                <a:path extrusionOk="0" fill="none" h="11991" w="20537">
                  <a:moveTo>
                    <a:pt x="0" y="0"/>
                  </a:moveTo>
                  <a:lnTo>
                    <a:pt x="2516" y="5710"/>
                  </a:lnTo>
                  <a:cubicBezTo>
                    <a:pt x="3185" y="7218"/>
                    <a:pt x="4675" y="8199"/>
                    <a:pt x="6334" y="8199"/>
                  </a:cubicBezTo>
                  <a:lnTo>
                    <a:pt x="8047" y="8199"/>
                  </a:lnTo>
                  <a:cubicBezTo>
                    <a:pt x="9456" y="8199"/>
                    <a:pt x="10777" y="8913"/>
                    <a:pt x="11544" y="10090"/>
                  </a:cubicBezTo>
                  <a:cubicBezTo>
                    <a:pt x="12311" y="11277"/>
                    <a:pt x="13631" y="11990"/>
                    <a:pt x="15041" y="11990"/>
                  </a:cubicBezTo>
                  <a:lnTo>
                    <a:pt x="20536" y="1199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28"/>
            <p:cNvSpPr/>
            <p:nvPr/>
          </p:nvSpPr>
          <p:spPr>
            <a:xfrm>
              <a:off x="-205175" y="4505550"/>
              <a:ext cx="9401694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28"/>
            <p:cNvSpPr/>
            <p:nvPr/>
          </p:nvSpPr>
          <p:spPr>
            <a:xfrm>
              <a:off x="2405225" y="4621465"/>
              <a:ext cx="427108" cy="694086"/>
            </a:xfrm>
            <a:custGeom>
              <a:rect b="b" l="l" r="r" t="t"/>
              <a:pathLst>
                <a:path extrusionOk="0" h="21963" w="13515">
                  <a:moveTo>
                    <a:pt x="4323" y="0"/>
                  </a:moveTo>
                  <a:cubicBezTo>
                    <a:pt x="4060" y="0"/>
                    <a:pt x="3793" y="28"/>
                    <a:pt x="3524" y="88"/>
                  </a:cubicBezTo>
                  <a:lnTo>
                    <a:pt x="3408" y="115"/>
                  </a:lnTo>
                  <a:cubicBezTo>
                    <a:pt x="1178" y="605"/>
                    <a:pt x="0" y="3058"/>
                    <a:pt x="1017" y="5110"/>
                  </a:cubicBezTo>
                  <a:lnTo>
                    <a:pt x="2204" y="7501"/>
                  </a:lnTo>
                  <a:cubicBezTo>
                    <a:pt x="669" y="8152"/>
                    <a:pt x="232" y="10124"/>
                    <a:pt x="1365" y="11355"/>
                  </a:cubicBezTo>
                  <a:lnTo>
                    <a:pt x="4229" y="14647"/>
                  </a:lnTo>
                  <a:cubicBezTo>
                    <a:pt x="2587" y="15343"/>
                    <a:pt x="2195" y="17493"/>
                    <a:pt x="3479" y="18742"/>
                  </a:cubicBezTo>
                  <a:lnTo>
                    <a:pt x="6807" y="21962"/>
                  </a:lnTo>
                  <a:lnTo>
                    <a:pt x="11508" y="20651"/>
                  </a:lnTo>
                  <a:lnTo>
                    <a:pt x="12998" y="16039"/>
                  </a:lnTo>
                  <a:cubicBezTo>
                    <a:pt x="13514" y="14419"/>
                    <a:pt x="12309" y="12773"/>
                    <a:pt x="10621" y="12773"/>
                  </a:cubicBezTo>
                  <a:cubicBezTo>
                    <a:pt x="10616" y="12773"/>
                    <a:pt x="10612" y="12773"/>
                    <a:pt x="10607" y="12773"/>
                  </a:cubicBezTo>
                  <a:lnTo>
                    <a:pt x="10465" y="12773"/>
                  </a:lnTo>
                  <a:lnTo>
                    <a:pt x="10973" y="8759"/>
                  </a:lnTo>
                  <a:cubicBezTo>
                    <a:pt x="11158" y="7301"/>
                    <a:pt x="10014" y="6034"/>
                    <a:pt x="8578" y="6034"/>
                  </a:cubicBezTo>
                  <a:cubicBezTo>
                    <a:pt x="8494" y="6034"/>
                    <a:pt x="8409" y="6038"/>
                    <a:pt x="8324" y="6047"/>
                  </a:cubicBezTo>
                  <a:lnTo>
                    <a:pt x="8109" y="6074"/>
                  </a:lnTo>
                  <a:cubicBezTo>
                    <a:pt x="8109" y="6074"/>
                    <a:pt x="8029" y="4825"/>
                    <a:pt x="7931" y="3380"/>
                  </a:cubicBezTo>
                  <a:cubicBezTo>
                    <a:pt x="7806" y="1439"/>
                    <a:pt x="6192" y="0"/>
                    <a:pt x="4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28"/>
            <p:cNvSpPr/>
            <p:nvPr/>
          </p:nvSpPr>
          <p:spPr>
            <a:xfrm>
              <a:off x="2534893" y="4725439"/>
              <a:ext cx="169484" cy="609265"/>
            </a:xfrm>
            <a:custGeom>
              <a:rect b="b" l="l" r="r" t="t"/>
              <a:pathLst>
                <a:path extrusionOk="0" h="19279" w="5363">
                  <a:moveTo>
                    <a:pt x="1" y="0"/>
                  </a:moveTo>
                  <a:lnTo>
                    <a:pt x="5362" y="1927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28"/>
            <p:cNvSpPr/>
            <p:nvPr/>
          </p:nvSpPr>
          <p:spPr>
            <a:xfrm>
              <a:off x="2534893" y="4725439"/>
              <a:ext cx="169484" cy="609265"/>
            </a:xfrm>
            <a:custGeom>
              <a:rect b="b" l="l" r="r" t="t"/>
              <a:pathLst>
                <a:path extrusionOk="0" fill="none" h="19279" w="5363">
                  <a:moveTo>
                    <a:pt x="1" y="0"/>
                  </a:moveTo>
                  <a:lnTo>
                    <a:pt x="5362" y="1927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28"/>
            <p:cNvSpPr/>
            <p:nvPr/>
          </p:nvSpPr>
          <p:spPr>
            <a:xfrm>
              <a:off x="2533787" y="4907283"/>
              <a:ext cx="129981" cy="189489"/>
            </a:xfrm>
            <a:custGeom>
              <a:rect b="b" l="l" r="r" t="t"/>
              <a:pathLst>
                <a:path extrusionOk="0" fill="none" h="5996" w="4113">
                  <a:moveTo>
                    <a:pt x="0" y="1294"/>
                  </a:moveTo>
                  <a:lnTo>
                    <a:pt x="3292" y="5995"/>
                  </a:lnTo>
                  <a:lnTo>
                    <a:pt x="411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28"/>
            <p:cNvSpPr/>
            <p:nvPr/>
          </p:nvSpPr>
          <p:spPr>
            <a:xfrm>
              <a:off x="2582266" y="5143264"/>
              <a:ext cx="146351" cy="172834"/>
            </a:xfrm>
            <a:custGeom>
              <a:rect b="b" l="l" r="r" t="t"/>
              <a:pathLst>
                <a:path extrusionOk="0" fill="none" h="5469" w="4631">
                  <a:moveTo>
                    <a:pt x="1" y="1089"/>
                  </a:moveTo>
                  <a:lnTo>
                    <a:pt x="3694" y="5469"/>
                  </a:lnTo>
                  <a:lnTo>
                    <a:pt x="463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28"/>
            <p:cNvSpPr/>
            <p:nvPr/>
          </p:nvSpPr>
          <p:spPr>
            <a:xfrm>
              <a:off x="7162810" y="4761214"/>
              <a:ext cx="343709" cy="492019"/>
            </a:xfrm>
            <a:custGeom>
              <a:rect b="b" l="l" r="r" t="t"/>
              <a:pathLst>
                <a:path extrusionOk="0" h="15569" w="10876">
                  <a:moveTo>
                    <a:pt x="7741" y="1"/>
                  </a:moveTo>
                  <a:cubicBezTo>
                    <a:pt x="6613" y="1"/>
                    <a:pt x="5546" y="749"/>
                    <a:pt x="5237" y="1937"/>
                  </a:cubicBezTo>
                  <a:lnTo>
                    <a:pt x="4756" y="3828"/>
                  </a:lnTo>
                  <a:cubicBezTo>
                    <a:pt x="4574" y="3770"/>
                    <a:pt x="4391" y="3742"/>
                    <a:pt x="4212" y="3742"/>
                  </a:cubicBezTo>
                  <a:cubicBezTo>
                    <a:pt x="3254" y="3742"/>
                    <a:pt x="2417" y="4538"/>
                    <a:pt x="2454" y="5568"/>
                  </a:cubicBezTo>
                  <a:lnTo>
                    <a:pt x="2472" y="8762"/>
                  </a:lnTo>
                  <a:cubicBezTo>
                    <a:pt x="2286" y="8703"/>
                    <a:pt x="2100" y="8675"/>
                    <a:pt x="1919" y="8675"/>
                  </a:cubicBezTo>
                  <a:cubicBezTo>
                    <a:pt x="888" y="8675"/>
                    <a:pt x="0" y="9564"/>
                    <a:pt x="99" y="10671"/>
                  </a:cubicBezTo>
                  <a:lnTo>
                    <a:pt x="411" y="14052"/>
                  </a:lnTo>
                  <a:lnTo>
                    <a:pt x="3650" y="15569"/>
                  </a:lnTo>
                  <a:lnTo>
                    <a:pt x="6674" y="13713"/>
                  </a:lnTo>
                  <a:cubicBezTo>
                    <a:pt x="7735" y="13062"/>
                    <a:pt x="7851" y="11572"/>
                    <a:pt x="6906" y="10769"/>
                  </a:cubicBezTo>
                  <a:lnTo>
                    <a:pt x="6825" y="10698"/>
                  </a:lnTo>
                  <a:lnTo>
                    <a:pt x="9020" y="8717"/>
                  </a:lnTo>
                  <a:cubicBezTo>
                    <a:pt x="9867" y="7950"/>
                    <a:pt x="9787" y="6594"/>
                    <a:pt x="8842" y="5943"/>
                  </a:cubicBezTo>
                  <a:lnTo>
                    <a:pt x="8717" y="5854"/>
                  </a:lnTo>
                  <a:cubicBezTo>
                    <a:pt x="8717" y="5854"/>
                    <a:pt x="9270" y="5122"/>
                    <a:pt x="9903" y="4283"/>
                  </a:cubicBezTo>
                  <a:cubicBezTo>
                    <a:pt x="10876" y="2981"/>
                    <a:pt x="10465" y="1117"/>
                    <a:pt x="9020" y="340"/>
                  </a:cubicBezTo>
                  <a:lnTo>
                    <a:pt x="8949" y="305"/>
                  </a:lnTo>
                  <a:cubicBezTo>
                    <a:pt x="8560" y="97"/>
                    <a:pt x="8146" y="1"/>
                    <a:pt x="7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28"/>
            <p:cNvSpPr/>
            <p:nvPr/>
          </p:nvSpPr>
          <p:spPr>
            <a:xfrm>
              <a:off x="7213281" y="4837093"/>
              <a:ext cx="196820" cy="418954"/>
            </a:xfrm>
            <a:custGeom>
              <a:rect b="b" l="l" r="r" t="t"/>
              <a:pathLst>
                <a:path extrusionOk="0" h="13257" w="6228">
                  <a:moveTo>
                    <a:pt x="6228" y="0"/>
                  </a:moveTo>
                  <a:lnTo>
                    <a:pt x="1" y="1325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28"/>
            <p:cNvSpPr/>
            <p:nvPr/>
          </p:nvSpPr>
          <p:spPr>
            <a:xfrm>
              <a:off x="7213281" y="4837093"/>
              <a:ext cx="196820" cy="418954"/>
            </a:xfrm>
            <a:custGeom>
              <a:rect b="b" l="l" r="r" t="t"/>
              <a:pathLst>
                <a:path extrusionOk="0" fill="none" h="13257" w="6228">
                  <a:moveTo>
                    <a:pt x="6228" y="0"/>
                  </a:moveTo>
                  <a:lnTo>
                    <a:pt x="1" y="1325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28"/>
            <p:cNvSpPr/>
            <p:nvPr/>
          </p:nvSpPr>
          <p:spPr>
            <a:xfrm>
              <a:off x="7289981" y="4960282"/>
              <a:ext cx="104889" cy="131972"/>
            </a:xfrm>
            <a:custGeom>
              <a:rect b="b" l="l" r="r" t="t"/>
              <a:pathLst>
                <a:path extrusionOk="0" fill="none" h="4176" w="3319">
                  <a:moveTo>
                    <a:pt x="411" y="1"/>
                  </a:moveTo>
                  <a:lnTo>
                    <a:pt x="0" y="4176"/>
                  </a:lnTo>
                  <a:lnTo>
                    <a:pt x="3319" y="12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28"/>
            <p:cNvSpPr/>
            <p:nvPr/>
          </p:nvSpPr>
          <p:spPr>
            <a:xfrm>
              <a:off x="7219222" y="5110839"/>
              <a:ext cx="98979" cy="132256"/>
            </a:xfrm>
            <a:custGeom>
              <a:rect b="b" l="l" r="r" t="t"/>
              <a:pathLst>
                <a:path extrusionOk="0" fill="none" h="4185" w="3132">
                  <a:moveTo>
                    <a:pt x="36" y="0"/>
                  </a:moveTo>
                  <a:lnTo>
                    <a:pt x="0" y="4184"/>
                  </a:lnTo>
                  <a:lnTo>
                    <a:pt x="3131" y="159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28"/>
            <p:cNvSpPr/>
            <p:nvPr/>
          </p:nvSpPr>
          <p:spPr>
            <a:xfrm>
              <a:off x="5659549" y="4666784"/>
              <a:ext cx="294946" cy="194292"/>
            </a:xfrm>
            <a:custGeom>
              <a:rect b="b" l="l" r="r" t="t"/>
              <a:pathLst>
                <a:path extrusionOk="0" fill="none" h="6148" w="9333">
                  <a:moveTo>
                    <a:pt x="1" y="822"/>
                  </a:moveTo>
                  <a:cubicBezTo>
                    <a:pt x="1" y="822"/>
                    <a:pt x="5452" y="1"/>
                    <a:pt x="9332" y="614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28"/>
            <p:cNvSpPr/>
            <p:nvPr/>
          </p:nvSpPr>
          <p:spPr>
            <a:xfrm>
              <a:off x="5903429" y="4628165"/>
              <a:ext cx="73065" cy="165249"/>
            </a:xfrm>
            <a:custGeom>
              <a:rect b="b" l="l" r="r" t="t"/>
              <a:pathLst>
                <a:path extrusionOk="0" fill="none" h="5229" w="2312">
                  <a:moveTo>
                    <a:pt x="2124" y="1"/>
                  </a:moveTo>
                  <a:cubicBezTo>
                    <a:pt x="2124" y="1"/>
                    <a:pt x="2311" y="3640"/>
                    <a:pt x="1" y="522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28"/>
            <p:cNvSpPr/>
            <p:nvPr/>
          </p:nvSpPr>
          <p:spPr>
            <a:xfrm>
              <a:off x="5781916" y="4531175"/>
              <a:ext cx="73602" cy="194008"/>
            </a:xfrm>
            <a:custGeom>
              <a:rect b="b" l="l" r="r" t="t"/>
              <a:pathLst>
                <a:path extrusionOk="0" fill="none" h="6139" w="2329">
                  <a:moveTo>
                    <a:pt x="1" y="1"/>
                  </a:moveTo>
                  <a:cubicBezTo>
                    <a:pt x="1" y="1"/>
                    <a:pt x="2329" y="2508"/>
                    <a:pt x="1125" y="613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28"/>
            <p:cNvSpPr/>
            <p:nvPr/>
          </p:nvSpPr>
          <p:spPr>
            <a:xfrm>
              <a:off x="5743866" y="4478745"/>
              <a:ext cx="80650" cy="80650"/>
            </a:xfrm>
            <a:custGeom>
              <a:rect b="b" l="l" r="r" t="t"/>
              <a:pathLst>
                <a:path extrusionOk="0" h="2552" w="2552">
                  <a:moveTo>
                    <a:pt x="1276" y="1"/>
                  </a:moveTo>
                  <a:cubicBezTo>
                    <a:pt x="571" y="1"/>
                    <a:pt x="0" y="571"/>
                    <a:pt x="0" y="1276"/>
                  </a:cubicBezTo>
                  <a:cubicBezTo>
                    <a:pt x="0" y="1981"/>
                    <a:pt x="571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1"/>
                    <a:pt x="1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28"/>
            <p:cNvSpPr/>
            <p:nvPr/>
          </p:nvSpPr>
          <p:spPr>
            <a:xfrm>
              <a:off x="5930766" y="4579686"/>
              <a:ext cx="87160" cy="87128"/>
            </a:xfrm>
            <a:custGeom>
              <a:rect b="b" l="l" r="r" t="t"/>
              <a:pathLst>
                <a:path extrusionOk="0" h="2757" w="2758">
                  <a:moveTo>
                    <a:pt x="1384" y="0"/>
                  </a:moveTo>
                  <a:cubicBezTo>
                    <a:pt x="616" y="0"/>
                    <a:pt x="1" y="625"/>
                    <a:pt x="1" y="1383"/>
                  </a:cubicBezTo>
                  <a:cubicBezTo>
                    <a:pt x="1" y="2141"/>
                    <a:pt x="616" y="2757"/>
                    <a:pt x="1384" y="2757"/>
                  </a:cubicBezTo>
                  <a:cubicBezTo>
                    <a:pt x="2142" y="2757"/>
                    <a:pt x="2757" y="2141"/>
                    <a:pt x="2757" y="1383"/>
                  </a:cubicBezTo>
                  <a:cubicBezTo>
                    <a:pt x="2757" y="625"/>
                    <a:pt x="2142" y="0"/>
                    <a:pt x="1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28"/>
            <p:cNvSpPr/>
            <p:nvPr/>
          </p:nvSpPr>
          <p:spPr>
            <a:xfrm>
              <a:off x="5633887" y="4674969"/>
              <a:ext cx="53345" cy="53313"/>
            </a:xfrm>
            <a:custGeom>
              <a:rect b="b" l="l" r="r" t="t"/>
              <a:pathLst>
                <a:path extrusionOk="0" h="1687" w="1688">
                  <a:moveTo>
                    <a:pt x="840" y="1"/>
                  </a:moveTo>
                  <a:cubicBezTo>
                    <a:pt x="376" y="1"/>
                    <a:pt x="1" y="375"/>
                    <a:pt x="1" y="839"/>
                  </a:cubicBezTo>
                  <a:cubicBezTo>
                    <a:pt x="1" y="1312"/>
                    <a:pt x="376" y="1687"/>
                    <a:pt x="840" y="1687"/>
                  </a:cubicBezTo>
                  <a:cubicBezTo>
                    <a:pt x="1312" y="1687"/>
                    <a:pt x="1687" y="1312"/>
                    <a:pt x="1687" y="839"/>
                  </a:cubicBezTo>
                  <a:cubicBezTo>
                    <a:pt x="1687" y="375"/>
                    <a:pt x="1312" y="1"/>
                    <a:pt x="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28"/>
            <p:cNvSpPr/>
            <p:nvPr/>
          </p:nvSpPr>
          <p:spPr>
            <a:xfrm>
              <a:off x="5779672" y="4643682"/>
              <a:ext cx="47372" cy="44844"/>
            </a:xfrm>
            <a:custGeom>
              <a:rect b="b" l="l" r="r" t="t"/>
              <a:pathLst>
                <a:path extrusionOk="0" fill="none" h="1419" w="1499">
                  <a:moveTo>
                    <a:pt x="0" y="0"/>
                  </a:moveTo>
                  <a:cubicBezTo>
                    <a:pt x="0" y="0"/>
                    <a:pt x="446" y="928"/>
                    <a:pt x="1499" y="141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28"/>
            <p:cNvSpPr/>
            <p:nvPr/>
          </p:nvSpPr>
          <p:spPr>
            <a:xfrm>
              <a:off x="5899479" y="4697249"/>
              <a:ext cx="25693" cy="73602"/>
            </a:xfrm>
            <a:custGeom>
              <a:rect b="b" l="l" r="r" t="t"/>
              <a:pathLst>
                <a:path extrusionOk="0" fill="none" h="2329" w="813">
                  <a:moveTo>
                    <a:pt x="143" y="0"/>
                  </a:moveTo>
                  <a:cubicBezTo>
                    <a:pt x="143" y="0"/>
                    <a:pt x="1" y="1401"/>
                    <a:pt x="812" y="232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28"/>
            <p:cNvSpPr/>
            <p:nvPr/>
          </p:nvSpPr>
          <p:spPr>
            <a:xfrm>
              <a:off x="5876377" y="4666499"/>
              <a:ext cx="44844" cy="44876"/>
            </a:xfrm>
            <a:custGeom>
              <a:rect b="b" l="l" r="r" t="t"/>
              <a:pathLst>
                <a:path extrusionOk="0" h="1420" w="1419">
                  <a:moveTo>
                    <a:pt x="714" y="1"/>
                  </a:moveTo>
                  <a:cubicBezTo>
                    <a:pt x="321" y="1"/>
                    <a:pt x="0" y="313"/>
                    <a:pt x="0" y="706"/>
                  </a:cubicBezTo>
                  <a:cubicBezTo>
                    <a:pt x="0" y="1098"/>
                    <a:pt x="321" y="1419"/>
                    <a:pt x="714" y="1419"/>
                  </a:cubicBezTo>
                  <a:cubicBezTo>
                    <a:pt x="1106" y="1419"/>
                    <a:pt x="1419" y="1098"/>
                    <a:pt x="1419" y="706"/>
                  </a:cubicBezTo>
                  <a:cubicBezTo>
                    <a:pt x="1419" y="313"/>
                    <a:pt x="110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28"/>
            <p:cNvSpPr/>
            <p:nvPr/>
          </p:nvSpPr>
          <p:spPr>
            <a:xfrm>
              <a:off x="5747816" y="4620264"/>
              <a:ext cx="41178" cy="41210"/>
            </a:xfrm>
            <a:custGeom>
              <a:rect b="b" l="l" r="r" t="t"/>
              <a:pathLst>
                <a:path extrusionOk="0" h="1304" w="1303">
                  <a:moveTo>
                    <a:pt x="651" y="1"/>
                  </a:moveTo>
                  <a:cubicBezTo>
                    <a:pt x="294" y="1"/>
                    <a:pt x="0" y="295"/>
                    <a:pt x="0" y="652"/>
                  </a:cubicBezTo>
                  <a:cubicBezTo>
                    <a:pt x="0" y="1009"/>
                    <a:pt x="294" y="1303"/>
                    <a:pt x="651" y="1303"/>
                  </a:cubicBezTo>
                  <a:cubicBezTo>
                    <a:pt x="1008" y="1303"/>
                    <a:pt x="1303" y="1009"/>
                    <a:pt x="1303" y="652"/>
                  </a:cubicBezTo>
                  <a:cubicBezTo>
                    <a:pt x="1303" y="295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28"/>
            <p:cNvSpPr/>
            <p:nvPr/>
          </p:nvSpPr>
          <p:spPr>
            <a:xfrm>
              <a:off x="5774015" y="4495369"/>
              <a:ext cx="13305" cy="9923"/>
            </a:xfrm>
            <a:custGeom>
              <a:rect b="b" l="l" r="r" t="t"/>
              <a:pathLst>
                <a:path extrusionOk="0" h="314" w="421">
                  <a:moveTo>
                    <a:pt x="215" y="1"/>
                  </a:moveTo>
                  <a:cubicBezTo>
                    <a:pt x="99" y="1"/>
                    <a:pt x="1" y="72"/>
                    <a:pt x="1" y="153"/>
                  </a:cubicBezTo>
                  <a:cubicBezTo>
                    <a:pt x="1" y="242"/>
                    <a:pt x="99" y="313"/>
                    <a:pt x="215" y="313"/>
                  </a:cubicBezTo>
                  <a:cubicBezTo>
                    <a:pt x="322" y="313"/>
                    <a:pt x="420" y="242"/>
                    <a:pt x="420" y="153"/>
                  </a:cubicBezTo>
                  <a:cubicBezTo>
                    <a:pt x="42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28"/>
            <p:cNvSpPr/>
            <p:nvPr/>
          </p:nvSpPr>
          <p:spPr>
            <a:xfrm>
              <a:off x="5975042" y="4595740"/>
              <a:ext cx="13273" cy="10176"/>
            </a:xfrm>
            <a:custGeom>
              <a:rect b="b" l="l" r="r" t="t"/>
              <a:pathLst>
                <a:path extrusionOk="0" h="322" w="420">
                  <a:moveTo>
                    <a:pt x="206" y="1"/>
                  </a:moveTo>
                  <a:cubicBezTo>
                    <a:pt x="90" y="1"/>
                    <a:pt x="0" y="72"/>
                    <a:pt x="0" y="161"/>
                  </a:cubicBezTo>
                  <a:cubicBezTo>
                    <a:pt x="0" y="251"/>
                    <a:pt x="90" y="322"/>
                    <a:pt x="206" y="322"/>
                  </a:cubicBezTo>
                  <a:cubicBezTo>
                    <a:pt x="322" y="322"/>
                    <a:pt x="420" y="251"/>
                    <a:pt x="420" y="161"/>
                  </a:cubicBezTo>
                  <a:cubicBezTo>
                    <a:pt x="420" y="72"/>
                    <a:pt x="322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28"/>
            <p:cNvSpPr/>
            <p:nvPr/>
          </p:nvSpPr>
          <p:spPr>
            <a:xfrm>
              <a:off x="5641788" y="4704518"/>
              <a:ext cx="7079" cy="7174"/>
            </a:xfrm>
            <a:custGeom>
              <a:rect b="b" l="l" r="r" t="t"/>
              <a:pathLst>
                <a:path extrusionOk="0" h="227" w="224">
                  <a:moveTo>
                    <a:pt x="93" y="1"/>
                  </a:moveTo>
                  <a:cubicBezTo>
                    <a:pt x="79" y="1"/>
                    <a:pt x="66" y="4"/>
                    <a:pt x="54" y="11"/>
                  </a:cubicBezTo>
                  <a:cubicBezTo>
                    <a:pt x="10" y="38"/>
                    <a:pt x="1" y="100"/>
                    <a:pt x="36" y="154"/>
                  </a:cubicBezTo>
                  <a:cubicBezTo>
                    <a:pt x="63" y="200"/>
                    <a:pt x="104" y="227"/>
                    <a:pt x="141" y="227"/>
                  </a:cubicBezTo>
                  <a:cubicBezTo>
                    <a:pt x="155" y="227"/>
                    <a:pt x="168" y="223"/>
                    <a:pt x="179" y="216"/>
                  </a:cubicBezTo>
                  <a:cubicBezTo>
                    <a:pt x="215" y="190"/>
                    <a:pt x="224" y="127"/>
                    <a:pt x="197" y="65"/>
                  </a:cubicBezTo>
                  <a:cubicBezTo>
                    <a:pt x="171" y="26"/>
                    <a:pt x="130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28"/>
            <p:cNvSpPr/>
            <p:nvPr/>
          </p:nvSpPr>
          <p:spPr>
            <a:xfrm>
              <a:off x="5759351" y="4626932"/>
              <a:ext cx="7648" cy="6731"/>
            </a:xfrm>
            <a:custGeom>
              <a:rect b="b" l="l" r="r" t="t"/>
              <a:pathLst>
                <a:path extrusionOk="0" h="213" w="242">
                  <a:moveTo>
                    <a:pt x="146" y="0"/>
                  </a:moveTo>
                  <a:cubicBezTo>
                    <a:pt x="114" y="0"/>
                    <a:pt x="81" y="16"/>
                    <a:pt x="54" y="49"/>
                  </a:cubicBezTo>
                  <a:cubicBezTo>
                    <a:pt x="10" y="93"/>
                    <a:pt x="1" y="165"/>
                    <a:pt x="45" y="191"/>
                  </a:cubicBezTo>
                  <a:cubicBezTo>
                    <a:pt x="60" y="206"/>
                    <a:pt x="78" y="213"/>
                    <a:pt x="98" y="213"/>
                  </a:cubicBezTo>
                  <a:cubicBezTo>
                    <a:pt x="128" y="213"/>
                    <a:pt x="161" y="197"/>
                    <a:pt x="188" y="165"/>
                  </a:cubicBezTo>
                  <a:cubicBezTo>
                    <a:pt x="233" y="120"/>
                    <a:pt x="242" y="58"/>
                    <a:pt x="206" y="22"/>
                  </a:cubicBezTo>
                  <a:cubicBezTo>
                    <a:pt x="188" y="8"/>
                    <a:pt x="168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28"/>
            <p:cNvSpPr/>
            <p:nvPr/>
          </p:nvSpPr>
          <p:spPr>
            <a:xfrm>
              <a:off x="5893569" y="4686789"/>
              <a:ext cx="7363" cy="6858"/>
            </a:xfrm>
            <a:custGeom>
              <a:rect b="b" l="l" r="r" t="t"/>
              <a:pathLst>
                <a:path extrusionOk="0" h="217" w="233">
                  <a:moveTo>
                    <a:pt x="146" y="0"/>
                  </a:moveTo>
                  <a:cubicBezTo>
                    <a:pt x="112" y="0"/>
                    <a:pt x="73" y="18"/>
                    <a:pt x="45" y="46"/>
                  </a:cubicBezTo>
                  <a:cubicBezTo>
                    <a:pt x="0" y="90"/>
                    <a:pt x="0" y="162"/>
                    <a:pt x="36" y="197"/>
                  </a:cubicBezTo>
                  <a:cubicBezTo>
                    <a:pt x="49" y="211"/>
                    <a:pt x="66" y="216"/>
                    <a:pt x="84" y="216"/>
                  </a:cubicBezTo>
                  <a:cubicBezTo>
                    <a:pt x="115" y="216"/>
                    <a:pt x="150" y="199"/>
                    <a:pt x="179" y="171"/>
                  </a:cubicBezTo>
                  <a:cubicBezTo>
                    <a:pt x="223" y="117"/>
                    <a:pt x="232" y="55"/>
                    <a:pt x="197" y="19"/>
                  </a:cubicBezTo>
                  <a:cubicBezTo>
                    <a:pt x="183" y="6"/>
                    <a:pt x="166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28"/>
            <p:cNvSpPr/>
            <p:nvPr/>
          </p:nvSpPr>
          <p:spPr>
            <a:xfrm>
              <a:off x="1950742" y="4990178"/>
              <a:ext cx="73318" cy="164933"/>
            </a:xfrm>
            <a:custGeom>
              <a:rect b="b" l="l" r="r" t="t"/>
              <a:pathLst>
                <a:path extrusionOk="0" fill="none" h="5219" w="2320">
                  <a:moveTo>
                    <a:pt x="2133" y="0"/>
                  </a:moveTo>
                  <a:cubicBezTo>
                    <a:pt x="2133" y="0"/>
                    <a:pt x="2320" y="3631"/>
                    <a:pt x="0" y="5219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28"/>
            <p:cNvSpPr/>
            <p:nvPr/>
          </p:nvSpPr>
          <p:spPr>
            <a:xfrm>
              <a:off x="1978363" y="4941668"/>
              <a:ext cx="87160" cy="87160"/>
            </a:xfrm>
            <a:custGeom>
              <a:rect b="b" l="l" r="r" t="t"/>
              <a:pathLst>
                <a:path extrusionOk="0" h="2758" w="2758">
                  <a:moveTo>
                    <a:pt x="1375" y="1"/>
                  </a:moveTo>
                  <a:cubicBezTo>
                    <a:pt x="616" y="1"/>
                    <a:pt x="1" y="616"/>
                    <a:pt x="1" y="1375"/>
                  </a:cubicBezTo>
                  <a:cubicBezTo>
                    <a:pt x="1" y="2142"/>
                    <a:pt x="616" y="2757"/>
                    <a:pt x="1375" y="2757"/>
                  </a:cubicBezTo>
                  <a:cubicBezTo>
                    <a:pt x="2142" y="2757"/>
                    <a:pt x="2757" y="2142"/>
                    <a:pt x="2757" y="1375"/>
                  </a:cubicBezTo>
                  <a:cubicBezTo>
                    <a:pt x="2757" y="616"/>
                    <a:pt x="2142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28"/>
            <p:cNvSpPr/>
            <p:nvPr/>
          </p:nvSpPr>
          <p:spPr>
            <a:xfrm>
              <a:off x="1946792" y="5058947"/>
              <a:ext cx="25693" cy="73918"/>
            </a:xfrm>
            <a:custGeom>
              <a:rect b="b" l="l" r="r" t="t"/>
              <a:pathLst>
                <a:path extrusionOk="0" fill="none" h="2339" w="813">
                  <a:moveTo>
                    <a:pt x="152" y="1"/>
                  </a:moveTo>
                  <a:cubicBezTo>
                    <a:pt x="152" y="1"/>
                    <a:pt x="1" y="1402"/>
                    <a:pt x="812" y="2338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28"/>
            <p:cNvSpPr/>
            <p:nvPr/>
          </p:nvSpPr>
          <p:spPr>
            <a:xfrm>
              <a:off x="1923943" y="5028228"/>
              <a:ext cx="44876" cy="45128"/>
            </a:xfrm>
            <a:custGeom>
              <a:rect b="b" l="l" r="r" t="t"/>
              <a:pathLst>
                <a:path extrusionOk="0" h="1428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28"/>
                    <a:pt x="706" y="1428"/>
                  </a:cubicBezTo>
                  <a:cubicBezTo>
                    <a:pt x="1098" y="1428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28"/>
            <p:cNvSpPr/>
            <p:nvPr/>
          </p:nvSpPr>
          <p:spPr>
            <a:xfrm>
              <a:off x="2022639" y="4957469"/>
              <a:ext cx="12989" cy="10176"/>
            </a:xfrm>
            <a:custGeom>
              <a:rect b="b" l="l" r="r" t="t"/>
              <a:pathLst>
                <a:path extrusionOk="0" h="322" w="411">
                  <a:moveTo>
                    <a:pt x="206" y="0"/>
                  </a:moveTo>
                  <a:cubicBezTo>
                    <a:pt x="90" y="0"/>
                    <a:pt x="0" y="72"/>
                    <a:pt x="0" y="161"/>
                  </a:cubicBezTo>
                  <a:cubicBezTo>
                    <a:pt x="0" y="250"/>
                    <a:pt x="90" y="322"/>
                    <a:pt x="206" y="322"/>
                  </a:cubicBezTo>
                  <a:cubicBezTo>
                    <a:pt x="321" y="322"/>
                    <a:pt x="411" y="250"/>
                    <a:pt x="411" y="161"/>
                  </a:cubicBezTo>
                  <a:cubicBezTo>
                    <a:pt x="411" y="72"/>
                    <a:pt x="321" y="0"/>
                    <a:pt x="206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28"/>
            <p:cNvSpPr/>
            <p:nvPr/>
          </p:nvSpPr>
          <p:spPr>
            <a:xfrm>
              <a:off x="1995271" y="5066279"/>
              <a:ext cx="55873" cy="34447"/>
            </a:xfrm>
            <a:custGeom>
              <a:rect b="b" l="l" r="r" t="t"/>
              <a:pathLst>
                <a:path extrusionOk="0" fill="none" h="1090" w="1768">
                  <a:moveTo>
                    <a:pt x="1767" y="1"/>
                  </a:moveTo>
                  <a:cubicBezTo>
                    <a:pt x="1767" y="1"/>
                    <a:pt x="1143" y="822"/>
                    <a:pt x="1" y="1089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28"/>
            <p:cNvSpPr/>
            <p:nvPr/>
          </p:nvSpPr>
          <p:spPr>
            <a:xfrm>
              <a:off x="2040115" y="5045484"/>
              <a:ext cx="45128" cy="41273"/>
            </a:xfrm>
            <a:custGeom>
              <a:rect b="b" l="l" r="r" t="t"/>
              <a:pathLst>
                <a:path extrusionOk="0" h="1306" w="1428">
                  <a:moveTo>
                    <a:pt x="708" y="1"/>
                  </a:moveTo>
                  <a:cubicBezTo>
                    <a:pt x="412" y="1"/>
                    <a:pt x="143" y="215"/>
                    <a:pt x="81" y="516"/>
                  </a:cubicBezTo>
                  <a:cubicBezTo>
                    <a:pt x="0" y="864"/>
                    <a:pt x="232" y="1212"/>
                    <a:pt x="580" y="1292"/>
                  </a:cubicBezTo>
                  <a:cubicBezTo>
                    <a:pt x="625" y="1301"/>
                    <a:pt x="670" y="1306"/>
                    <a:pt x="713" y="1306"/>
                  </a:cubicBezTo>
                  <a:cubicBezTo>
                    <a:pt x="1018" y="1306"/>
                    <a:pt x="1286" y="1096"/>
                    <a:pt x="1356" y="784"/>
                  </a:cubicBezTo>
                  <a:cubicBezTo>
                    <a:pt x="1428" y="436"/>
                    <a:pt x="1205" y="88"/>
                    <a:pt x="848" y="17"/>
                  </a:cubicBezTo>
                  <a:cubicBezTo>
                    <a:pt x="801" y="6"/>
                    <a:pt x="755" y="1"/>
                    <a:pt x="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28"/>
            <p:cNvSpPr/>
            <p:nvPr/>
          </p:nvSpPr>
          <p:spPr>
            <a:xfrm>
              <a:off x="2066630" y="5053258"/>
              <a:ext cx="7079" cy="7205"/>
            </a:xfrm>
            <a:custGeom>
              <a:rect b="b" l="l" r="r" t="t"/>
              <a:pathLst>
                <a:path extrusionOk="0" h="228" w="224">
                  <a:moveTo>
                    <a:pt x="83" y="1"/>
                  </a:moveTo>
                  <a:cubicBezTo>
                    <a:pt x="70" y="1"/>
                    <a:pt x="57" y="4"/>
                    <a:pt x="45" y="11"/>
                  </a:cubicBezTo>
                  <a:cubicBezTo>
                    <a:pt x="0" y="38"/>
                    <a:pt x="0" y="101"/>
                    <a:pt x="27" y="163"/>
                  </a:cubicBezTo>
                  <a:cubicBezTo>
                    <a:pt x="53" y="202"/>
                    <a:pt x="93" y="227"/>
                    <a:pt x="131" y="227"/>
                  </a:cubicBezTo>
                  <a:cubicBezTo>
                    <a:pt x="144" y="227"/>
                    <a:pt x="158" y="224"/>
                    <a:pt x="170" y="217"/>
                  </a:cubicBezTo>
                  <a:cubicBezTo>
                    <a:pt x="214" y="190"/>
                    <a:pt x="223" y="127"/>
                    <a:pt x="187" y="65"/>
                  </a:cubicBezTo>
                  <a:cubicBezTo>
                    <a:pt x="161" y="26"/>
                    <a:pt x="121" y="1"/>
                    <a:pt x="8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28"/>
            <p:cNvSpPr/>
            <p:nvPr/>
          </p:nvSpPr>
          <p:spPr>
            <a:xfrm>
              <a:off x="1940882" y="5048707"/>
              <a:ext cx="7363" cy="6731"/>
            </a:xfrm>
            <a:custGeom>
              <a:rect b="b" l="l" r="r" t="t"/>
              <a:pathLst>
                <a:path extrusionOk="0" h="213" w="233">
                  <a:moveTo>
                    <a:pt x="144" y="0"/>
                  </a:moveTo>
                  <a:cubicBezTo>
                    <a:pt x="114" y="0"/>
                    <a:pt x="81" y="16"/>
                    <a:pt x="54" y="48"/>
                  </a:cubicBezTo>
                  <a:cubicBezTo>
                    <a:pt x="9" y="93"/>
                    <a:pt x="0" y="155"/>
                    <a:pt x="36" y="191"/>
                  </a:cubicBezTo>
                  <a:cubicBezTo>
                    <a:pt x="50" y="205"/>
                    <a:pt x="70" y="213"/>
                    <a:pt x="92" y="213"/>
                  </a:cubicBezTo>
                  <a:cubicBezTo>
                    <a:pt x="124" y="213"/>
                    <a:pt x="161" y="196"/>
                    <a:pt x="188" y="164"/>
                  </a:cubicBezTo>
                  <a:cubicBezTo>
                    <a:pt x="232" y="120"/>
                    <a:pt x="232" y="48"/>
                    <a:pt x="196" y="22"/>
                  </a:cubicBezTo>
                  <a:cubicBezTo>
                    <a:pt x="182" y="7"/>
                    <a:pt x="164" y="0"/>
                    <a:pt x="14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28"/>
            <p:cNvSpPr/>
            <p:nvPr/>
          </p:nvSpPr>
          <p:spPr>
            <a:xfrm>
              <a:off x="7541162" y="4760361"/>
              <a:ext cx="1202918" cy="405744"/>
            </a:xfrm>
            <a:custGeom>
              <a:rect b="b" l="l" r="r" t="t"/>
              <a:pathLst>
                <a:path extrusionOk="0" h="12839" w="38064">
                  <a:moveTo>
                    <a:pt x="31340" y="1"/>
                  </a:moveTo>
                  <a:cubicBezTo>
                    <a:pt x="30121" y="1"/>
                    <a:pt x="28868" y="355"/>
                    <a:pt x="27719" y="1144"/>
                  </a:cubicBezTo>
                  <a:lnTo>
                    <a:pt x="25221" y="2865"/>
                  </a:lnTo>
                  <a:cubicBezTo>
                    <a:pt x="23883" y="1924"/>
                    <a:pt x="22349" y="1473"/>
                    <a:pt x="20831" y="1473"/>
                  </a:cubicBezTo>
                  <a:cubicBezTo>
                    <a:pt x="18392" y="1473"/>
                    <a:pt x="15995" y="2638"/>
                    <a:pt x="14515" y="4810"/>
                  </a:cubicBezTo>
                  <a:lnTo>
                    <a:pt x="12811" y="7308"/>
                  </a:lnTo>
                  <a:lnTo>
                    <a:pt x="11839" y="6799"/>
                  </a:lnTo>
                  <a:cubicBezTo>
                    <a:pt x="10703" y="6203"/>
                    <a:pt x="9486" y="5920"/>
                    <a:pt x="8287" y="5920"/>
                  </a:cubicBezTo>
                  <a:cubicBezTo>
                    <a:pt x="5557" y="5920"/>
                    <a:pt x="2920" y="7385"/>
                    <a:pt x="1544" y="9957"/>
                  </a:cubicBezTo>
                  <a:lnTo>
                    <a:pt x="1" y="12839"/>
                  </a:lnTo>
                  <a:lnTo>
                    <a:pt x="37327" y="12839"/>
                  </a:lnTo>
                  <a:lnTo>
                    <a:pt x="37773" y="6915"/>
                  </a:lnTo>
                  <a:cubicBezTo>
                    <a:pt x="38064" y="2926"/>
                    <a:pt x="34841" y="1"/>
                    <a:pt x="3134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8"/>
            <p:cNvSpPr/>
            <p:nvPr/>
          </p:nvSpPr>
          <p:spPr>
            <a:xfrm>
              <a:off x="7541162" y="4760361"/>
              <a:ext cx="1202918" cy="405744"/>
            </a:xfrm>
            <a:custGeom>
              <a:rect b="b" l="l" r="r" t="t"/>
              <a:pathLst>
                <a:path extrusionOk="0" h="12839" w="38064">
                  <a:moveTo>
                    <a:pt x="31340" y="1"/>
                  </a:moveTo>
                  <a:cubicBezTo>
                    <a:pt x="30121" y="1"/>
                    <a:pt x="28868" y="355"/>
                    <a:pt x="27719" y="1144"/>
                  </a:cubicBezTo>
                  <a:lnTo>
                    <a:pt x="25221" y="2865"/>
                  </a:lnTo>
                  <a:cubicBezTo>
                    <a:pt x="23883" y="1924"/>
                    <a:pt x="22349" y="1473"/>
                    <a:pt x="20831" y="1473"/>
                  </a:cubicBezTo>
                  <a:cubicBezTo>
                    <a:pt x="18392" y="1473"/>
                    <a:pt x="15995" y="2638"/>
                    <a:pt x="14515" y="4810"/>
                  </a:cubicBezTo>
                  <a:lnTo>
                    <a:pt x="12811" y="7308"/>
                  </a:lnTo>
                  <a:lnTo>
                    <a:pt x="11839" y="6799"/>
                  </a:lnTo>
                  <a:cubicBezTo>
                    <a:pt x="10703" y="6203"/>
                    <a:pt x="9486" y="5920"/>
                    <a:pt x="8287" y="5920"/>
                  </a:cubicBezTo>
                  <a:cubicBezTo>
                    <a:pt x="5557" y="5920"/>
                    <a:pt x="2920" y="7385"/>
                    <a:pt x="1544" y="9957"/>
                  </a:cubicBezTo>
                  <a:lnTo>
                    <a:pt x="1" y="12839"/>
                  </a:lnTo>
                  <a:lnTo>
                    <a:pt x="37327" y="12839"/>
                  </a:lnTo>
                  <a:lnTo>
                    <a:pt x="37773" y="6915"/>
                  </a:lnTo>
                  <a:cubicBezTo>
                    <a:pt x="38064" y="2926"/>
                    <a:pt x="34841" y="1"/>
                    <a:pt x="31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28"/>
            <p:cNvSpPr/>
            <p:nvPr/>
          </p:nvSpPr>
          <p:spPr>
            <a:xfrm>
              <a:off x="8174677" y="4940846"/>
              <a:ext cx="70505" cy="361722"/>
            </a:xfrm>
            <a:custGeom>
              <a:rect b="b" l="l" r="r" t="t"/>
              <a:pathLst>
                <a:path extrusionOk="0" h="11446" w="2231">
                  <a:moveTo>
                    <a:pt x="0" y="0"/>
                  </a:moveTo>
                  <a:lnTo>
                    <a:pt x="2231" y="11446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28"/>
            <p:cNvSpPr/>
            <p:nvPr/>
          </p:nvSpPr>
          <p:spPr>
            <a:xfrm>
              <a:off x="8174677" y="4940846"/>
              <a:ext cx="70505" cy="361722"/>
            </a:xfrm>
            <a:custGeom>
              <a:rect b="b" l="l" r="r" t="t"/>
              <a:pathLst>
                <a:path extrusionOk="0" fill="none" h="11446" w="2231">
                  <a:moveTo>
                    <a:pt x="0" y="0"/>
                  </a:moveTo>
                  <a:lnTo>
                    <a:pt x="2231" y="1144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28"/>
            <p:cNvSpPr/>
            <p:nvPr/>
          </p:nvSpPr>
          <p:spPr>
            <a:xfrm>
              <a:off x="8431799" y="4912372"/>
              <a:ext cx="79259" cy="378914"/>
            </a:xfrm>
            <a:custGeom>
              <a:rect b="b" l="l" r="r" t="t"/>
              <a:pathLst>
                <a:path extrusionOk="0" h="11990" w="2508">
                  <a:moveTo>
                    <a:pt x="2507" y="0"/>
                  </a:moveTo>
                  <a:lnTo>
                    <a:pt x="0" y="1199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28"/>
            <p:cNvSpPr/>
            <p:nvPr/>
          </p:nvSpPr>
          <p:spPr>
            <a:xfrm>
              <a:off x="8431799" y="4912372"/>
              <a:ext cx="79259" cy="378914"/>
            </a:xfrm>
            <a:custGeom>
              <a:rect b="b" l="l" r="r" t="t"/>
              <a:pathLst>
                <a:path extrusionOk="0" fill="none" h="11990" w="2508">
                  <a:moveTo>
                    <a:pt x="2507" y="0"/>
                  </a:moveTo>
                  <a:lnTo>
                    <a:pt x="0" y="119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28"/>
            <p:cNvSpPr/>
            <p:nvPr/>
          </p:nvSpPr>
          <p:spPr>
            <a:xfrm>
              <a:off x="7761941" y="5059516"/>
              <a:ext cx="96166" cy="240242"/>
            </a:xfrm>
            <a:custGeom>
              <a:rect b="b" l="l" r="r" t="t"/>
              <a:pathLst>
                <a:path extrusionOk="0" h="7602" w="3043">
                  <a:moveTo>
                    <a:pt x="0" y="1"/>
                  </a:moveTo>
                  <a:lnTo>
                    <a:pt x="3042" y="760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28"/>
            <p:cNvSpPr/>
            <p:nvPr/>
          </p:nvSpPr>
          <p:spPr>
            <a:xfrm>
              <a:off x="7761941" y="5059516"/>
              <a:ext cx="96166" cy="240242"/>
            </a:xfrm>
            <a:custGeom>
              <a:rect b="b" l="l" r="r" t="t"/>
              <a:pathLst>
                <a:path extrusionOk="0" fill="none" h="7602" w="3043">
                  <a:moveTo>
                    <a:pt x="0" y="1"/>
                  </a:moveTo>
                  <a:lnTo>
                    <a:pt x="3042" y="760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28"/>
            <p:cNvSpPr/>
            <p:nvPr/>
          </p:nvSpPr>
          <p:spPr>
            <a:xfrm>
              <a:off x="8113778" y="4990463"/>
              <a:ext cx="169484" cy="115318"/>
            </a:xfrm>
            <a:custGeom>
              <a:rect b="b" l="l" r="r" t="t"/>
              <a:pathLst>
                <a:path extrusionOk="0" fill="none" h="3649" w="5363">
                  <a:moveTo>
                    <a:pt x="1" y="1677"/>
                  </a:moveTo>
                  <a:lnTo>
                    <a:pt x="2927" y="3649"/>
                  </a:lnTo>
                  <a:lnTo>
                    <a:pt x="5362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28"/>
            <p:cNvSpPr/>
            <p:nvPr/>
          </p:nvSpPr>
          <p:spPr>
            <a:xfrm>
              <a:off x="8426174" y="5034992"/>
              <a:ext cx="43137" cy="77837"/>
            </a:xfrm>
            <a:custGeom>
              <a:rect b="b" l="l" r="r" t="t"/>
              <a:pathLst>
                <a:path extrusionOk="0" h="2463" w="1365">
                  <a:moveTo>
                    <a:pt x="0" y="1"/>
                  </a:moveTo>
                  <a:lnTo>
                    <a:pt x="1365" y="246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8"/>
            <p:cNvSpPr/>
            <p:nvPr/>
          </p:nvSpPr>
          <p:spPr>
            <a:xfrm>
              <a:off x="8426174" y="5034992"/>
              <a:ext cx="43137" cy="77837"/>
            </a:xfrm>
            <a:custGeom>
              <a:rect b="b" l="l" r="r" t="t"/>
              <a:pathLst>
                <a:path extrusionOk="0" fill="none" h="2463" w="1365">
                  <a:moveTo>
                    <a:pt x="0" y="1"/>
                  </a:moveTo>
                  <a:lnTo>
                    <a:pt x="1365" y="24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28"/>
            <p:cNvSpPr/>
            <p:nvPr/>
          </p:nvSpPr>
          <p:spPr>
            <a:xfrm>
              <a:off x="7798284" y="5074179"/>
              <a:ext cx="41210" cy="70505"/>
            </a:xfrm>
            <a:custGeom>
              <a:rect b="b" l="l" r="r" t="t"/>
              <a:pathLst>
                <a:path extrusionOk="0" fill="none" h="2231" w="1304">
                  <a:moveTo>
                    <a:pt x="1303" y="1"/>
                  </a:moveTo>
                  <a:lnTo>
                    <a:pt x="1" y="22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8"/>
            <p:cNvSpPr/>
            <p:nvPr/>
          </p:nvSpPr>
          <p:spPr>
            <a:xfrm>
              <a:off x="480505" y="4760361"/>
              <a:ext cx="1202981" cy="405744"/>
            </a:xfrm>
            <a:custGeom>
              <a:rect b="b" l="l" r="r" t="t"/>
              <a:pathLst>
                <a:path extrusionOk="0" h="12839" w="38066">
                  <a:moveTo>
                    <a:pt x="6726" y="1"/>
                  </a:moveTo>
                  <a:cubicBezTo>
                    <a:pt x="3225" y="1"/>
                    <a:pt x="0" y="2926"/>
                    <a:pt x="285" y="6915"/>
                  </a:cubicBezTo>
                  <a:lnTo>
                    <a:pt x="740" y="12839"/>
                  </a:lnTo>
                  <a:lnTo>
                    <a:pt x="38065" y="12839"/>
                  </a:lnTo>
                  <a:lnTo>
                    <a:pt x="36522" y="9957"/>
                  </a:lnTo>
                  <a:cubicBezTo>
                    <a:pt x="35146" y="7385"/>
                    <a:pt x="32504" y="5920"/>
                    <a:pt x="29775" y="5920"/>
                  </a:cubicBezTo>
                  <a:cubicBezTo>
                    <a:pt x="28576" y="5920"/>
                    <a:pt x="27360" y="6203"/>
                    <a:pt x="26227" y="6799"/>
                  </a:cubicBezTo>
                  <a:lnTo>
                    <a:pt x="25255" y="7308"/>
                  </a:lnTo>
                  <a:lnTo>
                    <a:pt x="23551" y="4810"/>
                  </a:lnTo>
                  <a:cubicBezTo>
                    <a:pt x="22072" y="2638"/>
                    <a:pt x="19674" y="1473"/>
                    <a:pt x="17235" y="1473"/>
                  </a:cubicBezTo>
                  <a:cubicBezTo>
                    <a:pt x="15717" y="1473"/>
                    <a:pt x="14184" y="1924"/>
                    <a:pt x="12846" y="2865"/>
                  </a:cubicBezTo>
                  <a:lnTo>
                    <a:pt x="10348" y="1144"/>
                  </a:lnTo>
                  <a:cubicBezTo>
                    <a:pt x="9198" y="355"/>
                    <a:pt x="7945" y="1"/>
                    <a:pt x="6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8"/>
            <p:cNvSpPr/>
            <p:nvPr/>
          </p:nvSpPr>
          <p:spPr>
            <a:xfrm>
              <a:off x="979486" y="4940846"/>
              <a:ext cx="70505" cy="361722"/>
            </a:xfrm>
            <a:custGeom>
              <a:rect b="b" l="l" r="r" t="t"/>
              <a:pathLst>
                <a:path extrusionOk="0" h="11446" w="2231">
                  <a:moveTo>
                    <a:pt x="2231" y="0"/>
                  </a:moveTo>
                  <a:lnTo>
                    <a:pt x="0" y="11446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28"/>
            <p:cNvSpPr/>
            <p:nvPr/>
          </p:nvSpPr>
          <p:spPr>
            <a:xfrm>
              <a:off x="979486" y="4940846"/>
              <a:ext cx="70505" cy="361722"/>
            </a:xfrm>
            <a:custGeom>
              <a:rect b="b" l="l" r="r" t="t"/>
              <a:pathLst>
                <a:path extrusionOk="0" fill="none" h="11446" w="2231">
                  <a:moveTo>
                    <a:pt x="2231" y="0"/>
                  </a:moveTo>
                  <a:lnTo>
                    <a:pt x="0" y="1144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8"/>
            <p:cNvSpPr/>
            <p:nvPr/>
          </p:nvSpPr>
          <p:spPr>
            <a:xfrm>
              <a:off x="713609" y="4912372"/>
              <a:ext cx="79259" cy="378914"/>
            </a:xfrm>
            <a:custGeom>
              <a:rect b="b" l="l" r="r" t="t"/>
              <a:pathLst>
                <a:path extrusionOk="0" h="11990" w="2508">
                  <a:moveTo>
                    <a:pt x="1" y="0"/>
                  </a:moveTo>
                  <a:lnTo>
                    <a:pt x="2508" y="1199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8"/>
            <p:cNvSpPr/>
            <p:nvPr/>
          </p:nvSpPr>
          <p:spPr>
            <a:xfrm>
              <a:off x="713609" y="4912372"/>
              <a:ext cx="79259" cy="378914"/>
            </a:xfrm>
            <a:custGeom>
              <a:rect b="b" l="l" r="r" t="t"/>
              <a:pathLst>
                <a:path extrusionOk="0" fill="none" h="11990" w="2508">
                  <a:moveTo>
                    <a:pt x="1" y="0"/>
                  </a:moveTo>
                  <a:lnTo>
                    <a:pt x="2508" y="119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8"/>
            <p:cNvSpPr/>
            <p:nvPr/>
          </p:nvSpPr>
          <p:spPr>
            <a:xfrm>
              <a:off x="1366591" y="5059516"/>
              <a:ext cx="96166" cy="240242"/>
            </a:xfrm>
            <a:custGeom>
              <a:rect b="b" l="l" r="r" t="t"/>
              <a:pathLst>
                <a:path extrusionOk="0" h="7602" w="3043">
                  <a:moveTo>
                    <a:pt x="3042" y="1"/>
                  </a:moveTo>
                  <a:lnTo>
                    <a:pt x="0" y="760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8"/>
            <p:cNvSpPr/>
            <p:nvPr/>
          </p:nvSpPr>
          <p:spPr>
            <a:xfrm>
              <a:off x="1366591" y="5059516"/>
              <a:ext cx="96166" cy="240242"/>
            </a:xfrm>
            <a:custGeom>
              <a:rect b="b" l="l" r="r" t="t"/>
              <a:pathLst>
                <a:path extrusionOk="0" fill="none" h="7602" w="3043">
                  <a:moveTo>
                    <a:pt x="3042" y="1"/>
                  </a:moveTo>
                  <a:lnTo>
                    <a:pt x="0" y="760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8"/>
            <p:cNvSpPr/>
            <p:nvPr/>
          </p:nvSpPr>
          <p:spPr>
            <a:xfrm>
              <a:off x="941436" y="4990463"/>
              <a:ext cx="169453" cy="115318"/>
            </a:xfrm>
            <a:custGeom>
              <a:rect b="b" l="l" r="r" t="t"/>
              <a:pathLst>
                <a:path extrusionOk="0" fill="none" h="3649" w="5362">
                  <a:moveTo>
                    <a:pt x="5362" y="1677"/>
                  </a:moveTo>
                  <a:lnTo>
                    <a:pt x="2436" y="364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8"/>
            <p:cNvSpPr/>
            <p:nvPr/>
          </p:nvSpPr>
          <p:spPr>
            <a:xfrm>
              <a:off x="755357" y="5034992"/>
              <a:ext cx="43169" cy="77837"/>
            </a:xfrm>
            <a:custGeom>
              <a:rect b="b" l="l" r="r" t="t"/>
              <a:pathLst>
                <a:path extrusionOk="0" h="2463" w="1366">
                  <a:moveTo>
                    <a:pt x="1365" y="1"/>
                  </a:moveTo>
                  <a:lnTo>
                    <a:pt x="0" y="246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8"/>
            <p:cNvSpPr/>
            <p:nvPr/>
          </p:nvSpPr>
          <p:spPr>
            <a:xfrm>
              <a:off x="755357" y="5034992"/>
              <a:ext cx="43169" cy="77837"/>
            </a:xfrm>
            <a:custGeom>
              <a:rect b="b" l="l" r="r" t="t"/>
              <a:pathLst>
                <a:path extrusionOk="0" fill="none" h="2463" w="1366">
                  <a:moveTo>
                    <a:pt x="1365" y="1"/>
                  </a:moveTo>
                  <a:lnTo>
                    <a:pt x="0" y="24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8"/>
            <p:cNvSpPr/>
            <p:nvPr/>
          </p:nvSpPr>
          <p:spPr>
            <a:xfrm>
              <a:off x="1385174" y="5074179"/>
              <a:ext cx="40925" cy="70505"/>
            </a:xfrm>
            <a:custGeom>
              <a:rect b="b" l="l" r="r" t="t"/>
              <a:pathLst>
                <a:path extrusionOk="0" fill="none" h="2231" w="1295">
                  <a:moveTo>
                    <a:pt x="1" y="1"/>
                  </a:moveTo>
                  <a:lnTo>
                    <a:pt x="1294" y="22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8"/>
            <p:cNvSpPr/>
            <p:nvPr/>
          </p:nvSpPr>
          <p:spPr>
            <a:xfrm>
              <a:off x="3243180" y="4957532"/>
              <a:ext cx="231141" cy="223524"/>
            </a:xfrm>
            <a:custGeom>
              <a:rect b="b" l="l" r="r" t="t"/>
              <a:pathLst>
                <a:path extrusionOk="0" h="7073" w="7314">
                  <a:moveTo>
                    <a:pt x="1865" y="1"/>
                  </a:moveTo>
                  <a:cubicBezTo>
                    <a:pt x="847" y="1"/>
                    <a:pt x="1" y="1006"/>
                    <a:pt x="320" y="2104"/>
                  </a:cubicBezTo>
                  <a:cubicBezTo>
                    <a:pt x="960" y="4300"/>
                    <a:pt x="2682" y="7073"/>
                    <a:pt x="7270" y="7073"/>
                  </a:cubicBezTo>
                  <a:cubicBezTo>
                    <a:pt x="7284" y="7073"/>
                    <a:pt x="7299" y="7073"/>
                    <a:pt x="7314" y="7073"/>
                  </a:cubicBezTo>
                  <a:cubicBezTo>
                    <a:pt x="7314" y="7073"/>
                    <a:pt x="7207" y="2122"/>
                    <a:pt x="2496" y="132"/>
                  </a:cubicBezTo>
                  <a:cubicBezTo>
                    <a:pt x="2284" y="42"/>
                    <a:pt x="2071" y="1"/>
                    <a:pt x="1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8"/>
            <p:cNvSpPr/>
            <p:nvPr/>
          </p:nvSpPr>
          <p:spPr>
            <a:xfrm>
              <a:off x="3324589" y="5022888"/>
              <a:ext cx="151155" cy="158171"/>
            </a:xfrm>
            <a:custGeom>
              <a:rect b="b" l="l" r="r" t="t"/>
              <a:pathLst>
                <a:path extrusionOk="0" h="5005" w="4783">
                  <a:moveTo>
                    <a:pt x="1" y="0"/>
                  </a:moveTo>
                  <a:lnTo>
                    <a:pt x="4738" y="5005"/>
                  </a:lnTo>
                  <a:cubicBezTo>
                    <a:pt x="4782" y="491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8"/>
            <p:cNvSpPr/>
            <p:nvPr/>
          </p:nvSpPr>
          <p:spPr>
            <a:xfrm>
              <a:off x="3324589" y="5022888"/>
              <a:ext cx="151155" cy="158171"/>
            </a:xfrm>
            <a:custGeom>
              <a:rect b="b" l="l" r="r" t="t"/>
              <a:pathLst>
                <a:path extrusionOk="0" fill="none" h="5005" w="4783">
                  <a:moveTo>
                    <a:pt x="1" y="0"/>
                  </a:moveTo>
                  <a:cubicBezTo>
                    <a:pt x="1" y="0"/>
                    <a:pt x="4782" y="4916"/>
                    <a:pt x="4738" y="50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8"/>
            <p:cNvSpPr/>
            <p:nvPr/>
          </p:nvSpPr>
          <p:spPr>
            <a:xfrm>
              <a:off x="4764772" y="4943374"/>
              <a:ext cx="209430" cy="263912"/>
            </a:xfrm>
            <a:custGeom>
              <a:rect b="b" l="l" r="r" t="t"/>
              <a:pathLst>
                <a:path extrusionOk="0" h="8351" w="6627">
                  <a:moveTo>
                    <a:pt x="1649" y="1"/>
                  </a:moveTo>
                  <a:cubicBezTo>
                    <a:pt x="801" y="1"/>
                    <a:pt x="1" y="681"/>
                    <a:pt x="7" y="1660"/>
                  </a:cubicBezTo>
                  <a:cubicBezTo>
                    <a:pt x="25" y="3952"/>
                    <a:pt x="926" y="7101"/>
                    <a:pt x="5378" y="8350"/>
                  </a:cubicBezTo>
                  <a:cubicBezTo>
                    <a:pt x="5378" y="8350"/>
                    <a:pt x="6627" y="3560"/>
                    <a:pt x="2648" y="357"/>
                  </a:cubicBezTo>
                  <a:cubicBezTo>
                    <a:pt x="2340" y="111"/>
                    <a:pt x="1991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8"/>
            <p:cNvSpPr/>
            <p:nvPr/>
          </p:nvSpPr>
          <p:spPr>
            <a:xfrm>
              <a:off x="4834046" y="5014133"/>
              <a:ext cx="102961" cy="193154"/>
            </a:xfrm>
            <a:custGeom>
              <a:rect b="b" l="l" r="r" t="t"/>
              <a:pathLst>
                <a:path extrusionOk="0" h="6112" w="3258">
                  <a:moveTo>
                    <a:pt x="1" y="1"/>
                  </a:moveTo>
                  <a:lnTo>
                    <a:pt x="3186" y="6111"/>
                  </a:lnTo>
                  <a:cubicBezTo>
                    <a:pt x="3257" y="6040"/>
                    <a:pt x="2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8"/>
            <p:cNvSpPr/>
            <p:nvPr/>
          </p:nvSpPr>
          <p:spPr>
            <a:xfrm>
              <a:off x="4834046" y="5014133"/>
              <a:ext cx="102961" cy="193154"/>
            </a:xfrm>
            <a:custGeom>
              <a:rect b="b" l="l" r="r" t="t"/>
              <a:pathLst>
                <a:path extrusionOk="0" fill="none" h="6112" w="3258">
                  <a:moveTo>
                    <a:pt x="1" y="1"/>
                  </a:moveTo>
                  <a:cubicBezTo>
                    <a:pt x="1" y="1"/>
                    <a:pt x="3257" y="6040"/>
                    <a:pt x="3186" y="61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8"/>
            <p:cNvSpPr/>
            <p:nvPr/>
          </p:nvSpPr>
          <p:spPr>
            <a:xfrm>
              <a:off x="5126721" y="4725250"/>
              <a:ext cx="380399" cy="515310"/>
            </a:xfrm>
            <a:custGeom>
              <a:rect b="b" l="l" r="r" t="t"/>
              <a:pathLst>
                <a:path extrusionOk="0" h="16306" w="12037">
                  <a:moveTo>
                    <a:pt x="8935" y="1"/>
                  </a:moveTo>
                  <a:cubicBezTo>
                    <a:pt x="8291" y="1"/>
                    <a:pt x="7631" y="205"/>
                    <a:pt x="7048" y="658"/>
                  </a:cubicBezTo>
                  <a:cubicBezTo>
                    <a:pt x="3649" y="3316"/>
                    <a:pt x="0" y="8258"/>
                    <a:pt x="3229" y="16305"/>
                  </a:cubicBezTo>
                  <a:cubicBezTo>
                    <a:pt x="3229" y="16305"/>
                    <a:pt x="11794" y="12683"/>
                    <a:pt x="11999" y="3102"/>
                  </a:cubicBezTo>
                  <a:cubicBezTo>
                    <a:pt x="12037" y="1263"/>
                    <a:pt x="10537" y="1"/>
                    <a:pt x="8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8"/>
            <p:cNvSpPr/>
            <p:nvPr/>
          </p:nvSpPr>
          <p:spPr>
            <a:xfrm>
              <a:off x="5228768" y="4869771"/>
              <a:ext cx="172297" cy="370792"/>
            </a:xfrm>
            <a:custGeom>
              <a:rect b="b" l="l" r="r" t="t"/>
              <a:pathLst>
                <a:path extrusionOk="0" h="11733" w="5452">
                  <a:moveTo>
                    <a:pt x="5451" y="1"/>
                  </a:moveTo>
                  <a:lnTo>
                    <a:pt x="0" y="11732"/>
                  </a:lnTo>
                  <a:cubicBezTo>
                    <a:pt x="1" y="11732"/>
                    <a:pt x="1" y="11732"/>
                    <a:pt x="1" y="11732"/>
                  </a:cubicBezTo>
                  <a:cubicBezTo>
                    <a:pt x="196" y="11732"/>
                    <a:pt x="5449" y="5"/>
                    <a:pt x="545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8"/>
            <p:cNvSpPr/>
            <p:nvPr/>
          </p:nvSpPr>
          <p:spPr>
            <a:xfrm>
              <a:off x="5228768" y="4869771"/>
              <a:ext cx="172297" cy="371329"/>
            </a:xfrm>
            <a:custGeom>
              <a:rect b="b" l="l" r="r" t="t"/>
              <a:pathLst>
                <a:path extrusionOk="0" fill="none" h="11750" w="5452">
                  <a:moveTo>
                    <a:pt x="5451" y="1"/>
                  </a:moveTo>
                  <a:cubicBezTo>
                    <a:pt x="5451" y="1"/>
                    <a:pt x="188" y="11750"/>
                    <a:pt x="0" y="117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8"/>
            <p:cNvSpPr/>
            <p:nvPr/>
          </p:nvSpPr>
          <p:spPr>
            <a:xfrm>
              <a:off x="4572720" y="4959713"/>
              <a:ext cx="85169" cy="223619"/>
            </a:xfrm>
            <a:custGeom>
              <a:rect b="b" l="l" r="r" t="t"/>
              <a:pathLst>
                <a:path extrusionOk="0" fill="none" h="7076" w="2695">
                  <a:moveTo>
                    <a:pt x="0" y="1"/>
                  </a:moveTo>
                  <a:cubicBezTo>
                    <a:pt x="0" y="1"/>
                    <a:pt x="2694" y="2891"/>
                    <a:pt x="1294" y="7075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8"/>
            <p:cNvSpPr/>
            <p:nvPr/>
          </p:nvSpPr>
          <p:spPr>
            <a:xfrm>
              <a:off x="4528729" y="4899383"/>
              <a:ext cx="93069" cy="93069"/>
            </a:xfrm>
            <a:custGeom>
              <a:rect b="b" l="l" r="r" t="t"/>
              <a:pathLst>
                <a:path extrusionOk="0" h="2945" w="2945">
                  <a:moveTo>
                    <a:pt x="1472" y="1"/>
                  </a:moveTo>
                  <a:cubicBezTo>
                    <a:pt x="661" y="1"/>
                    <a:pt x="0" y="661"/>
                    <a:pt x="0" y="1473"/>
                  </a:cubicBezTo>
                  <a:cubicBezTo>
                    <a:pt x="0" y="2284"/>
                    <a:pt x="661" y="2945"/>
                    <a:pt x="1472" y="2945"/>
                  </a:cubicBezTo>
                  <a:cubicBezTo>
                    <a:pt x="2284" y="2945"/>
                    <a:pt x="2944" y="2284"/>
                    <a:pt x="2944" y="1473"/>
                  </a:cubicBezTo>
                  <a:cubicBezTo>
                    <a:pt x="2944" y="661"/>
                    <a:pt x="2284" y="1"/>
                    <a:pt x="1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8"/>
            <p:cNvSpPr/>
            <p:nvPr/>
          </p:nvSpPr>
          <p:spPr>
            <a:xfrm>
              <a:off x="4563682" y="4918281"/>
              <a:ext cx="15264" cy="11598"/>
            </a:xfrm>
            <a:custGeom>
              <a:rect b="b" l="l" r="r" t="t"/>
              <a:pathLst>
                <a:path extrusionOk="0" h="367" w="483">
                  <a:moveTo>
                    <a:pt x="242" y="0"/>
                  </a:moveTo>
                  <a:cubicBezTo>
                    <a:pt x="108" y="0"/>
                    <a:pt x="1" y="81"/>
                    <a:pt x="1" y="188"/>
                  </a:cubicBezTo>
                  <a:cubicBezTo>
                    <a:pt x="1" y="286"/>
                    <a:pt x="108" y="366"/>
                    <a:pt x="242" y="366"/>
                  </a:cubicBezTo>
                  <a:cubicBezTo>
                    <a:pt x="375" y="366"/>
                    <a:pt x="482" y="286"/>
                    <a:pt x="482" y="188"/>
                  </a:cubicBezTo>
                  <a:cubicBezTo>
                    <a:pt x="482" y="81"/>
                    <a:pt x="37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8"/>
            <p:cNvSpPr/>
            <p:nvPr/>
          </p:nvSpPr>
          <p:spPr>
            <a:xfrm>
              <a:off x="4507017" y="5021181"/>
              <a:ext cx="117024" cy="61783"/>
            </a:xfrm>
            <a:custGeom>
              <a:rect b="b" l="l" r="r" t="t"/>
              <a:pathLst>
                <a:path extrusionOk="0" fill="none" h="1955" w="3703">
                  <a:moveTo>
                    <a:pt x="1" y="1"/>
                  </a:moveTo>
                  <a:cubicBezTo>
                    <a:pt x="1" y="1"/>
                    <a:pt x="1160" y="1954"/>
                    <a:pt x="3703" y="185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8"/>
            <p:cNvSpPr/>
            <p:nvPr/>
          </p:nvSpPr>
          <p:spPr>
            <a:xfrm>
              <a:off x="4468967" y="4993402"/>
              <a:ext cx="59792" cy="53724"/>
            </a:xfrm>
            <a:custGeom>
              <a:rect b="b" l="l" r="r" t="t"/>
              <a:pathLst>
                <a:path extrusionOk="0" h="1700" w="1892">
                  <a:moveTo>
                    <a:pt x="950" y="1"/>
                  </a:moveTo>
                  <a:cubicBezTo>
                    <a:pt x="581" y="1"/>
                    <a:pt x="236" y="242"/>
                    <a:pt x="125" y="612"/>
                  </a:cubicBezTo>
                  <a:cubicBezTo>
                    <a:pt x="0" y="1067"/>
                    <a:pt x="259" y="1531"/>
                    <a:pt x="705" y="1665"/>
                  </a:cubicBezTo>
                  <a:cubicBezTo>
                    <a:pt x="786" y="1688"/>
                    <a:pt x="868" y="1700"/>
                    <a:pt x="947" y="1700"/>
                  </a:cubicBezTo>
                  <a:cubicBezTo>
                    <a:pt x="1315" y="1700"/>
                    <a:pt x="1648" y="1459"/>
                    <a:pt x="1758" y="1085"/>
                  </a:cubicBezTo>
                  <a:cubicBezTo>
                    <a:pt x="1891" y="639"/>
                    <a:pt x="1633" y="166"/>
                    <a:pt x="1178" y="32"/>
                  </a:cubicBezTo>
                  <a:cubicBezTo>
                    <a:pt x="1102" y="11"/>
                    <a:pt x="1025" y="1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8"/>
            <p:cNvSpPr/>
            <p:nvPr/>
          </p:nvSpPr>
          <p:spPr>
            <a:xfrm>
              <a:off x="4483347" y="5010152"/>
              <a:ext cx="7901" cy="8659"/>
            </a:xfrm>
            <a:custGeom>
              <a:rect b="b" l="l" r="r" t="t"/>
              <a:pathLst>
                <a:path extrusionOk="0" h="274" w="250">
                  <a:moveTo>
                    <a:pt x="154" y="0"/>
                  </a:moveTo>
                  <a:cubicBezTo>
                    <a:pt x="97" y="0"/>
                    <a:pt x="43" y="43"/>
                    <a:pt x="27" y="109"/>
                  </a:cubicBezTo>
                  <a:cubicBezTo>
                    <a:pt x="0" y="180"/>
                    <a:pt x="36" y="251"/>
                    <a:pt x="89" y="269"/>
                  </a:cubicBezTo>
                  <a:cubicBezTo>
                    <a:pt x="97" y="272"/>
                    <a:pt x="106" y="273"/>
                    <a:pt x="114" y="273"/>
                  </a:cubicBezTo>
                  <a:cubicBezTo>
                    <a:pt x="161" y="273"/>
                    <a:pt x="209" y="232"/>
                    <a:pt x="232" y="171"/>
                  </a:cubicBezTo>
                  <a:cubicBezTo>
                    <a:pt x="250" y="91"/>
                    <a:pt x="223" y="19"/>
                    <a:pt x="170" y="2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8"/>
            <p:cNvSpPr/>
            <p:nvPr/>
          </p:nvSpPr>
          <p:spPr>
            <a:xfrm>
              <a:off x="3044365" y="4982846"/>
              <a:ext cx="78975" cy="181019"/>
            </a:xfrm>
            <a:custGeom>
              <a:rect b="b" l="l" r="r" t="t"/>
              <a:pathLst>
                <a:path extrusionOk="0" fill="none" h="5728" w="2499">
                  <a:moveTo>
                    <a:pt x="1124" y="0"/>
                  </a:moveTo>
                  <a:cubicBezTo>
                    <a:pt x="1124" y="0"/>
                    <a:pt x="0" y="3042"/>
                    <a:pt x="2498" y="5728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8"/>
            <p:cNvSpPr/>
            <p:nvPr/>
          </p:nvSpPr>
          <p:spPr>
            <a:xfrm>
              <a:off x="3028279" y="4934968"/>
              <a:ext cx="89688" cy="76162"/>
            </a:xfrm>
            <a:custGeom>
              <a:rect b="b" l="l" r="r" t="t"/>
              <a:pathLst>
                <a:path extrusionOk="0" h="2410" w="2838">
                  <a:moveTo>
                    <a:pt x="1412" y="0"/>
                  </a:moveTo>
                  <a:cubicBezTo>
                    <a:pt x="1247" y="0"/>
                    <a:pt x="1080" y="31"/>
                    <a:pt x="920" y="97"/>
                  </a:cubicBezTo>
                  <a:cubicBezTo>
                    <a:pt x="295" y="364"/>
                    <a:pt x="1" y="1078"/>
                    <a:pt x="277" y="1685"/>
                  </a:cubicBezTo>
                  <a:cubicBezTo>
                    <a:pt x="476" y="2136"/>
                    <a:pt x="938" y="2410"/>
                    <a:pt x="1422" y="2410"/>
                  </a:cubicBezTo>
                  <a:cubicBezTo>
                    <a:pt x="1588" y="2410"/>
                    <a:pt x="1757" y="2378"/>
                    <a:pt x="1919" y="2309"/>
                  </a:cubicBezTo>
                  <a:cubicBezTo>
                    <a:pt x="2552" y="2051"/>
                    <a:pt x="2838" y="1337"/>
                    <a:pt x="2561" y="730"/>
                  </a:cubicBezTo>
                  <a:cubicBezTo>
                    <a:pt x="2361" y="271"/>
                    <a:pt x="1898" y="0"/>
                    <a:pt x="1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8"/>
            <p:cNvSpPr/>
            <p:nvPr/>
          </p:nvSpPr>
          <p:spPr>
            <a:xfrm>
              <a:off x="3061842" y="4950295"/>
              <a:ext cx="14126" cy="10144"/>
            </a:xfrm>
            <a:custGeom>
              <a:rect b="b" l="l" r="r" t="t"/>
              <a:pathLst>
                <a:path extrusionOk="0" h="321" w="447">
                  <a:moveTo>
                    <a:pt x="263" y="1"/>
                  </a:moveTo>
                  <a:cubicBezTo>
                    <a:pt x="231" y="1"/>
                    <a:pt x="196" y="8"/>
                    <a:pt x="161" y="22"/>
                  </a:cubicBezTo>
                  <a:cubicBezTo>
                    <a:pt x="63" y="67"/>
                    <a:pt x="0" y="165"/>
                    <a:pt x="36" y="236"/>
                  </a:cubicBezTo>
                  <a:cubicBezTo>
                    <a:pt x="60" y="290"/>
                    <a:pt x="121" y="320"/>
                    <a:pt x="188" y="320"/>
                  </a:cubicBezTo>
                  <a:cubicBezTo>
                    <a:pt x="220" y="320"/>
                    <a:pt x="254" y="313"/>
                    <a:pt x="286" y="299"/>
                  </a:cubicBezTo>
                  <a:cubicBezTo>
                    <a:pt x="393" y="254"/>
                    <a:pt x="446" y="156"/>
                    <a:pt x="411" y="85"/>
                  </a:cubicBezTo>
                  <a:cubicBezTo>
                    <a:pt x="387" y="31"/>
                    <a:pt x="330" y="1"/>
                    <a:pt x="26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8"/>
            <p:cNvSpPr/>
            <p:nvPr/>
          </p:nvSpPr>
          <p:spPr>
            <a:xfrm>
              <a:off x="3080172" y="5007370"/>
              <a:ext cx="71643" cy="82072"/>
            </a:xfrm>
            <a:custGeom>
              <a:rect b="b" l="l" r="r" t="t"/>
              <a:pathLst>
                <a:path extrusionOk="0" fill="none" h="2597" w="2267">
                  <a:moveTo>
                    <a:pt x="2266" y="0"/>
                  </a:moveTo>
                  <a:cubicBezTo>
                    <a:pt x="2266" y="0"/>
                    <a:pt x="2016" y="1847"/>
                    <a:pt x="0" y="2596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8"/>
            <p:cNvSpPr/>
            <p:nvPr/>
          </p:nvSpPr>
          <p:spPr>
            <a:xfrm>
              <a:off x="3132317" y="4982088"/>
              <a:ext cx="51070" cy="43991"/>
            </a:xfrm>
            <a:custGeom>
              <a:rect b="b" l="l" r="r" t="t"/>
              <a:pathLst>
                <a:path extrusionOk="0" h="1392" w="1616">
                  <a:moveTo>
                    <a:pt x="805" y="0"/>
                  </a:moveTo>
                  <a:cubicBezTo>
                    <a:pt x="644" y="0"/>
                    <a:pt x="482" y="52"/>
                    <a:pt x="348" y="158"/>
                  </a:cubicBezTo>
                  <a:cubicBezTo>
                    <a:pt x="45" y="408"/>
                    <a:pt x="1" y="845"/>
                    <a:pt x="250" y="1139"/>
                  </a:cubicBezTo>
                  <a:cubicBezTo>
                    <a:pt x="396" y="1305"/>
                    <a:pt x="600" y="1391"/>
                    <a:pt x="806" y="1391"/>
                  </a:cubicBezTo>
                  <a:cubicBezTo>
                    <a:pt x="968" y="1391"/>
                    <a:pt x="1130" y="1338"/>
                    <a:pt x="1267" y="1229"/>
                  </a:cubicBezTo>
                  <a:cubicBezTo>
                    <a:pt x="1571" y="988"/>
                    <a:pt x="1615" y="551"/>
                    <a:pt x="1357" y="256"/>
                  </a:cubicBezTo>
                  <a:cubicBezTo>
                    <a:pt x="1216" y="86"/>
                    <a:pt x="1011" y="0"/>
                    <a:pt x="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8"/>
            <p:cNvSpPr/>
            <p:nvPr/>
          </p:nvSpPr>
          <p:spPr>
            <a:xfrm>
              <a:off x="3161075" y="4992801"/>
              <a:ext cx="7363" cy="6542"/>
            </a:xfrm>
            <a:custGeom>
              <a:rect b="b" l="l" r="r" t="t"/>
              <a:pathLst>
                <a:path extrusionOk="0" h="207" w="233">
                  <a:moveTo>
                    <a:pt x="92" y="1"/>
                  </a:moveTo>
                  <a:cubicBezTo>
                    <a:pt x="74" y="1"/>
                    <a:pt x="58" y="6"/>
                    <a:pt x="45" y="15"/>
                  </a:cubicBezTo>
                  <a:cubicBezTo>
                    <a:pt x="1" y="42"/>
                    <a:pt x="9" y="113"/>
                    <a:pt x="45" y="158"/>
                  </a:cubicBezTo>
                  <a:cubicBezTo>
                    <a:pt x="75" y="188"/>
                    <a:pt x="114" y="206"/>
                    <a:pt x="147" y="206"/>
                  </a:cubicBezTo>
                  <a:cubicBezTo>
                    <a:pt x="162" y="206"/>
                    <a:pt x="176" y="202"/>
                    <a:pt x="188" y="194"/>
                  </a:cubicBezTo>
                  <a:cubicBezTo>
                    <a:pt x="232" y="158"/>
                    <a:pt x="224" y="96"/>
                    <a:pt x="188" y="51"/>
                  </a:cubicBezTo>
                  <a:cubicBezTo>
                    <a:pt x="159" y="17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8"/>
            <p:cNvSpPr/>
            <p:nvPr/>
          </p:nvSpPr>
          <p:spPr>
            <a:xfrm>
              <a:off x="2963430" y="1186082"/>
              <a:ext cx="36975" cy="36659"/>
            </a:xfrm>
            <a:custGeom>
              <a:rect b="b" l="l" r="r" t="t"/>
              <a:pathLst>
                <a:path extrusionOk="0" h="1160" w="1170">
                  <a:moveTo>
                    <a:pt x="590" y="0"/>
                  </a:moveTo>
                  <a:cubicBezTo>
                    <a:pt x="268" y="0"/>
                    <a:pt x="1" y="259"/>
                    <a:pt x="1" y="580"/>
                  </a:cubicBezTo>
                  <a:cubicBezTo>
                    <a:pt x="1" y="901"/>
                    <a:pt x="268" y="1160"/>
                    <a:pt x="590" y="1160"/>
                  </a:cubicBezTo>
                  <a:cubicBezTo>
                    <a:pt x="911" y="1160"/>
                    <a:pt x="1170" y="901"/>
                    <a:pt x="1170" y="580"/>
                  </a:cubicBezTo>
                  <a:cubicBezTo>
                    <a:pt x="1170" y="259"/>
                    <a:pt x="911" y="0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8"/>
            <p:cNvSpPr/>
            <p:nvPr/>
          </p:nvSpPr>
          <p:spPr>
            <a:xfrm>
              <a:off x="4410028" y="2216532"/>
              <a:ext cx="79543" cy="79828"/>
            </a:xfrm>
            <a:custGeom>
              <a:rect b="b" l="l" r="r" t="t"/>
              <a:pathLst>
                <a:path extrusionOk="0" h="2526" w="2517">
                  <a:moveTo>
                    <a:pt x="1259" y="0"/>
                  </a:moveTo>
                  <a:cubicBezTo>
                    <a:pt x="563" y="0"/>
                    <a:pt x="1" y="571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1"/>
                    <a:pt x="1954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8"/>
            <p:cNvSpPr/>
            <p:nvPr/>
          </p:nvSpPr>
          <p:spPr>
            <a:xfrm>
              <a:off x="3460767" y="1215409"/>
              <a:ext cx="29643" cy="29612"/>
            </a:xfrm>
            <a:custGeom>
              <a:rect b="b" l="l" r="r" t="t"/>
              <a:pathLst>
                <a:path extrusionOk="0" h="937" w="938">
                  <a:moveTo>
                    <a:pt x="473" y="0"/>
                  </a:moveTo>
                  <a:cubicBezTo>
                    <a:pt x="215" y="0"/>
                    <a:pt x="1" y="214"/>
                    <a:pt x="1" y="464"/>
                  </a:cubicBezTo>
                  <a:cubicBezTo>
                    <a:pt x="1" y="723"/>
                    <a:pt x="215" y="937"/>
                    <a:pt x="473" y="937"/>
                  </a:cubicBezTo>
                  <a:cubicBezTo>
                    <a:pt x="732" y="937"/>
                    <a:pt x="937" y="723"/>
                    <a:pt x="937" y="464"/>
                  </a:cubicBezTo>
                  <a:cubicBezTo>
                    <a:pt x="937" y="214"/>
                    <a:pt x="732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8"/>
            <p:cNvSpPr/>
            <p:nvPr/>
          </p:nvSpPr>
          <p:spPr>
            <a:xfrm>
              <a:off x="3630507" y="1661139"/>
              <a:ext cx="43991" cy="44275"/>
            </a:xfrm>
            <a:custGeom>
              <a:rect b="b" l="l" r="r" t="t"/>
              <a:pathLst>
                <a:path extrusionOk="0" h="1401" w="1392">
                  <a:moveTo>
                    <a:pt x="696" y="0"/>
                  </a:moveTo>
                  <a:cubicBezTo>
                    <a:pt x="312" y="0"/>
                    <a:pt x="0" y="312"/>
                    <a:pt x="0" y="705"/>
                  </a:cubicBezTo>
                  <a:cubicBezTo>
                    <a:pt x="0" y="1088"/>
                    <a:pt x="312" y="1401"/>
                    <a:pt x="696" y="1401"/>
                  </a:cubicBezTo>
                  <a:cubicBezTo>
                    <a:pt x="1079" y="1401"/>
                    <a:pt x="1392" y="1088"/>
                    <a:pt x="1392" y="705"/>
                  </a:cubicBezTo>
                  <a:cubicBezTo>
                    <a:pt x="1392" y="312"/>
                    <a:pt x="107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8"/>
            <p:cNvSpPr/>
            <p:nvPr/>
          </p:nvSpPr>
          <p:spPr>
            <a:xfrm>
              <a:off x="5364376" y="1165223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6" y="0"/>
                  </a:moveTo>
                  <a:cubicBezTo>
                    <a:pt x="313" y="0"/>
                    <a:pt x="0" y="312"/>
                    <a:pt x="0" y="705"/>
                  </a:cubicBezTo>
                  <a:cubicBezTo>
                    <a:pt x="0" y="1088"/>
                    <a:pt x="313" y="1401"/>
                    <a:pt x="696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8"/>
            <p:cNvSpPr/>
            <p:nvPr/>
          </p:nvSpPr>
          <p:spPr>
            <a:xfrm>
              <a:off x="4834330" y="1643378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6" y="0"/>
                  </a:moveTo>
                  <a:cubicBezTo>
                    <a:pt x="313" y="0"/>
                    <a:pt x="1" y="312"/>
                    <a:pt x="1" y="705"/>
                  </a:cubicBezTo>
                  <a:cubicBezTo>
                    <a:pt x="1" y="1088"/>
                    <a:pt x="313" y="1401"/>
                    <a:pt x="706" y="1401"/>
                  </a:cubicBezTo>
                  <a:cubicBezTo>
                    <a:pt x="1089" y="1401"/>
                    <a:pt x="1402" y="1088"/>
                    <a:pt x="1402" y="705"/>
                  </a:cubicBezTo>
                  <a:cubicBezTo>
                    <a:pt x="1402" y="312"/>
                    <a:pt x="108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28"/>
            <p:cNvSpPr/>
            <p:nvPr/>
          </p:nvSpPr>
          <p:spPr>
            <a:xfrm>
              <a:off x="4642057" y="4678351"/>
              <a:ext cx="64027" cy="64027"/>
            </a:xfrm>
            <a:custGeom>
              <a:rect b="b" l="l" r="r" t="t"/>
              <a:pathLst>
                <a:path extrusionOk="0" h="2026" w="2026">
                  <a:moveTo>
                    <a:pt x="1018" y="1"/>
                  </a:moveTo>
                  <a:cubicBezTo>
                    <a:pt x="456" y="1"/>
                    <a:pt x="1" y="456"/>
                    <a:pt x="1" y="1009"/>
                  </a:cubicBezTo>
                  <a:cubicBezTo>
                    <a:pt x="1" y="1571"/>
                    <a:pt x="456" y="2026"/>
                    <a:pt x="1018" y="2026"/>
                  </a:cubicBezTo>
                  <a:cubicBezTo>
                    <a:pt x="1571" y="2026"/>
                    <a:pt x="2026" y="1571"/>
                    <a:pt x="2026" y="1009"/>
                  </a:cubicBezTo>
                  <a:cubicBezTo>
                    <a:pt x="2026" y="456"/>
                    <a:pt x="1571" y="1"/>
                    <a:pt x="1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28"/>
            <p:cNvSpPr/>
            <p:nvPr/>
          </p:nvSpPr>
          <p:spPr>
            <a:xfrm>
              <a:off x="2506987" y="3393021"/>
              <a:ext cx="78975" cy="79259"/>
            </a:xfrm>
            <a:custGeom>
              <a:rect b="b" l="l" r="r" t="t"/>
              <a:pathLst>
                <a:path extrusionOk="0" h="2508" w="2499">
                  <a:moveTo>
                    <a:pt x="1250" y="1"/>
                  </a:moveTo>
                  <a:cubicBezTo>
                    <a:pt x="563" y="1"/>
                    <a:pt x="1" y="563"/>
                    <a:pt x="1" y="1250"/>
                  </a:cubicBezTo>
                  <a:cubicBezTo>
                    <a:pt x="1" y="1946"/>
                    <a:pt x="563" y="2508"/>
                    <a:pt x="1250" y="2508"/>
                  </a:cubicBezTo>
                  <a:cubicBezTo>
                    <a:pt x="1945" y="2508"/>
                    <a:pt x="2499" y="1946"/>
                    <a:pt x="2499" y="1250"/>
                  </a:cubicBezTo>
                  <a:cubicBezTo>
                    <a:pt x="2499" y="563"/>
                    <a:pt x="1945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8"/>
            <p:cNvSpPr/>
            <p:nvPr/>
          </p:nvSpPr>
          <p:spPr>
            <a:xfrm>
              <a:off x="3705754" y="1587536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4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4" y="955"/>
                  </a:cubicBezTo>
                  <a:cubicBezTo>
                    <a:pt x="741" y="955"/>
                    <a:pt x="956" y="741"/>
                    <a:pt x="956" y="474"/>
                  </a:cubicBezTo>
                  <a:cubicBezTo>
                    <a:pt x="956" y="215"/>
                    <a:pt x="741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8"/>
            <p:cNvSpPr/>
            <p:nvPr/>
          </p:nvSpPr>
          <p:spPr>
            <a:xfrm>
              <a:off x="5000120" y="1749091"/>
              <a:ext cx="30212" cy="30180"/>
            </a:xfrm>
            <a:custGeom>
              <a:rect b="b" l="l" r="r" t="t"/>
              <a:pathLst>
                <a:path extrusionOk="0" h="955" w="956">
                  <a:moveTo>
                    <a:pt x="482" y="0"/>
                  </a:moveTo>
                  <a:cubicBezTo>
                    <a:pt x="215" y="0"/>
                    <a:pt x="0" y="215"/>
                    <a:pt x="0" y="482"/>
                  </a:cubicBezTo>
                  <a:cubicBezTo>
                    <a:pt x="0" y="741"/>
                    <a:pt x="215" y="955"/>
                    <a:pt x="482" y="955"/>
                  </a:cubicBezTo>
                  <a:cubicBezTo>
                    <a:pt x="741" y="955"/>
                    <a:pt x="955" y="741"/>
                    <a:pt x="955" y="482"/>
                  </a:cubicBezTo>
                  <a:cubicBezTo>
                    <a:pt x="955" y="21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8"/>
            <p:cNvSpPr/>
            <p:nvPr/>
          </p:nvSpPr>
          <p:spPr>
            <a:xfrm>
              <a:off x="4821942" y="2705969"/>
              <a:ext cx="29896" cy="30180"/>
            </a:xfrm>
            <a:custGeom>
              <a:rect b="b" l="l" r="r" t="t"/>
              <a:pathLst>
                <a:path extrusionOk="0" h="955" w="946">
                  <a:moveTo>
                    <a:pt x="473" y="0"/>
                  </a:moveTo>
                  <a:cubicBezTo>
                    <a:pt x="206" y="0"/>
                    <a:pt x="0" y="214"/>
                    <a:pt x="0" y="473"/>
                  </a:cubicBezTo>
                  <a:cubicBezTo>
                    <a:pt x="0" y="741"/>
                    <a:pt x="206" y="955"/>
                    <a:pt x="473" y="955"/>
                  </a:cubicBezTo>
                  <a:cubicBezTo>
                    <a:pt x="741" y="955"/>
                    <a:pt x="946" y="741"/>
                    <a:pt x="946" y="473"/>
                  </a:cubicBezTo>
                  <a:cubicBezTo>
                    <a:pt x="946" y="214"/>
                    <a:pt x="741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8"/>
            <p:cNvSpPr/>
            <p:nvPr/>
          </p:nvSpPr>
          <p:spPr>
            <a:xfrm>
              <a:off x="2146965" y="2137019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3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3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8"/>
            <p:cNvSpPr/>
            <p:nvPr/>
          </p:nvSpPr>
          <p:spPr>
            <a:xfrm>
              <a:off x="3152068" y="1567815"/>
              <a:ext cx="32993" cy="33277"/>
            </a:xfrm>
            <a:custGeom>
              <a:rect b="b" l="l" r="r" t="t"/>
              <a:pathLst>
                <a:path extrusionOk="0" h="1053" w="1044">
                  <a:moveTo>
                    <a:pt x="517" y="0"/>
                  </a:moveTo>
                  <a:cubicBezTo>
                    <a:pt x="232" y="0"/>
                    <a:pt x="0" y="232"/>
                    <a:pt x="0" y="527"/>
                  </a:cubicBezTo>
                  <a:cubicBezTo>
                    <a:pt x="0" y="812"/>
                    <a:pt x="232" y="1053"/>
                    <a:pt x="517" y="1053"/>
                  </a:cubicBezTo>
                  <a:cubicBezTo>
                    <a:pt x="812" y="1053"/>
                    <a:pt x="1044" y="812"/>
                    <a:pt x="1044" y="527"/>
                  </a:cubicBezTo>
                  <a:cubicBezTo>
                    <a:pt x="1044" y="232"/>
                    <a:pt x="812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28"/>
            <p:cNvSpPr/>
            <p:nvPr/>
          </p:nvSpPr>
          <p:spPr>
            <a:xfrm>
              <a:off x="5132347" y="3418114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8"/>
                    <a:pt x="339" y="1517"/>
                    <a:pt x="759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28"/>
            <p:cNvSpPr/>
            <p:nvPr/>
          </p:nvSpPr>
          <p:spPr>
            <a:xfrm>
              <a:off x="2928192" y="2261630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8"/>
                    <a:pt x="340" y="1517"/>
                    <a:pt x="759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28"/>
            <p:cNvSpPr/>
            <p:nvPr/>
          </p:nvSpPr>
          <p:spPr>
            <a:xfrm>
              <a:off x="5349712" y="3212030"/>
              <a:ext cx="33025" cy="33025"/>
            </a:xfrm>
            <a:custGeom>
              <a:rect b="b" l="l" r="r" t="t"/>
              <a:pathLst>
                <a:path extrusionOk="0" h="1045" w="1045">
                  <a:moveTo>
                    <a:pt x="527" y="1"/>
                  </a:moveTo>
                  <a:cubicBezTo>
                    <a:pt x="233" y="1"/>
                    <a:pt x="1" y="232"/>
                    <a:pt x="1" y="518"/>
                  </a:cubicBezTo>
                  <a:cubicBezTo>
                    <a:pt x="1" y="812"/>
                    <a:pt x="233" y="1044"/>
                    <a:pt x="527" y="1044"/>
                  </a:cubicBezTo>
                  <a:cubicBezTo>
                    <a:pt x="812" y="1044"/>
                    <a:pt x="1044" y="812"/>
                    <a:pt x="1044" y="518"/>
                  </a:cubicBezTo>
                  <a:cubicBezTo>
                    <a:pt x="1044" y="232"/>
                    <a:pt x="812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28"/>
            <p:cNvSpPr/>
            <p:nvPr/>
          </p:nvSpPr>
          <p:spPr>
            <a:xfrm>
              <a:off x="4930751" y="3230075"/>
              <a:ext cx="44307" cy="44307"/>
            </a:xfrm>
            <a:custGeom>
              <a:rect b="b" l="l" r="r" t="t"/>
              <a:pathLst>
                <a:path extrusionOk="0" h="1402" w="1402">
                  <a:moveTo>
                    <a:pt x="706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0"/>
                    <a:pt x="313" y="1401"/>
                    <a:pt x="706" y="1401"/>
                  </a:cubicBezTo>
                  <a:cubicBezTo>
                    <a:pt x="1089" y="1401"/>
                    <a:pt x="1402" y="1080"/>
                    <a:pt x="1402" y="696"/>
                  </a:cubicBezTo>
                  <a:cubicBezTo>
                    <a:pt x="1402" y="313"/>
                    <a:pt x="108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28"/>
            <p:cNvSpPr/>
            <p:nvPr/>
          </p:nvSpPr>
          <p:spPr>
            <a:xfrm>
              <a:off x="4423301" y="4736437"/>
              <a:ext cx="43991" cy="44275"/>
            </a:xfrm>
            <a:custGeom>
              <a:rect b="b" l="l" r="r" t="t"/>
              <a:pathLst>
                <a:path extrusionOk="0" h="1401" w="1392">
                  <a:moveTo>
                    <a:pt x="696" y="0"/>
                  </a:moveTo>
                  <a:cubicBezTo>
                    <a:pt x="312" y="0"/>
                    <a:pt x="0" y="313"/>
                    <a:pt x="0" y="696"/>
                  </a:cubicBezTo>
                  <a:cubicBezTo>
                    <a:pt x="0" y="1089"/>
                    <a:pt x="312" y="1401"/>
                    <a:pt x="696" y="1401"/>
                  </a:cubicBezTo>
                  <a:cubicBezTo>
                    <a:pt x="1079" y="1401"/>
                    <a:pt x="1392" y="1089"/>
                    <a:pt x="1392" y="696"/>
                  </a:cubicBezTo>
                  <a:cubicBezTo>
                    <a:pt x="1392" y="313"/>
                    <a:pt x="107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28"/>
            <p:cNvSpPr/>
            <p:nvPr/>
          </p:nvSpPr>
          <p:spPr>
            <a:xfrm>
              <a:off x="5414277" y="3551479"/>
              <a:ext cx="18077" cy="17792"/>
            </a:xfrm>
            <a:custGeom>
              <a:rect b="b" l="l" r="r" t="t"/>
              <a:pathLst>
                <a:path extrusionOk="0" h="563" w="572">
                  <a:moveTo>
                    <a:pt x="286" y="0"/>
                  </a:moveTo>
                  <a:cubicBezTo>
                    <a:pt x="134" y="0"/>
                    <a:pt x="0" y="125"/>
                    <a:pt x="0" y="277"/>
                  </a:cubicBezTo>
                  <a:cubicBezTo>
                    <a:pt x="0" y="438"/>
                    <a:pt x="134" y="562"/>
                    <a:pt x="286" y="562"/>
                  </a:cubicBezTo>
                  <a:cubicBezTo>
                    <a:pt x="447" y="562"/>
                    <a:pt x="571" y="438"/>
                    <a:pt x="571" y="277"/>
                  </a:cubicBezTo>
                  <a:cubicBezTo>
                    <a:pt x="571" y="125"/>
                    <a:pt x="447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28"/>
            <p:cNvSpPr/>
            <p:nvPr/>
          </p:nvSpPr>
          <p:spPr>
            <a:xfrm>
              <a:off x="4884231" y="3819884"/>
              <a:ext cx="24840" cy="25124"/>
            </a:xfrm>
            <a:custGeom>
              <a:rect b="b" l="l" r="r" t="t"/>
              <a:pathLst>
                <a:path extrusionOk="0" h="795" w="786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86" y="616"/>
                    <a:pt x="786" y="393"/>
                  </a:cubicBezTo>
                  <a:cubicBezTo>
                    <a:pt x="786" y="179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8"/>
            <p:cNvSpPr/>
            <p:nvPr/>
          </p:nvSpPr>
          <p:spPr>
            <a:xfrm>
              <a:off x="2861953" y="2846635"/>
              <a:ext cx="29612" cy="29359"/>
            </a:xfrm>
            <a:custGeom>
              <a:rect b="b" l="l" r="r" t="t"/>
              <a:pathLst>
                <a:path extrusionOk="0" h="929" w="937">
                  <a:moveTo>
                    <a:pt x="473" y="1"/>
                  </a:moveTo>
                  <a:cubicBezTo>
                    <a:pt x="214" y="1"/>
                    <a:pt x="0" y="206"/>
                    <a:pt x="0" y="465"/>
                  </a:cubicBezTo>
                  <a:cubicBezTo>
                    <a:pt x="0" y="723"/>
                    <a:pt x="214" y="929"/>
                    <a:pt x="473" y="929"/>
                  </a:cubicBezTo>
                  <a:cubicBezTo>
                    <a:pt x="723" y="929"/>
                    <a:pt x="937" y="723"/>
                    <a:pt x="937" y="465"/>
                  </a:cubicBezTo>
                  <a:cubicBezTo>
                    <a:pt x="937" y="206"/>
                    <a:pt x="723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8"/>
            <p:cNvSpPr/>
            <p:nvPr/>
          </p:nvSpPr>
          <p:spPr>
            <a:xfrm>
              <a:off x="3316151" y="4961420"/>
              <a:ext cx="23986" cy="24271"/>
            </a:xfrm>
            <a:custGeom>
              <a:rect b="b" l="l" r="r" t="t"/>
              <a:pathLst>
                <a:path extrusionOk="0" h="768" w="759">
                  <a:moveTo>
                    <a:pt x="384" y="0"/>
                  </a:moveTo>
                  <a:cubicBezTo>
                    <a:pt x="170" y="0"/>
                    <a:pt x="0" y="179"/>
                    <a:pt x="0" y="384"/>
                  </a:cubicBezTo>
                  <a:cubicBezTo>
                    <a:pt x="0" y="598"/>
                    <a:pt x="170" y="767"/>
                    <a:pt x="384" y="767"/>
                  </a:cubicBezTo>
                  <a:cubicBezTo>
                    <a:pt x="589" y="767"/>
                    <a:pt x="758" y="598"/>
                    <a:pt x="758" y="384"/>
                  </a:cubicBezTo>
                  <a:cubicBezTo>
                    <a:pt x="758" y="179"/>
                    <a:pt x="589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8"/>
            <p:cNvSpPr/>
            <p:nvPr/>
          </p:nvSpPr>
          <p:spPr>
            <a:xfrm>
              <a:off x="2864481" y="4602219"/>
              <a:ext cx="40925" cy="40925"/>
            </a:xfrm>
            <a:custGeom>
              <a:rect b="b" l="l" r="r" t="t"/>
              <a:pathLst>
                <a:path extrusionOk="0" h="1295" w="1295">
                  <a:moveTo>
                    <a:pt x="643" y="1"/>
                  </a:moveTo>
                  <a:cubicBezTo>
                    <a:pt x="286" y="1"/>
                    <a:pt x="1" y="295"/>
                    <a:pt x="1" y="652"/>
                  </a:cubicBezTo>
                  <a:cubicBezTo>
                    <a:pt x="1" y="1009"/>
                    <a:pt x="286" y="1294"/>
                    <a:pt x="643" y="1294"/>
                  </a:cubicBezTo>
                  <a:cubicBezTo>
                    <a:pt x="1000" y="1294"/>
                    <a:pt x="1294" y="1009"/>
                    <a:pt x="1294" y="652"/>
                  </a:cubicBezTo>
                  <a:cubicBezTo>
                    <a:pt x="1294" y="295"/>
                    <a:pt x="1000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8"/>
            <p:cNvSpPr/>
            <p:nvPr/>
          </p:nvSpPr>
          <p:spPr>
            <a:xfrm>
              <a:off x="2482179" y="3725422"/>
              <a:ext cx="29928" cy="29928"/>
            </a:xfrm>
            <a:custGeom>
              <a:rect b="b" l="l" r="r" t="t"/>
              <a:pathLst>
                <a:path extrusionOk="0" h="947" w="947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2"/>
                    <a:pt x="215" y="946"/>
                    <a:pt x="473" y="946"/>
                  </a:cubicBezTo>
                  <a:cubicBezTo>
                    <a:pt x="732" y="946"/>
                    <a:pt x="946" y="732"/>
                    <a:pt x="946" y="473"/>
                  </a:cubicBezTo>
                  <a:cubicBezTo>
                    <a:pt x="946" y="215"/>
                    <a:pt x="73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8"/>
            <p:cNvSpPr/>
            <p:nvPr/>
          </p:nvSpPr>
          <p:spPr>
            <a:xfrm>
              <a:off x="6670277" y="1356643"/>
              <a:ext cx="79543" cy="79828"/>
            </a:xfrm>
            <a:custGeom>
              <a:rect b="b" l="l" r="r" t="t"/>
              <a:pathLst>
                <a:path extrusionOk="0" h="2526" w="2517">
                  <a:moveTo>
                    <a:pt x="1259" y="0"/>
                  </a:moveTo>
                  <a:cubicBezTo>
                    <a:pt x="563" y="0"/>
                    <a:pt x="1" y="571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1"/>
                    <a:pt x="1954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8"/>
            <p:cNvSpPr/>
            <p:nvPr/>
          </p:nvSpPr>
          <p:spPr>
            <a:xfrm>
              <a:off x="7669439" y="355489"/>
              <a:ext cx="29359" cy="29643"/>
            </a:xfrm>
            <a:custGeom>
              <a:rect b="b" l="l" r="r" t="t"/>
              <a:pathLst>
                <a:path extrusionOk="0" h="938" w="929">
                  <a:moveTo>
                    <a:pt x="465" y="1"/>
                  </a:moveTo>
                  <a:cubicBezTo>
                    <a:pt x="206" y="1"/>
                    <a:pt x="1" y="215"/>
                    <a:pt x="1" y="465"/>
                  </a:cubicBezTo>
                  <a:cubicBezTo>
                    <a:pt x="1" y="724"/>
                    <a:pt x="206" y="938"/>
                    <a:pt x="465" y="938"/>
                  </a:cubicBezTo>
                  <a:cubicBezTo>
                    <a:pt x="724" y="938"/>
                    <a:pt x="929" y="724"/>
                    <a:pt x="929" y="465"/>
                  </a:cubicBezTo>
                  <a:cubicBezTo>
                    <a:pt x="929" y="215"/>
                    <a:pt x="724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8"/>
            <p:cNvSpPr/>
            <p:nvPr/>
          </p:nvSpPr>
          <p:spPr>
            <a:xfrm>
              <a:off x="7485067" y="801251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2"/>
                    <a:pt x="1" y="705"/>
                  </a:cubicBezTo>
                  <a:cubicBezTo>
                    <a:pt x="1" y="1088"/>
                    <a:pt x="322" y="1401"/>
                    <a:pt x="705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8"/>
            <p:cNvSpPr/>
            <p:nvPr/>
          </p:nvSpPr>
          <p:spPr>
            <a:xfrm>
              <a:off x="5751197" y="305335"/>
              <a:ext cx="44275" cy="44275"/>
            </a:xfrm>
            <a:custGeom>
              <a:rect b="b" l="l" r="r" t="t"/>
              <a:pathLst>
                <a:path extrusionOk="0" h="1401" w="1401">
                  <a:moveTo>
                    <a:pt x="696" y="0"/>
                  </a:moveTo>
                  <a:cubicBezTo>
                    <a:pt x="312" y="0"/>
                    <a:pt x="0" y="312"/>
                    <a:pt x="0" y="705"/>
                  </a:cubicBezTo>
                  <a:cubicBezTo>
                    <a:pt x="0" y="1088"/>
                    <a:pt x="312" y="1401"/>
                    <a:pt x="696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28"/>
            <p:cNvSpPr/>
            <p:nvPr/>
          </p:nvSpPr>
          <p:spPr>
            <a:xfrm>
              <a:off x="6281212" y="783490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7" y="0"/>
                  </a:moveTo>
                  <a:cubicBezTo>
                    <a:pt x="313" y="0"/>
                    <a:pt x="1" y="312"/>
                    <a:pt x="1" y="705"/>
                  </a:cubicBezTo>
                  <a:cubicBezTo>
                    <a:pt x="1" y="1088"/>
                    <a:pt x="313" y="1401"/>
                    <a:pt x="697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28"/>
            <p:cNvSpPr/>
            <p:nvPr/>
          </p:nvSpPr>
          <p:spPr>
            <a:xfrm>
              <a:off x="6453765" y="3818462"/>
              <a:ext cx="64027" cy="64027"/>
            </a:xfrm>
            <a:custGeom>
              <a:rect b="b" l="l" r="r" t="t"/>
              <a:pathLst>
                <a:path extrusionOk="0" h="2026" w="2026">
                  <a:moveTo>
                    <a:pt x="1008" y="1"/>
                  </a:moveTo>
                  <a:cubicBezTo>
                    <a:pt x="455" y="1"/>
                    <a:pt x="0" y="456"/>
                    <a:pt x="0" y="1009"/>
                  </a:cubicBezTo>
                  <a:cubicBezTo>
                    <a:pt x="0" y="1571"/>
                    <a:pt x="455" y="2026"/>
                    <a:pt x="1008" y="2026"/>
                  </a:cubicBezTo>
                  <a:cubicBezTo>
                    <a:pt x="1570" y="2026"/>
                    <a:pt x="2025" y="1571"/>
                    <a:pt x="2025" y="1009"/>
                  </a:cubicBezTo>
                  <a:cubicBezTo>
                    <a:pt x="2025" y="456"/>
                    <a:pt x="1570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28"/>
            <p:cNvSpPr/>
            <p:nvPr/>
          </p:nvSpPr>
          <p:spPr>
            <a:xfrm>
              <a:off x="8573886" y="2533132"/>
              <a:ext cx="78975" cy="79259"/>
            </a:xfrm>
            <a:custGeom>
              <a:rect b="b" l="l" r="r" t="t"/>
              <a:pathLst>
                <a:path extrusionOk="0" h="2508" w="2499">
                  <a:moveTo>
                    <a:pt x="1250" y="1"/>
                  </a:moveTo>
                  <a:cubicBezTo>
                    <a:pt x="554" y="1"/>
                    <a:pt x="1" y="563"/>
                    <a:pt x="1" y="1250"/>
                  </a:cubicBezTo>
                  <a:cubicBezTo>
                    <a:pt x="1" y="1946"/>
                    <a:pt x="554" y="2508"/>
                    <a:pt x="1250" y="2508"/>
                  </a:cubicBezTo>
                  <a:cubicBezTo>
                    <a:pt x="1937" y="2508"/>
                    <a:pt x="2499" y="1946"/>
                    <a:pt x="2499" y="1250"/>
                  </a:cubicBezTo>
                  <a:cubicBezTo>
                    <a:pt x="2499" y="563"/>
                    <a:pt x="1937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8"/>
            <p:cNvSpPr/>
            <p:nvPr/>
          </p:nvSpPr>
          <p:spPr>
            <a:xfrm>
              <a:off x="7423883" y="727647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4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4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8"/>
            <p:cNvSpPr/>
            <p:nvPr/>
          </p:nvSpPr>
          <p:spPr>
            <a:xfrm>
              <a:off x="6129265" y="889202"/>
              <a:ext cx="30180" cy="30180"/>
            </a:xfrm>
            <a:custGeom>
              <a:rect b="b" l="l" r="r" t="t"/>
              <a:pathLst>
                <a:path extrusionOk="0" h="955" w="955">
                  <a:moveTo>
                    <a:pt x="482" y="0"/>
                  </a:moveTo>
                  <a:cubicBezTo>
                    <a:pt x="214" y="0"/>
                    <a:pt x="0" y="215"/>
                    <a:pt x="0" y="482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82"/>
                  </a:cubicBezTo>
                  <a:cubicBezTo>
                    <a:pt x="955" y="21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8"/>
            <p:cNvSpPr/>
            <p:nvPr/>
          </p:nvSpPr>
          <p:spPr>
            <a:xfrm>
              <a:off x="6307727" y="1846081"/>
              <a:ext cx="30180" cy="30180"/>
            </a:xfrm>
            <a:custGeom>
              <a:rect b="b" l="l" r="r" t="t"/>
              <a:pathLst>
                <a:path extrusionOk="0" h="955" w="955">
                  <a:moveTo>
                    <a:pt x="482" y="0"/>
                  </a:moveTo>
                  <a:cubicBezTo>
                    <a:pt x="214" y="0"/>
                    <a:pt x="0" y="214"/>
                    <a:pt x="0" y="473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73"/>
                  </a:cubicBezTo>
                  <a:cubicBezTo>
                    <a:pt x="955" y="214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8"/>
            <p:cNvSpPr/>
            <p:nvPr/>
          </p:nvSpPr>
          <p:spPr>
            <a:xfrm>
              <a:off x="8982703" y="1277130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82" y="1"/>
                  </a:moveTo>
                  <a:cubicBezTo>
                    <a:pt x="214" y="1"/>
                    <a:pt x="0" y="215"/>
                    <a:pt x="0" y="474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8"/>
            <p:cNvSpPr/>
            <p:nvPr/>
          </p:nvSpPr>
          <p:spPr>
            <a:xfrm>
              <a:off x="5979561" y="2558225"/>
              <a:ext cx="47941" cy="47973"/>
            </a:xfrm>
            <a:custGeom>
              <a:rect b="b" l="l" r="r" t="t"/>
              <a:pathLst>
                <a:path extrusionOk="0" h="1518" w="1517">
                  <a:moveTo>
                    <a:pt x="758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8"/>
                    <a:pt x="339" y="1517"/>
                    <a:pt x="758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28"/>
            <p:cNvSpPr/>
            <p:nvPr/>
          </p:nvSpPr>
          <p:spPr>
            <a:xfrm>
              <a:off x="8183684" y="1401741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8"/>
                    <a:pt x="340" y="1517"/>
                    <a:pt x="759" y="1517"/>
                  </a:cubicBezTo>
                  <a:cubicBezTo>
                    <a:pt x="1179" y="1517"/>
                    <a:pt x="1518" y="1178"/>
                    <a:pt x="1518" y="759"/>
                  </a:cubicBezTo>
                  <a:cubicBezTo>
                    <a:pt x="1518" y="340"/>
                    <a:pt x="1179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28"/>
            <p:cNvSpPr/>
            <p:nvPr/>
          </p:nvSpPr>
          <p:spPr>
            <a:xfrm>
              <a:off x="5776827" y="2352141"/>
              <a:ext cx="33309" cy="33025"/>
            </a:xfrm>
            <a:custGeom>
              <a:rect b="b" l="l" r="r" t="t"/>
              <a:pathLst>
                <a:path extrusionOk="0" h="1045" w="1054">
                  <a:moveTo>
                    <a:pt x="527" y="0"/>
                  </a:moveTo>
                  <a:cubicBezTo>
                    <a:pt x="242" y="0"/>
                    <a:pt x="1" y="232"/>
                    <a:pt x="1" y="518"/>
                  </a:cubicBezTo>
                  <a:cubicBezTo>
                    <a:pt x="1" y="812"/>
                    <a:pt x="242" y="1044"/>
                    <a:pt x="527" y="1044"/>
                  </a:cubicBezTo>
                  <a:cubicBezTo>
                    <a:pt x="822" y="1044"/>
                    <a:pt x="1054" y="812"/>
                    <a:pt x="1054" y="518"/>
                  </a:cubicBezTo>
                  <a:cubicBezTo>
                    <a:pt x="1054" y="232"/>
                    <a:pt x="822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28"/>
            <p:cNvSpPr/>
            <p:nvPr/>
          </p:nvSpPr>
          <p:spPr>
            <a:xfrm>
              <a:off x="6184791" y="2370187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7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0"/>
                    <a:pt x="313" y="1401"/>
                    <a:pt x="697" y="1401"/>
                  </a:cubicBezTo>
                  <a:cubicBezTo>
                    <a:pt x="1089" y="1401"/>
                    <a:pt x="1401" y="1080"/>
                    <a:pt x="1401" y="696"/>
                  </a:cubicBezTo>
                  <a:cubicBezTo>
                    <a:pt x="1401" y="313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28"/>
            <p:cNvSpPr/>
            <p:nvPr/>
          </p:nvSpPr>
          <p:spPr>
            <a:xfrm>
              <a:off x="6692273" y="3876548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3"/>
                    <a:pt x="1" y="696"/>
                  </a:cubicBezTo>
                  <a:cubicBezTo>
                    <a:pt x="1" y="1089"/>
                    <a:pt x="32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28"/>
            <p:cNvSpPr/>
            <p:nvPr/>
          </p:nvSpPr>
          <p:spPr>
            <a:xfrm>
              <a:off x="5727495" y="2691590"/>
              <a:ext cx="18077" cy="17792"/>
            </a:xfrm>
            <a:custGeom>
              <a:rect b="b" l="l" r="r" t="t"/>
              <a:pathLst>
                <a:path extrusionOk="0" h="563" w="572"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37"/>
                    <a:pt x="126" y="562"/>
                    <a:pt x="286" y="562"/>
                  </a:cubicBezTo>
                  <a:cubicBezTo>
                    <a:pt x="438" y="562"/>
                    <a:pt x="572" y="437"/>
                    <a:pt x="572" y="277"/>
                  </a:cubicBezTo>
                  <a:cubicBezTo>
                    <a:pt x="572" y="125"/>
                    <a:pt x="438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28"/>
            <p:cNvSpPr/>
            <p:nvPr/>
          </p:nvSpPr>
          <p:spPr>
            <a:xfrm>
              <a:off x="6250494" y="2959995"/>
              <a:ext cx="25124" cy="25124"/>
            </a:xfrm>
            <a:custGeom>
              <a:rect b="b" l="l" r="r" t="t"/>
              <a:pathLst>
                <a:path extrusionOk="0" h="795" w="795"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28"/>
            <p:cNvSpPr/>
            <p:nvPr/>
          </p:nvSpPr>
          <p:spPr>
            <a:xfrm>
              <a:off x="7819711" y="4101531"/>
              <a:ext cx="24018" cy="24271"/>
            </a:xfrm>
            <a:custGeom>
              <a:rect b="b" l="l" r="r" t="t"/>
              <a:pathLst>
                <a:path extrusionOk="0" h="768" w="760">
                  <a:moveTo>
                    <a:pt x="376" y="0"/>
                  </a:moveTo>
                  <a:cubicBezTo>
                    <a:pt x="170" y="0"/>
                    <a:pt x="1" y="179"/>
                    <a:pt x="1" y="384"/>
                  </a:cubicBezTo>
                  <a:cubicBezTo>
                    <a:pt x="1" y="598"/>
                    <a:pt x="170" y="767"/>
                    <a:pt x="376" y="767"/>
                  </a:cubicBezTo>
                  <a:cubicBezTo>
                    <a:pt x="590" y="767"/>
                    <a:pt x="759" y="598"/>
                    <a:pt x="759" y="384"/>
                  </a:cubicBezTo>
                  <a:cubicBezTo>
                    <a:pt x="759" y="179"/>
                    <a:pt x="590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28"/>
            <p:cNvSpPr/>
            <p:nvPr/>
          </p:nvSpPr>
          <p:spPr>
            <a:xfrm>
              <a:off x="8254474" y="3742330"/>
              <a:ext cx="40894" cy="40925"/>
            </a:xfrm>
            <a:custGeom>
              <a:rect b="b" l="l" r="r" t="t"/>
              <a:pathLst>
                <a:path extrusionOk="0" h="1295" w="1294">
                  <a:moveTo>
                    <a:pt x="651" y="1"/>
                  </a:moveTo>
                  <a:cubicBezTo>
                    <a:pt x="295" y="1"/>
                    <a:pt x="0" y="295"/>
                    <a:pt x="0" y="652"/>
                  </a:cubicBezTo>
                  <a:cubicBezTo>
                    <a:pt x="0" y="1009"/>
                    <a:pt x="295" y="1294"/>
                    <a:pt x="651" y="1294"/>
                  </a:cubicBezTo>
                  <a:cubicBezTo>
                    <a:pt x="1008" y="1294"/>
                    <a:pt x="1294" y="1009"/>
                    <a:pt x="1294" y="652"/>
                  </a:cubicBezTo>
                  <a:cubicBezTo>
                    <a:pt x="1294" y="295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28"/>
            <p:cNvSpPr/>
            <p:nvPr/>
          </p:nvSpPr>
          <p:spPr>
            <a:xfrm>
              <a:off x="8647743" y="2865533"/>
              <a:ext cx="29928" cy="29928"/>
            </a:xfrm>
            <a:custGeom>
              <a:rect b="b" l="l" r="r" t="t"/>
              <a:pathLst>
                <a:path extrusionOk="0" h="947" w="947">
                  <a:moveTo>
                    <a:pt x="474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2"/>
                    <a:pt x="215" y="946"/>
                    <a:pt x="474" y="946"/>
                  </a:cubicBezTo>
                  <a:cubicBezTo>
                    <a:pt x="732" y="946"/>
                    <a:pt x="947" y="732"/>
                    <a:pt x="947" y="473"/>
                  </a:cubicBezTo>
                  <a:cubicBezTo>
                    <a:pt x="947" y="215"/>
                    <a:pt x="732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28"/>
            <p:cNvSpPr/>
            <p:nvPr/>
          </p:nvSpPr>
          <p:spPr>
            <a:xfrm>
              <a:off x="1436497" y="246111"/>
              <a:ext cx="36691" cy="36975"/>
            </a:xfrm>
            <a:custGeom>
              <a:rect b="b" l="l" r="r" t="t"/>
              <a:pathLst>
                <a:path extrusionOk="0" h="1170" w="1161">
                  <a:moveTo>
                    <a:pt x="580" y="1"/>
                  </a:moveTo>
                  <a:cubicBezTo>
                    <a:pt x="259" y="1"/>
                    <a:pt x="0" y="268"/>
                    <a:pt x="0" y="589"/>
                  </a:cubicBezTo>
                  <a:cubicBezTo>
                    <a:pt x="0" y="911"/>
                    <a:pt x="259" y="1169"/>
                    <a:pt x="580" y="1169"/>
                  </a:cubicBezTo>
                  <a:cubicBezTo>
                    <a:pt x="901" y="1169"/>
                    <a:pt x="1160" y="911"/>
                    <a:pt x="1160" y="589"/>
                  </a:cubicBezTo>
                  <a:cubicBezTo>
                    <a:pt x="1160" y="268"/>
                    <a:pt x="901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28"/>
            <p:cNvSpPr/>
            <p:nvPr/>
          </p:nvSpPr>
          <p:spPr>
            <a:xfrm>
              <a:off x="2882811" y="1276846"/>
              <a:ext cx="79543" cy="79543"/>
            </a:xfrm>
            <a:custGeom>
              <a:rect b="b" l="l" r="r" t="t"/>
              <a:pathLst>
                <a:path extrusionOk="0" h="2517" w="2517">
                  <a:moveTo>
                    <a:pt x="1258" y="1"/>
                  </a:moveTo>
                  <a:cubicBezTo>
                    <a:pt x="562" y="1"/>
                    <a:pt x="0" y="563"/>
                    <a:pt x="0" y="1259"/>
                  </a:cubicBezTo>
                  <a:cubicBezTo>
                    <a:pt x="0" y="1954"/>
                    <a:pt x="562" y="2517"/>
                    <a:pt x="1258" y="2517"/>
                  </a:cubicBezTo>
                  <a:cubicBezTo>
                    <a:pt x="1954" y="2517"/>
                    <a:pt x="2516" y="1954"/>
                    <a:pt x="2516" y="1259"/>
                  </a:cubicBezTo>
                  <a:cubicBezTo>
                    <a:pt x="2516" y="563"/>
                    <a:pt x="1954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28"/>
            <p:cNvSpPr/>
            <p:nvPr/>
          </p:nvSpPr>
          <p:spPr>
            <a:xfrm>
              <a:off x="1933834" y="275723"/>
              <a:ext cx="29327" cy="29359"/>
            </a:xfrm>
            <a:custGeom>
              <a:rect b="b" l="l" r="r" t="t"/>
              <a:pathLst>
                <a:path extrusionOk="0" h="929" w="928">
                  <a:moveTo>
                    <a:pt x="464" y="0"/>
                  </a:moveTo>
                  <a:cubicBezTo>
                    <a:pt x="205" y="0"/>
                    <a:pt x="0" y="206"/>
                    <a:pt x="0" y="464"/>
                  </a:cubicBezTo>
                  <a:cubicBezTo>
                    <a:pt x="0" y="723"/>
                    <a:pt x="205" y="928"/>
                    <a:pt x="464" y="928"/>
                  </a:cubicBezTo>
                  <a:cubicBezTo>
                    <a:pt x="723" y="928"/>
                    <a:pt x="928" y="723"/>
                    <a:pt x="928" y="464"/>
                  </a:cubicBezTo>
                  <a:cubicBezTo>
                    <a:pt x="928" y="206"/>
                    <a:pt x="723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28"/>
            <p:cNvSpPr/>
            <p:nvPr/>
          </p:nvSpPr>
          <p:spPr>
            <a:xfrm>
              <a:off x="2103258" y="721453"/>
              <a:ext cx="44307" cy="44307"/>
            </a:xfrm>
            <a:custGeom>
              <a:rect b="b" l="l" r="r" t="t"/>
              <a:pathLst>
                <a:path extrusionOk="0" h="1402" w="1402">
                  <a:moveTo>
                    <a:pt x="697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9"/>
                    <a:pt x="313" y="1401"/>
                    <a:pt x="697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28"/>
            <p:cNvSpPr/>
            <p:nvPr/>
          </p:nvSpPr>
          <p:spPr>
            <a:xfrm>
              <a:off x="3837159" y="225537"/>
              <a:ext cx="44275" cy="44275"/>
            </a:xfrm>
            <a:custGeom>
              <a:rect b="b" l="l" r="r" t="t"/>
              <a:pathLst>
                <a:path extrusionOk="0" h="1401" w="1401">
                  <a:moveTo>
                    <a:pt x="705" y="0"/>
                  </a:moveTo>
                  <a:cubicBezTo>
                    <a:pt x="312" y="0"/>
                    <a:pt x="0" y="313"/>
                    <a:pt x="0" y="696"/>
                  </a:cubicBezTo>
                  <a:cubicBezTo>
                    <a:pt x="0" y="1089"/>
                    <a:pt x="31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28"/>
            <p:cNvSpPr/>
            <p:nvPr/>
          </p:nvSpPr>
          <p:spPr>
            <a:xfrm>
              <a:off x="3307113" y="703692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3"/>
                    <a:pt x="1" y="696"/>
                  </a:cubicBezTo>
                  <a:cubicBezTo>
                    <a:pt x="1" y="1089"/>
                    <a:pt x="32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28"/>
            <p:cNvSpPr/>
            <p:nvPr/>
          </p:nvSpPr>
          <p:spPr>
            <a:xfrm>
              <a:off x="3115124" y="3738664"/>
              <a:ext cx="63742" cy="63774"/>
            </a:xfrm>
            <a:custGeom>
              <a:rect b="b" l="l" r="r" t="t"/>
              <a:pathLst>
                <a:path extrusionOk="0" h="2018" w="2017">
                  <a:moveTo>
                    <a:pt x="1008" y="1"/>
                  </a:moveTo>
                  <a:cubicBezTo>
                    <a:pt x="446" y="1"/>
                    <a:pt x="0" y="456"/>
                    <a:pt x="0" y="1009"/>
                  </a:cubicBezTo>
                  <a:cubicBezTo>
                    <a:pt x="0" y="1571"/>
                    <a:pt x="446" y="2017"/>
                    <a:pt x="1008" y="2017"/>
                  </a:cubicBezTo>
                  <a:cubicBezTo>
                    <a:pt x="1562" y="2017"/>
                    <a:pt x="2017" y="1571"/>
                    <a:pt x="2017" y="1009"/>
                  </a:cubicBezTo>
                  <a:cubicBezTo>
                    <a:pt x="2017" y="456"/>
                    <a:pt x="1562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28"/>
            <p:cNvSpPr/>
            <p:nvPr/>
          </p:nvSpPr>
          <p:spPr>
            <a:xfrm>
              <a:off x="979770" y="2453366"/>
              <a:ext cx="79259" cy="78943"/>
            </a:xfrm>
            <a:custGeom>
              <a:rect b="b" l="l" r="r" t="t"/>
              <a:pathLst>
                <a:path extrusionOk="0" h="2498" w="2508">
                  <a:moveTo>
                    <a:pt x="1258" y="0"/>
                  </a:moveTo>
                  <a:cubicBezTo>
                    <a:pt x="562" y="0"/>
                    <a:pt x="0" y="562"/>
                    <a:pt x="0" y="1249"/>
                  </a:cubicBezTo>
                  <a:cubicBezTo>
                    <a:pt x="0" y="1945"/>
                    <a:pt x="562" y="2498"/>
                    <a:pt x="1258" y="2498"/>
                  </a:cubicBezTo>
                  <a:cubicBezTo>
                    <a:pt x="1945" y="2498"/>
                    <a:pt x="2507" y="1945"/>
                    <a:pt x="2507" y="1249"/>
                  </a:cubicBezTo>
                  <a:cubicBezTo>
                    <a:pt x="2507" y="562"/>
                    <a:pt x="1945" y="0"/>
                    <a:pt x="1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28"/>
            <p:cNvSpPr/>
            <p:nvPr/>
          </p:nvSpPr>
          <p:spPr>
            <a:xfrm>
              <a:off x="2178537" y="647881"/>
              <a:ext cx="30212" cy="29896"/>
            </a:xfrm>
            <a:custGeom>
              <a:rect b="b" l="l" r="r" t="t"/>
              <a:pathLst>
                <a:path extrusionOk="0" h="946" w="956">
                  <a:moveTo>
                    <a:pt x="482" y="0"/>
                  </a:moveTo>
                  <a:cubicBezTo>
                    <a:pt x="215" y="0"/>
                    <a:pt x="1" y="205"/>
                    <a:pt x="1" y="473"/>
                  </a:cubicBezTo>
                  <a:cubicBezTo>
                    <a:pt x="1" y="740"/>
                    <a:pt x="215" y="946"/>
                    <a:pt x="482" y="946"/>
                  </a:cubicBezTo>
                  <a:cubicBezTo>
                    <a:pt x="741" y="946"/>
                    <a:pt x="955" y="740"/>
                    <a:pt x="955" y="473"/>
                  </a:cubicBezTo>
                  <a:cubicBezTo>
                    <a:pt x="955" y="20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8"/>
            <p:cNvSpPr/>
            <p:nvPr/>
          </p:nvSpPr>
          <p:spPr>
            <a:xfrm>
              <a:off x="3473187" y="809404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73" y="1"/>
                  </a:moveTo>
                  <a:cubicBezTo>
                    <a:pt x="214" y="1"/>
                    <a:pt x="0" y="215"/>
                    <a:pt x="0" y="474"/>
                  </a:cubicBezTo>
                  <a:cubicBezTo>
                    <a:pt x="0" y="741"/>
                    <a:pt x="214" y="955"/>
                    <a:pt x="473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8"/>
            <p:cNvSpPr/>
            <p:nvPr/>
          </p:nvSpPr>
          <p:spPr>
            <a:xfrm>
              <a:off x="3294725" y="1766283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73" y="1"/>
                  </a:moveTo>
                  <a:cubicBezTo>
                    <a:pt x="214" y="1"/>
                    <a:pt x="0" y="215"/>
                    <a:pt x="0" y="473"/>
                  </a:cubicBezTo>
                  <a:cubicBezTo>
                    <a:pt x="0" y="741"/>
                    <a:pt x="214" y="955"/>
                    <a:pt x="473" y="955"/>
                  </a:cubicBezTo>
                  <a:cubicBezTo>
                    <a:pt x="741" y="955"/>
                    <a:pt x="955" y="741"/>
                    <a:pt x="955" y="473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28"/>
            <p:cNvSpPr/>
            <p:nvPr/>
          </p:nvSpPr>
          <p:spPr>
            <a:xfrm>
              <a:off x="619748" y="1197364"/>
              <a:ext cx="30180" cy="29896"/>
            </a:xfrm>
            <a:custGeom>
              <a:rect b="b" l="l" r="r" t="t"/>
              <a:pathLst>
                <a:path extrusionOk="0" h="946" w="955">
                  <a:moveTo>
                    <a:pt x="482" y="0"/>
                  </a:moveTo>
                  <a:cubicBezTo>
                    <a:pt x="214" y="0"/>
                    <a:pt x="0" y="205"/>
                    <a:pt x="0" y="473"/>
                  </a:cubicBezTo>
                  <a:cubicBezTo>
                    <a:pt x="0" y="732"/>
                    <a:pt x="214" y="946"/>
                    <a:pt x="482" y="946"/>
                  </a:cubicBezTo>
                  <a:cubicBezTo>
                    <a:pt x="741" y="946"/>
                    <a:pt x="955" y="732"/>
                    <a:pt x="955" y="473"/>
                  </a:cubicBezTo>
                  <a:cubicBezTo>
                    <a:pt x="955" y="20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28"/>
            <p:cNvSpPr/>
            <p:nvPr/>
          </p:nvSpPr>
          <p:spPr>
            <a:xfrm>
              <a:off x="1624820" y="628129"/>
              <a:ext cx="33309" cy="33025"/>
            </a:xfrm>
            <a:custGeom>
              <a:rect b="b" l="l" r="r" t="t"/>
              <a:pathLst>
                <a:path extrusionOk="0" h="1045" w="1054">
                  <a:moveTo>
                    <a:pt x="527" y="1"/>
                  </a:moveTo>
                  <a:cubicBezTo>
                    <a:pt x="233" y="1"/>
                    <a:pt x="1" y="233"/>
                    <a:pt x="1" y="527"/>
                  </a:cubicBezTo>
                  <a:cubicBezTo>
                    <a:pt x="1" y="812"/>
                    <a:pt x="233" y="1044"/>
                    <a:pt x="527" y="1044"/>
                  </a:cubicBezTo>
                  <a:cubicBezTo>
                    <a:pt x="813" y="1044"/>
                    <a:pt x="1053" y="812"/>
                    <a:pt x="1053" y="527"/>
                  </a:cubicBezTo>
                  <a:cubicBezTo>
                    <a:pt x="1053" y="233"/>
                    <a:pt x="813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28"/>
            <p:cNvSpPr/>
            <p:nvPr/>
          </p:nvSpPr>
          <p:spPr>
            <a:xfrm>
              <a:off x="3605130" y="2478459"/>
              <a:ext cx="47941" cy="47941"/>
            </a:xfrm>
            <a:custGeom>
              <a:rect b="b" l="l" r="r" t="t"/>
              <a:pathLst>
                <a:path extrusionOk="0" h="1517" w="1517">
                  <a:moveTo>
                    <a:pt x="758" y="0"/>
                  </a:moveTo>
                  <a:cubicBezTo>
                    <a:pt x="339" y="0"/>
                    <a:pt x="0" y="339"/>
                    <a:pt x="0" y="758"/>
                  </a:cubicBezTo>
                  <a:cubicBezTo>
                    <a:pt x="0" y="1178"/>
                    <a:pt x="339" y="1517"/>
                    <a:pt x="758" y="1517"/>
                  </a:cubicBezTo>
                  <a:cubicBezTo>
                    <a:pt x="1178" y="1517"/>
                    <a:pt x="1517" y="1178"/>
                    <a:pt x="1517" y="758"/>
                  </a:cubicBezTo>
                  <a:cubicBezTo>
                    <a:pt x="1517" y="339"/>
                    <a:pt x="1178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28"/>
            <p:cNvSpPr/>
            <p:nvPr/>
          </p:nvSpPr>
          <p:spPr>
            <a:xfrm>
              <a:off x="1400975" y="1321975"/>
              <a:ext cx="47941" cy="47941"/>
            </a:xfrm>
            <a:custGeom>
              <a:rect b="b" l="l" r="r" t="t"/>
              <a:pathLst>
                <a:path extrusionOk="0" h="1517" w="1517">
                  <a:moveTo>
                    <a:pt x="759" y="0"/>
                  </a:moveTo>
                  <a:cubicBezTo>
                    <a:pt x="339" y="0"/>
                    <a:pt x="0" y="339"/>
                    <a:pt x="0" y="758"/>
                  </a:cubicBezTo>
                  <a:cubicBezTo>
                    <a:pt x="0" y="1178"/>
                    <a:pt x="339" y="1517"/>
                    <a:pt x="759" y="1517"/>
                  </a:cubicBezTo>
                  <a:cubicBezTo>
                    <a:pt x="1178" y="1517"/>
                    <a:pt x="1517" y="1178"/>
                    <a:pt x="1517" y="758"/>
                  </a:cubicBezTo>
                  <a:cubicBezTo>
                    <a:pt x="1517" y="339"/>
                    <a:pt x="1178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28"/>
            <p:cNvSpPr/>
            <p:nvPr/>
          </p:nvSpPr>
          <p:spPr>
            <a:xfrm>
              <a:off x="3822495" y="2272059"/>
              <a:ext cx="33277" cy="33309"/>
            </a:xfrm>
            <a:custGeom>
              <a:rect b="b" l="l" r="r" t="t"/>
              <a:pathLst>
                <a:path extrusionOk="0" h="1054" w="1053">
                  <a:moveTo>
                    <a:pt x="527" y="1"/>
                  </a:moveTo>
                  <a:cubicBezTo>
                    <a:pt x="241" y="1"/>
                    <a:pt x="0" y="242"/>
                    <a:pt x="0" y="527"/>
                  </a:cubicBezTo>
                  <a:cubicBezTo>
                    <a:pt x="0" y="822"/>
                    <a:pt x="241" y="1054"/>
                    <a:pt x="527" y="1054"/>
                  </a:cubicBezTo>
                  <a:cubicBezTo>
                    <a:pt x="821" y="1054"/>
                    <a:pt x="1053" y="822"/>
                    <a:pt x="1053" y="527"/>
                  </a:cubicBezTo>
                  <a:cubicBezTo>
                    <a:pt x="1053" y="242"/>
                    <a:pt x="821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28"/>
            <p:cNvSpPr/>
            <p:nvPr/>
          </p:nvSpPr>
          <p:spPr>
            <a:xfrm>
              <a:off x="3403818" y="2290104"/>
              <a:ext cx="44022" cy="44307"/>
            </a:xfrm>
            <a:custGeom>
              <a:rect b="b" l="l" r="r" t="t"/>
              <a:pathLst>
                <a:path extrusionOk="0" h="1402" w="1393">
                  <a:moveTo>
                    <a:pt x="696" y="1"/>
                  </a:moveTo>
                  <a:cubicBezTo>
                    <a:pt x="313" y="1"/>
                    <a:pt x="1" y="322"/>
                    <a:pt x="1" y="706"/>
                  </a:cubicBezTo>
                  <a:cubicBezTo>
                    <a:pt x="1" y="1089"/>
                    <a:pt x="313" y="1401"/>
                    <a:pt x="696" y="1401"/>
                  </a:cubicBezTo>
                  <a:cubicBezTo>
                    <a:pt x="1080" y="1401"/>
                    <a:pt x="1392" y="1089"/>
                    <a:pt x="1392" y="706"/>
                  </a:cubicBezTo>
                  <a:cubicBezTo>
                    <a:pt x="1392" y="322"/>
                    <a:pt x="1080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28"/>
            <p:cNvSpPr/>
            <p:nvPr/>
          </p:nvSpPr>
          <p:spPr>
            <a:xfrm>
              <a:off x="2896052" y="3796750"/>
              <a:ext cx="44307" cy="44022"/>
            </a:xfrm>
            <a:custGeom>
              <a:rect b="b" l="l" r="r" t="t"/>
              <a:pathLst>
                <a:path extrusionOk="0" h="1393" w="1402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cubicBezTo>
                    <a:pt x="1" y="1080"/>
                    <a:pt x="313" y="1392"/>
                    <a:pt x="697" y="1392"/>
                  </a:cubicBezTo>
                  <a:cubicBezTo>
                    <a:pt x="1089" y="1392"/>
                    <a:pt x="1401" y="1080"/>
                    <a:pt x="1401" y="696"/>
                  </a:cubicBezTo>
                  <a:cubicBezTo>
                    <a:pt x="1401" y="313"/>
                    <a:pt x="108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28"/>
            <p:cNvSpPr/>
            <p:nvPr/>
          </p:nvSpPr>
          <p:spPr>
            <a:xfrm>
              <a:off x="3887345" y="2611508"/>
              <a:ext cx="17792" cy="18077"/>
            </a:xfrm>
            <a:custGeom>
              <a:rect b="b" l="l" r="r" t="t"/>
              <a:pathLst>
                <a:path extrusionOk="0" h="572" w="563">
                  <a:moveTo>
                    <a:pt x="277" y="1"/>
                  </a:moveTo>
                  <a:cubicBezTo>
                    <a:pt x="125" y="1"/>
                    <a:pt x="0" y="126"/>
                    <a:pt x="0" y="286"/>
                  </a:cubicBezTo>
                  <a:cubicBezTo>
                    <a:pt x="0" y="447"/>
                    <a:pt x="125" y="572"/>
                    <a:pt x="277" y="572"/>
                  </a:cubicBezTo>
                  <a:cubicBezTo>
                    <a:pt x="437" y="572"/>
                    <a:pt x="562" y="447"/>
                    <a:pt x="562" y="286"/>
                  </a:cubicBezTo>
                  <a:cubicBezTo>
                    <a:pt x="562" y="126"/>
                    <a:pt x="437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28"/>
            <p:cNvSpPr/>
            <p:nvPr/>
          </p:nvSpPr>
          <p:spPr>
            <a:xfrm>
              <a:off x="3357014" y="2880197"/>
              <a:ext cx="25124" cy="24840"/>
            </a:xfrm>
            <a:custGeom>
              <a:rect b="b" l="l" r="r" t="t"/>
              <a:pathLst>
                <a:path extrusionOk="0" h="786" w="795">
                  <a:moveTo>
                    <a:pt x="40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6"/>
                    <a:pt x="179" y="786"/>
                    <a:pt x="402" y="786"/>
                  </a:cubicBezTo>
                  <a:cubicBezTo>
                    <a:pt x="616" y="786"/>
                    <a:pt x="795" y="616"/>
                    <a:pt x="795" y="393"/>
                  </a:cubicBezTo>
                  <a:cubicBezTo>
                    <a:pt x="795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28"/>
            <p:cNvSpPr/>
            <p:nvPr/>
          </p:nvSpPr>
          <p:spPr>
            <a:xfrm>
              <a:off x="1334988" y="1906695"/>
              <a:ext cx="29359" cy="29612"/>
            </a:xfrm>
            <a:custGeom>
              <a:rect b="b" l="l" r="r" t="t"/>
              <a:pathLst>
                <a:path extrusionOk="0" h="937" w="929">
                  <a:moveTo>
                    <a:pt x="465" y="0"/>
                  </a:moveTo>
                  <a:cubicBezTo>
                    <a:pt x="206" y="0"/>
                    <a:pt x="1" y="214"/>
                    <a:pt x="1" y="464"/>
                  </a:cubicBezTo>
                  <a:cubicBezTo>
                    <a:pt x="1" y="723"/>
                    <a:pt x="206" y="937"/>
                    <a:pt x="465" y="937"/>
                  </a:cubicBezTo>
                  <a:cubicBezTo>
                    <a:pt x="723" y="937"/>
                    <a:pt x="929" y="723"/>
                    <a:pt x="929" y="464"/>
                  </a:cubicBezTo>
                  <a:cubicBezTo>
                    <a:pt x="929" y="214"/>
                    <a:pt x="723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28"/>
            <p:cNvSpPr/>
            <p:nvPr/>
          </p:nvSpPr>
          <p:spPr>
            <a:xfrm>
              <a:off x="1788903" y="4021733"/>
              <a:ext cx="24018" cy="23986"/>
            </a:xfrm>
            <a:custGeom>
              <a:rect b="b" l="l" r="r" t="t"/>
              <a:pathLst>
                <a:path extrusionOk="0" h="759" w="760">
                  <a:moveTo>
                    <a:pt x="384" y="1"/>
                  </a:moveTo>
                  <a:cubicBezTo>
                    <a:pt x="170" y="1"/>
                    <a:pt x="1" y="170"/>
                    <a:pt x="1" y="384"/>
                  </a:cubicBezTo>
                  <a:cubicBezTo>
                    <a:pt x="1" y="589"/>
                    <a:pt x="170" y="759"/>
                    <a:pt x="384" y="759"/>
                  </a:cubicBezTo>
                  <a:cubicBezTo>
                    <a:pt x="590" y="759"/>
                    <a:pt x="759" y="589"/>
                    <a:pt x="759" y="384"/>
                  </a:cubicBezTo>
                  <a:cubicBezTo>
                    <a:pt x="759" y="170"/>
                    <a:pt x="590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28"/>
            <p:cNvSpPr/>
            <p:nvPr/>
          </p:nvSpPr>
          <p:spPr>
            <a:xfrm>
              <a:off x="1337264" y="3662564"/>
              <a:ext cx="40894" cy="40894"/>
            </a:xfrm>
            <a:custGeom>
              <a:rect b="b" l="l" r="r" t="t"/>
              <a:pathLst>
                <a:path extrusionOk="0" h="1294" w="1294">
                  <a:moveTo>
                    <a:pt x="651" y="0"/>
                  </a:moveTo>
                  <a:cubicBezTo>
                    <a:pt x="286" y="0"/>
                    <a:pt x="0" y="286"/>
                    <a:pt x="0" y="651"/>
                  </a:cubicBezTo>
                  <a:cubicBezTo>
                    <a:pt x="0" y="1008"/>
                    <a:pt x="286" y="1294"/>
                    <a:pt x="651" y="1294"/>
                  </a:cubicBezTo>
                  <a:cubicBezTo>
                    <a:pt x="1008" y="1294"/>
                    <a:pt x="1294" y="1008"/>
                    <a:pt x="1294" y="651"/>
                  </a:cubicBezTo>
                  <a:cubicBezTo>
                    <a:pt x="1294" y="286"/>
                    <a:pt x="1008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28"/>
            <p:cNvSpPr/>
            <p:nvPr/>
          </p:nvSpPr>
          <p:spPr>
            <a:xfrm>
              <a:off x="954962" y="2785736"/>
              <a:ext cx="29896" cy="29643"/>
            </a:xfrm>
            <a:custGeom>
              <a:rect b="b" l="l" r="r" t="t"/>
              <a:pathLst>
                <a:path extrusionOk="0" h="938" w="946">
                  <a:moveTo>
                    <a:pt x="473" y="1"/>
                  </a:moveTo>
                  <a:cubicBezTo>
                    <a:pt x="214" y="1"/>
                    <a:pt x="0" y="206"/>
                    <a:pt x="0" y="465"/>
                  </a:cubicBezTo>
                  <a:cubicBezTo>
                    <a:pt x="0" y="732"/>
                    <a:pt x="214" y="938"/>
                    <a:pt x="473" y="938"/>
                  </a:cubicBezTo>
                  <a:cubicBezTo>
                    <a:pt x="732" y="938"/>
                    <a:pt x="946" y="732"/>
                    <a:pt x="946" y="465"/>
                  </a:cubicBezTo>
                  <a:cubicBezTo>
                    <a:pt x="946" y="206"/>
                    <a:pt x="73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3" name="Google Shape;2093;p28"/>
            <p:cNvGrpSpPr/>
            <p:nvPr/>
          </p:nvGrpSpPr>
          <p:grpSpPr>
            <a:xfrm>
              <a:off x="5984227" y="3115882"/>
              <a:ext cx="1199325" cy="1771812"/>
              <a:chOff x="-762000" y="2760516"/>
              <a:chExt cx="1473372" cy="2176672"/>
            </a:xfrm>
          </p:grpSpPr>
          <p:sp>
            <p:nvSpPr>
              <p:cNvPr id="2094" name="Google Shape;2094;p28"/>
              <p:cNvSpPr/>
              <p:nvPr/>
            </p:nvSpPr>
            <p:spPr>
              <a:xfrm>
                <a:off x="-419739" y="2760516"/>
                <a:ext cx="788577" cy="667224"/>
              </a:xfrm>
              <a:custGeom>
                <a:rect b="b" l="l" r="r" t="t"/>
                <a:pathLst>
                  <a:path extrusionOk="0" h="21113" w="24953">
                    <a:moveTo>
                      <a:pt x="12476" y="1"/>
                    </a:moveTo>
                    <a:cubicBezTo>
                      <a:pt x="11473" y="1"/>
                      <a:pt x="10469" y="496"/>
                      <a:pt x="9894" y="1486"/>
                    </a:cubicBezTo>
                    <a:lnTo>
                      <a:pt x="1151" y="16643"/>
                    </a:lnTo>
                    <a:cubicBezTo>
                      <a:pt x="0" y="18632"/>
                      <a:pt x="1437" y="21112"/>
                      <a:pt x="3729" y="21112"/>
                    </a:cubicBezTo>
                    <a:lnTo>
                      <a:pt x="21232" y="21112"/>
                    </a:lnTo>
                    <a:cubicBezTo>
                      <a:pt x="23525" y="21112"/>
                      <a:pt x="24952" y="18632"/>
                      <a:pt x="23811" y="16643"/>
                    </a:cubicBezTo>
                    <a:lnTo>
                      <a:pt x="22009" y="13529"/>
                    </a:lnTo>
                    <a:lnTo>
                      <a:pt x="19430" y="9069"/>
                    </a:lnTo>
                    <a:lnTo>
                      <a:pt x="15059" y="1486"/>
                    </a:lnTo>
                    <a:cubicBezTo>
                      <a:pt x="14484" y="496"/>
                      <a:pt x="13480" y="1"/>
                      <a:pt x="12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28"/>
              <p:cNvSpPr/>
              <p:nvPr/>
            </p:nvSpPr>
            <p:spPr>
              <a:xfrm>
                <a:off x="-613434" y="3149171"/>
                <a:ext cx="1175961" cy="995226"/>
              </a:xfrm>
              <a:custGeom>
                <a:rect b="b" l="l" r="r" t="t"/>
                <a:pathLst>
                  <a:path extrusionOk="0" h="31492" w="37211">
                    <a:moveTo>
                      <a:pt x="18606" y="0"/>
                    </a:moveTo>
                    <a:cubicBezTo>
                      <a:pt x="17111" y="0"/>
                      <a:pt x="15617" y="741"/>
                      <a:pt x="14765" y="2221"/>
                    </a:cubicBezTo>
                    <a:lnTo>
                      <a:pt x="8235" y="13524"/>
                    </a:lnTo>
                    <a:lnTo>
                      <a:pt x="3034" y="22526"/>
                    </a:lnTo>
                    <a:lnTo>
                      <a:pt x="1713" y="24827"/>
                    </a:lnTo>
                    <a:cubicBezTo>
                      <a:pt x="1" y="27789"/>
                      <a:pt x="2142" y="31491"/>
                      <a:pt x="5558" y="31491"/>
                    </a:cubicBezTo>
                    <a:lnTo>
                      <a:pt x="31661" y="31491"/>
                    </a:lnTo>
                    <a:cubicBezTo>
                      <a:pt x="35078" y="31491"/>
                      <a:pt x="37210" y="27789"/>
                      <a:pt x="35506" y="24827"/>
                    </a:cubicBezTo>
                    <a:lnTo>
                      <a:pt x="28976" y="13524"/>
                    </a:lnTo>
                    <a:lnTo>
                      <a:pt x="22455" y="2221"/>
                    </a:lnTo>
                    <a:cubicBezTo>
                      <a:pt x="21598" y="741"/>
                      <a:pt x="20102" y="0"/>
                      <a:pt x="186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28"/>
              <p:cNvSpPr/>
              <p:nvPr/>
            </p:nvSpPr>
            <p:spPr>
              <a:xfrm>
                <a:off x="-762000" y="3690469"/>
                <a:ext cx="1473372" cy="1246719"/>
              </a:xfrm>
              <a:custGeom>
                <a:rect b="b" l="l" r="r" t="t"/>
                <a:pathLst>
                  <a:path extrusionOk="0" h="39450" w="46622">
                    <a:moveTo>
                      <a:pt x="23311" y="0"/>
                    </a:moveTo>
                    <a:cubicBezTo>
                      <a:pt x="21437" y="0"/>
                      <a:pt x="19564" y="928"/>
                      <a:pt x="18493" y="2784"/>
                    </a:cubicBezTo>
                    <a:lnTo>
                      <a:pt x="10313" y="16941"/>
                    </a:lnTo>
                    <a:lnTo>
                      <a:pt x="2141" y="31099"/>
                    </a:lnTo>
                    <a:cubicBezTo>
                      <a:pt x="0" y="34810"/>
                      <a:pt x="2676" y="39449"/>
                      <a:pt x="6959" y="39449"/>
                    </a:cubicBezTo>
                    <a:lnTo>
                      <a:pt x="39654" y="39449"/>
                    </a:lnTo>
                    <a:cubicBezTo>
                      <a:pt x="43936" y="39449"/>
                      <a:pt x="46622" y="34810"/>
                      <a:pt x="44472" y="31099"/>
                    </a:cubicBezTo>
                    <a:lnTo>
                      <a:pt x="36300" y="16941"/>
                    </a:lnTo>
                    <a:lnTo>
                      <a:pt x="28128" y="2784"/>
                    </a:lnTo>
                    <a:cubicBezTo>
                      <a:pt x="27058" y="928"/>
                      <a:pt x="25184" y="0"/>
                      <a:pt x="23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28"/>
              <p:cNvSpPr/>
              <p:nvPr/>
            </p:nvSpPr>
            <p:spPr>
              <a:xfrm>
                <a:off x="-194757" y="3188075"/>
                <a:ext cx="563599" cy="239673"/>
              </a:xfrm>
              <a:custGeom>
                <a:rect b="b" l="l" r="r" t="t"/>
                <a:pathLst>
                  <a:path extrusionOk="0" h="7584" w="17834">
                    <a:moveTo>
                      <a:pt x="14890" y="0"/>
                    </a:moveTo>
                    <a:lnTo>
                      <a:pt x="13792" y="1098"/>
                    </a:lnTo>
                    <a:cubicBezTo>
                      <a:pt x="12963" y="1936"/>
                      <a:pt x="11839" y="2400"/>
                      <a:pt x="10661" y="2400"/>
                    </a:cubicBezTo>
                    <a:lnTo>
                      <a:pt x="10483" y="2400"/>
                    </a:lnTo>
                    <a:cubicBezTo>
                      <a:pt x="9305" y="2400"/>
                      <a:pt x="8181" y="2864"/>
                      <a:pt x="7351" y="3702"/>
                    </a:cubicBezTo>
                    <a:lnTo>
                      <a:pt x="6977" y="4068"/>
                    </a:lnTo>
                    <a:cubicBezTo>
                      <a:pt x="6557" y="4487"/>
                      <a:pt x="6067" y="4809"/>
                      <a:pt x="5531" y="5032"/>
                    </a:cubicBezTo>
                    <a:cubicBezTo>
                      <a:pt x="5005" y="5255"/>
                      <a:pt x="4425" y="5371"/>
                      <a:pt x="3836" y="5371"/>
                    </a:cubicBezTo>
                    <a:cubicBezTo>
                      <a:pt x="2231" y="5371"/>
                      <a:pt x="776" y="6236"/>
                      <a:pt x="0" y="7583"/>
                    </a:cubicBezTo>
                    <a:lnTo>
                      <a:pt x="14113" y="7583"/>
                    </a:lnTo>
                    <a:cubicBezTo>
                      <a:pt x="16406" y="7583"/>
                      <a:pt x="17833" y="5103"/>
                      <a:pt x="16692" y="3114"/>
                    </a:cubicBezTo>
                    <a:lnTo>
                      <a:pt x="148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28"/>
              <p:cNvSpPr/>
              <p:nvPr/>
            </p:nvSpPr>
            <p:spPr>
              <a:xfrm>
                <a:off x="-613434" y="3861031"/>
                <a:ext cx="815376" cy="283380"/>
              </a:xfrm>
              <a:custGeom>
                <a:rect b="b" l="l" r="r" t="t"/>
                <a:pathLst>
                  <a:path extrusionOk="0" h="8967" w="25801">
                    <a:moveTo>
                      <a:pt x="3034" y="1"/>
                    </a:moveTo>
                    <a:lnTo>
                      <a:pt x="1713" y="2302"/>
                    </a:lnTo>
                    <a:cubicBezTo>
                      <a:pt x="1" y="5264"/>
                      <a:pt x="2142" y="8966"/>
                      <a:pt x="5558" y="8966"/>
                    </a:cubicBezTo>
                    <a:lnTo>
                      <a:pt x="25800" y="8966"/>
                    </a:lnTo>
                    <a:lnTo>
                      <a:pt x="23641" y="6807"/>
                    </a:lnTo>
                    <a:cubicBezTo>
                      <a:pt x="22312" y="5478"/>
                      <a:pt x="20510" y="4729"/>
                      <a:pt x="18637" y="4729"/>
                    </a:cubicBezTo>
                    <a:lnTo>
                      <a:pt x="17736" y="4729"/>
                    </a:lnTo>
                    <a:cubicBezTo>
                      <a:pt x="15862" y="4729"/>
                      <a:pt x="14060" y="3988"/>
                      <a:pt x="12731" y="2659"/>
                    </a:cubicBezTo>
                    <a:lnTo>
                      <a:pt x="12151" y="2079"/>
                    </a:lnTo>
                    <a:cubicBezTo>
                      <a:pt x="10822" y="750"/>
                      <a:pt x="9020" y="1"/>
                      <a:pt x="7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28"/>
              <p:cNvSpPr/>
              <p:nvPr/>
            </p:nvSpPr>
            <p:spPr>
              <a:xfrm>
                <a:off x="32469" y="3585010"/>
                <a:ext cx="263628" cy="182441"/>
              </a:xfrm>
              <a:custGeom>
                <a:rect b="b" l="l" r="r" t="t"/>
                <a:pathLst>
                  <a:path extrusionOk="0" h="5773" w="8342">
                    <a:moveTo>
                      <a:pt x="2989" y="1"/>
                    </a:moveTo>
                    <a:cubicBezTo>
                      <a:pt x="2276" y="1"/>
                      <a:pt x="1624" y="438"/>
                      <a:pt x="1357" y="1098"/>
                    </a:cubicBezTo>
                    <a:cubicBezTo>
                      <a:pt x="1098" y="1741"/>
                      <a:pt x="768" y="2579"/>
                      <a:pt x="456" y="3373"/>
                    </a:cubicBezTo>
                    <a:cubicBezTo>
                      <a:pt x="1" y="4524"/>
                      <a:pt x="848" y="5773"/>
                      <a:pt x="2088" y="5773"/>
                    </a:cubicBezTo>
                    <a:lnTo>
                      <a:pt x="6120" y="5773"/>
                    </a:lnTo>
                    <a:cubicBezTo>
                      <a:pt x="7494" y="5773"/>
                      <a:pt x="8342" y="4265"/>
                      <a:pt x="7619" y="3097"/>
                    </a:cubicBezTo>
                    <a:lnTo>
                      <a:pt x="7013" y="2124"/>
                    </a:lnTo>
                    <a:cubicBezTo>
                      <a:pt x="6201" y="804"/>
                      <a:pt x="4756" y="1"/>
                      <a:pt x="3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28"/>
              <p:cNvSpPr/>
              <p:nvPr/>
            </p:nvSpPr>
            <p:spPr>
              <a:xfrm>
                <a:off x="-131045" y="2864965"/>
                <a:ext cx="336377" cy="224725"/>
              </a:xfrm>
              <a:custGeom>
                <a:rect b="b" l="l" r="r" t="t"/>
                <a:pathLst>
                  <a:path extrusionOk="0" fill="none" h="7111" w="10644">
                    <a:moveTo>
                      <a:pt x="0" y="1"/>
                    </a:moveTo>
                    <a:lnTo>
                      <a:pt x="1740" y="1"/>
                    </a:lnTo>
                    <a:cubicBezTo>
                      <a:pt x="2614" y="1"/>
                      <a:pt x="3408" y="465"/>
                      <a:pt x="3837" y="1223"/>
                    </a:cubicBezTo>
                    <a:lnTo>
                      <a:pt x="6486" y="5889"/>
                    </a:lnTo>
                    <a:cubicBezTo>
                      <a:pt x="6914" y="6647"/>
                      <a:pt x="7717" y="7111"/>
                      <a:pt x="8582" y="7111"/>
                    </a:cubicBezTo>
                    <a:lnTo>
                      <a:pt x="10643" y="711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28"/>
              <p:cNvSpPr/>
              <p:nvPr/>
            </p:nvSpPr>
            <p:spPr>
              <a:xfrm>
                <a:off x="-110472" y="3440963"/>
                <a:ext cx="120153" cy="331289"/>
              </a:xfrm>
              <a:custGeom>
                <a:rect b="b" l="l" r="r" t="t"/>
                <a:pathLst>
                  <a:path extrusionOk="0" fill="none" h="10483" w="3802">
                    <a:moveTo>
                      <a:pt x="3801" y="10483"/>
                    </a:moveTo>
                    <a:lnTo>
                      <a:pt x="1437" y="10483"/>
                    </a:lnTo>
                    <a:cubicBezTo>
                      <a:pt x="563" y="10483"/>
                      <a:pt x="1" y="9564"/>
                      <a:pt x="402" y="8788"/>
                    </a:cubicBezTo>
                    <a:lnTo>
                      <a:pt x="2838" y="4059"/>
                    </a:lnTo>
                    <a:cubicBezTo>
                      <a:pt x="3239" y="3283"/>
                      <a:pt x="2677" y="2355"/>
                      <a:pt x="1803" y="2355"/>
                    </a:cubicBezTo>
                    <a:cubicBezTo>
                      <a:pt x="893" y="2355"/>
                      <a:pt x="331" y="1347"/>
                      <a:pt x="821" y="571"/>
                    </a:cubicBezTo>
                    <a:lnTo>
                      <a:pt x="1178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28"/>
              <p:cNvSpPr/>
              <p:nvPr/>
            </p:nvSpPr>
            <p:spPr>
              <a:xfrm>
                <a:off x="195161" y="3777599"/>
                <a:ext cx="278292" cy="106026"/>
              </a:xfrm>
              <a:custGeom>
                <a:rect b="b" l="l" r="r" t="t"/>
                <a:pathLst>
                  <a:path extrusionOk="0" fill="none" h="3355" w="8806">
                    <a:moveTo>
                      <a:pt x="8805" y="3354"/>
                    </a:moveTo>
                    <a:lnTo>
                      <a:pt x="3586" y="3354"/>
                    </a:lnTo>
                    <a:cubicBezTo>
                      <a:pt x="2614" y="3354"/>
                      <a:pt x="1713" y="2846"/>
                      <a:pt x="1204" y="2007"/>
                    </a:cubicBez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28"/>
              <p:cNvSpPr/>
              <p:nvPr/>
            </p:nvSpPr>
            <p:spPr>
              <a:xfrm>
                <a:off x="-100864" y="4157911"/>
                <a:ext cx="649021" cy="378946"/>
              </a:xfrm>
              <a:custGeom>
                <a:rect b="b" l="l" r="r" t="t"/>
                <a:pathLst>
                  <a:path extrusionOk="0" fill="none" h="11991" w="20537">
                    <a:moveTo>
                      <a:pt x="0" y="0"/>
                    </a:moveTo>
                    <a:lnTo>
                      <a:pt x="2516" y="5710"/>
                    </a:lnTo>
                    <a:cubicBezTo>
                      <a:pt x="3185" y="7218"/>
                      <a:pt x="4675" y="8199"/>
                      <a:pt x="6334" y="8199"/>
                    </a:cubicBezTo>
                    <a:lnTo>
                      <a:pt x="8047" y="8199"/>
                    </a:lnTo>
                    <a:cubicBezTo>
                      <a:pt x="9456" y="8199"/>
                      <a:pt x="10777" y="8913"/>
                      <a:pt x="11544" y="10090"/>
                    </a:cubicBezTo>
                    <a:cubicBezTo>
                      <a:pt x="12311" y="11277"/>
                      <a:pt x="13631" y="11990"/>
                      <a:pt x="15041" y="11990"/>
                    </a:cubicBezTo>
                    <a:lnTo>
                      <a:pt x="20536" y="1199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04" name="Google Shape;2104;p28"/>
          <p:cNvSpPr txBox="1"/>
          <p:nvPr>
            <p:ph type="title"/>
          </p:nvPr>
        </p:nvSpPr>
        <p:spPr>
          <a:xfrm>
            <a:off x="2900725" y="1384500"/>
            <a:ext cx="55272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05" name="Google Shape;2105;p28"/>
          <p:cNvSpPr txBox="1"/>
          <p:nvPr>
            <p:ph idx="1" type="subTitle"/>
          </p:nvPr>
        </p:nvSpPr>
        <p:spPr>
          <a:xfrm>
            <a:off x="2900725" y="2613150"/>
            <a:ext cx="552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6" name="Google Shape;2106;p28"/>
          <p:cNvSpPr txBox="1"/>
          <p:nvPr>
            <p:ph idx="2" type="title"/>
          </p:nvPr>
        </p:nvSpPr>
        <p:spPr>
          <a:xfrm>
            <a:off x="978275" y="1609125"/>
            <a:ext cx="18099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8" name="Google Shape;2108;p29"/>
          <p:cNvGrpSpPr/>
          <p:nvPr/>
        </p:nvGrpSpPr>
        <p:grpSpPr>
          <a:xfrm>
            <a:off x="-132000" y="-95250"/>
            <a:ext cx="9394957" cy="5620657"/>
            <a:chOff x="-132000" y="-95250"/>
            <a:chExt cx="9394957" cy="5620657"/>
          </a:xfrm>
        </p:grpSpPr>
        <p:sp>
          <p:nvSpPr>
            <p:cNvPr id="2109" name="Google Shape;2109;p29"/>
            <p:cNvSpPr/>
            <p:nvPr/>
          </p:nvSpPr>
          <p:spPr>
            <a:xfrm>
              <a:off x="-132000" y="-95250"/>
              <a:ext cx="9394949" cy="5431149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29"/>
            <p:cNvSpPr/>
            <p:nvPr/>
          </p:nvSpPr>
          <p:spPr>
            <a:xfrm>
              <a:off x="1292188" y="4656945"/>
              <a:ext cx="3293567" cy="680001"/>
            </a:xfrm>
            <a:custGeom>
              <a:rect b="b" l="l" r="r" t="t"/>
              <a:pathLst>
                <a:path extrusionOk="0" h="20664" w="100078">
                  <a:moveTo>
                    <a:pt x="45156" y="0"/>
                  </a:moveTo>
                  <a:cubicBezTo>
                    <a:pt x="43206" y="0"/>
                    <a:pt x="41234" y="367"/>
                    <a:pt x="39352" y="1127"/>
                  </a:cubicBezTo>
                  <a:lnTo>
                    <a:pt x="1" y="17104"/>
                  </a:lnTo>
                  <a:lnTo>
                    <a:pt x="697" y="20664"/>
                  </a:lnTo>
                  <a:lnTo>
                    <a:pt x="100077" y="20664"/>
                  </a:lnTo>
                  <a:cubicBezTo>
                    <a:pt x="99346" y="20075"/>
                    <a:pt x="98659" y="19406"/>
                    <a:pt x="98034" y="18656"/>
                  </a:cubicBezTo>
                  <a:cubicBezTo>
                    <a:pt x="95129" y="15158"/>
                    <a:pt x="90797" y="13218"/>
                    <a:pt x="86324" y="13218"/>
                  </a:cubicBezTo>
                  <a:cubicBezTo>
                    <a:pt x="84878" y="13218"/>
                    <a:pt x="83417" y="13421"/>
                    <a:pt x="81985" y="13839"/>
                  </a:cubicBezTo>
                  <a:lnTo>
                    <a:pt x="77159" y="15240"/>
                  </a:lnTo>
                  <a:cubicBezTo>
                    <a:pt x="75728" y="15658"/>
                    <a:pt x="74268" y="15861"/>
                    <a:pt x="72823" y="15861"/>
                  </a:cubicBezTo>
                  <a:cubicBezTo>
                    <a:pt x="68386" y="15861"/>
                    <a:pt x="64089" y="13950"/>
                    <a:pt x="61182" y="10512"/>
                  </a:cubicBezTo>
                  <a:lnTo>
                    <a:pt x="56810" y="5355"/>
                  </a:lnTo>
                  <a:cubicBezTo>
                    <a:pt x="53883" y="1883"/>
                    <a:pt x="49573" y="0"/>
                    <a:pt x="45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29"/>
            <p:cNvSpPr/>
            <p:nvPr/>
          </p:nvSpPr>
          <p:spPr>
            <a:xfrm>
              <a:off x="5223090" y="5093463"/>
              <a:ext cx="2217245" cy="243483"/>
            </a:xfrm>
            <a:custGeom>
              <a:rect b="b" l="l" r="r" t="t"/>
              <a:pathLst>
                <a:path extrusionOk="0" h="7399" w="67373">
                  <a:moveTo>
                    <a:pt x="14242" y="1"/>
                  </a:moveTo>
                  <a:cubicBezTo>
                    <a:pt x="10520" y="1"/>
                    <a:pt x="6897" y="1340"/>
                    <a:pt x="4105" y="3804"/>
                  </a:cubicBezTo>
                  <a:lnTo>
                    <a:pt x="447" y="7024"/>
                  </a:lnTo>
                  <a:cubicBezTo>
                    <a:pt x="304" y="7158"/>
                    <a:pt x="153" y="7283"/>
                    <a:pt x="1" y="7399"/>
                  </a:cubicBezTo>
                  <a:lnTo>
                    <a:pt x="67373" y="7399"/>
                  </a:lnTo>
                  <a:lnTo>
                    <a:pt x="16425" y="155"/>
                  </a:lnTo>
                  <a:cubicBezTo>
                    <a:pt x="15697" y="52"/>
                    <a:pt x="14968" y="1"/>
                    <a:pt x="14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29"/>
            <p:cNvSpPr/>
            <p:nvPr/>
          </p:nvSpPr>
          <p:spPr>
            <a:xfrm>
              <a:off x="7219246" y="3154257"/>
              <a:ext cx="49332" cy="49328"/>
            </a:xfrm>
            <a:custGeom>
              <a:rect b="b" l="l" r="r" t="t"/>
              <a:pathLst>
                <a:path extrusionOk="0" h="1499" w="1499">
                  <a:moveTo>
                    <a:pt x="749" y="0"/>
                  </a:moveTo>
                  <a:cubicBezTo>
                    <a:pt x="330" y="0"/>
                    <a:pt x="0" y="330"/>
                    <a:pt x="0" y="749"/>
                  </a:cubicBezTo>
                  <a:cubicBezTo>
                    <a:pt x="0" y="1160"/>
                    <a:pt x="330" y="1499"/>
                    <a:pt x="749" y="1499"/>
                  </a:cubicBezTo>
                  <a:cubicBezTo>
                    <a:pt x="1160" y="1499"/>
                    <a:pt x="1499" y="1160"/>
                    <a:pt x="1499" y="749"/>
                  </a:cubicBezTo>
                  <a:cubicBezTo>
                    <a:pt x="1499" y="330"/>
                    <a:pt x="1160" y="0"/>
                    <a:pt x="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29"/>
            <p:cNvSpPr/>
            <p:nvPr/>
          </p:nvSpPr>
          <p:spPr>
            <a:xfrm>
              <a:off x="7438855" y="3765448"/>
              <a:ext cx="49332" cy="49065"/>
            </a:xfrm>
            <a:custGeom>
              <a:rect b="b" l="l" r="r" t="t"/>
              <a:pathLst>
                <a:path extrusionOk="0" h="1491" w="1499">
                  <a:moveTo>
                    <a:pt x="749" y="1"/>
                  </a:moveTo>
                  <a:cubicBezTo>
                    <a:pt x="330" y="1"/>
                    <a:pt x="0" y="331"/>
                    <a:pt x="0" y="741"/>
                  </a:cubicBezTo>
                  <a:cubicBezTo>
                    <a:pt x="0" y="1160"/>
                    <a:pt x="330" y="1490"/>
                    <a:pt x="749" y="1490"/>
                  </a:cubicBezTo>
                  <a:cubicBezTo>
                    <a:pt x="1160" y="1490"/>
                    <a:pt x="1499" y="1160"/>
                    <a:pt x="1499" y="741"/>
                  </a:cubicBezTo>
                  <a:cubicBezTo>
                    <a:pt x="1499" y="331"/>
                    <a:pt x="1160" y="1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29"/>
            <p:cNvSpPr/>
            <p:nvPr/>
          </p:nvSpPr>
          <p:spPr>
            <a:xfrm>
              <a:off x="8346315" y="1710177"/>
              <a:ext cx="49365" cy="49361"/>
            </a:xfrm>
            <a:custGeom>
              <a:rect b="b" l="l" r="r" t="t"/>
              <a:pathLst>
                <a:path extrusionOk="0" h="1500" w="1500">
                  <a:moveTo>
                    <a:pt x="750" y="1"/>
                  </a:moveTo>
                  <a:cubicBezTo>
                    <a:pt x="340" y="1"/>
                    <a:pt x="1" y="340"/>
                    <a:pt x="1" y="750"/>
                  </a:cubicBezTo>
                  <a:cubicBezTo>
                    <a:pt x="1" y="1160"/>
                    <a:pt x="340" y="1499"/>
                    <a:pt x="750" y="1499"/>
                  </a:cubicBezTo>
                  <a:cubicBezTo>
                    <a:pt x="1170" y="1499"/>
                    <a:pt x="1500" y="1160"/>
                    <a:pt x="1500" y="750"/>
                  </a:cubicBezTo>
                  <a:cubicBezTo>
                    <a:pt x="1500" y="340"/>
                    <a:pt x="117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29"/>
            <p:cNvSpPr/>
            <p:nvPr/>
          </p:nvSpPr>
          <p:spPr>
            <a:xfrm>
              <a:off x="8677192" y="2659591"/>
              <a:ext cx="87541" cy="87501"/>
            </a:xfrm>
            <a:custGeom>
              <a:rect b="b" l="l" r="r" t="t"/>
              <a:pathLst>
                <a:path extrusionOk="0" h="2659" w="2660">
                  <a:moveTo>
                    <a:pt x="1330" y="0"/>
                  </a:moveTo>
                  <a:cubicBezTo>
                    <a:pt x="599" y="0"/>
                    <a:pt x="1" y="598"/>
                    <a:pt x="1" y="1329"/>
                  </a:cubicBezTo>
                  <a:cubicBezTo>
                    <a:pt x="1" y="2070"/>
                    <a:pt x="599" y="2659"/>
                    <a:pt x="1330" y="2659"/>
                  </a:cubicBezTo>
                  <a:cubicBezTo>
                    <a:pt x="2071" y="2659"/>
                    <a:pt x="2659" y="2070"/>
                    <a:pt x="2659" y="1329"/>
                  </a:cubicBezTo>
                  <a:cubicBezTo>
                    <a:pt x="2659" y="598"/>
                    <a:pt x="2071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29"/>
            <p:cNvSpPr/>
            <p:nvPr/>
          </p:nvSpPr>
          <p:spPr>
            <a:xfrm>
              <a:off x="6723062" y="4239842"/>
              <a:ext cx="87804" cy="87534"/>
            </a:xfrm>
            <a:custGeom>
              <a:rect b="b" l="l" r="r" t="t"/>
              <a:pathLst>
                <a:path extrusionOk="0" h="2660" w="2668">
                  <a:moveTo>
                    <a:pt x="1339" y="1"/>
                  </a:moveTo>
                  <a:cubicBezTo>
                    <a:pt x="598" y="1"/>
                    <a:pt x="0" y="599"/>
                    <a:pt x="0" y="1330"/>
                  </a:cubicBezTo>
                  <a:cubicBezTo>
                    <a:pt x="0" y="2071"/>
                    <a:pt x="598" y="2659"/>
                    <a:pt x="1339" y="2659"/>
                  </a:cubicBezTo>
                  <a:cubicBezTo>
                    <a:pt x="2070" y="2659"/>
                    <a:pt x="2668" y="2071"/>
                    <a:pt x="2668" y="1330"/>
                  </a:cubicBezTo>
                  <a:cubicBezTo>
                    <a:pt x="2668" y="599"/>
                    <a:pt x="2070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29"/>
            <p:cNvSpPr/>
            <p:nvPr/>
          </p:nvSpPr>
          <p:spPr>
            <a:xfrm>
              <a:off x="7585337" y="3911952"/>
              <a:ext cx="87804" cy="87501"/>
            </a:xfrm>
            <a:custGeom>
              <a:rect b="b" l="l" r="r" t="t"/>
              <a:pathLst>
                <a:path extrusionOk="0" h="2659" w="2668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61"/>
                    <a:pt x="598" y="2659"/>
                    <a:pt x="1330" y="2659"/>
                  </a:cubicBezTo>
                  <a:cubicBezTo>
                    <a:pt x="2070" y="2659"/>
                    <a:pt x="2668" y="2061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29"/>
            <p:cNvSpPr/>
            <p:nvPr/>
          </p:nvSpPr>
          <p:spPr>
            <a:xfrm>
              <a:off x="7448530" y="1894854"/>
              <a:ext cx="87804" cy="87501"/>
            </a:xfrm>
            <a:custGeom>
              <a:rect b="b" l="l" r="r" t="t"/>
              <a:pathLst>
                <a:path extrusionOk="0" h="2659" w="2668">
                  <a:moveTo>
                    <a:pt x="1339" y="0"/>
                  </a:moveTo>
                  <a:cubicBezTo>
                    <a:pt x="598" y="0"/>
                    <a:pt x="0" y="598"/>
                    <a:pt x="0" y="1329"/>
                  </a:cubicBezTo>
                  <a:cubicBezTo>
                    <a:pt x="0" y="2070"/>
                    <a:pt x="598" y="2658"/>
                    <a:pt x="1339" y="2658"/>
                  </a:cubicBezTo>
                  <a:cubicBezTo>
                    <a:pt x="2070" y="265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29"/>
            <p:cNvSpPr/>
            <p:nvPr/>
          </p:nvSpPr>
          <p:spPr>
            <a:xfrm>
              <a:off x="8811662" y="723511"/>
              <a:ext cx="87541" cy="87501"/>
            </a:xfrm>
            <a:custGeom>
              <a:rect b="b" l="l" r="r" t="t"/>
              <a:pathLst>
                <a:path extrusionOk="0" h="2659" w="2660">
                  <a:moveTo>
                    <a:pt x="1330" y="0"/>
                  </a:moveTo>
                  <a:cubicBezTo>
                    <a:pt x="599" y="0"/>
                    <a:pt x="1" y="598"/>
                    <a:pt x="1" y="1329"/>
                  </a:cubicBezTo>
                  <a:cubicBezTo>
                    <a:pt x="1" y="2070"/>
                    <a:pt x="599" y="2659"/>
                    <a:pt x="1330" y="2659"/>
                  </a:cubicBezTo>
                  <a:cubicBezTo>
                    <a:pt x="2070" y="2659"/>
                    <a:pt x="2659" y="2070"/>
                    <a:pt x="2659" y="1329"/>
                  </a:cubicBezTo>
                  <a:cubicBezTo>
                    <a:pt x="2659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29"/>
            <p:cNvSpPr/>
            <p:nvPr/>
          </p:nvSpPr>
          <p:spPr>
            <a:xfrm>
              <a:off x="7695717" y="2115005"/>
              <a:ext cx="49661" cy="49657"/>
            </a:xfrm>
            <a:custGeom>
              <a:rect b="b" l="l" r="r" t="t"/>
              <a:pathLst>
                <a:path extrusionOk="0" h="1509" w="1509">
                  <a:moveTo>
                    <a:pt x="750" y="1"/>
                  </a:moveTo>
                  <a:cubicBezTo>
                    <a:pt x="340" y="1"/>
                    <a:pt x="1" y="340"/>
                    <a:pt x="1" y="750"/>
                  </a:cubicBezTo>
                  <a:cubicBezTo>
                    <a:pt x="1" y="1169"/>
                    <a:pt x="340" y="1508"/>
                    <a:pt x="750" y="1508"/>
                  </a:cubicBezTo>
                  <a:cubicBezTo>
                    <a:pt x="1170" y="1508"/>
                    <a:pt x="1509" y="1169"/>
                    <a:pt x="1509" y="750"/>
                  </a:cubicBezTo>
                  <a:cubicBezTo>
                    <a:pt x="1509" y="340"/>
                    <a:pt x="117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29"/>
            <p:cNvSpPr/>
            <p:nvPr/>
          </p:nvSpPr>
          <p:spPr>
            <a:xfrm>
              <a:off x="6487591" y="4440940"/>
              <a:ext cx="49661" cy="49657"/>
            </a:xfrm>
            <a:custGeom>
              <a:rect b="b" l="l" r="r" t="t"/>
              <a:pathLst>
                <a:path extrusionOk="0" h="1509" w="1509">
                  <a:moveTo>
                    <a:pt x="750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69"/>
                    <a:pt x="340" y="1508"/>
                    <a:pt x="750" y="1508"/>
                  </a:cubicBezTo>
                  <a:cubicBezTo>
                    <a:pt x="1169" y="1508"/>
                    <a:pt x="1508" y="1169"/>
                    <a:pt x="1508" y="759"/>
                  </a:cubicBezTo>
                  <a:cubicBezTo>
                    <a:pt x="1508" y="340"/>
                    <a:pt x="1169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29"/>
            <p:cNvSpPr/>
            <p:nvPr/>
          </p:nvSpPr>
          <p:spPr>
            <a:xfrm>
              <a:off x="3309176" y="4200222"/>
              <a:ext cx="49365" cy="49657"/>
            </a:xfrm>
            <a:custGeom>
              <a:rect b="b" l="l" r="r" t="t"/>
              <a:pathLst>
                <a:path extrusionOk="0" h="1509" w="1500">
                  <a:moveTo>
                    <a:pt x="750" y="1"/>
                  </a:moveTo>
                  <a:cubicBezTo>
                    <a:pt x="331" y="1"/>
                    <a:pt x="1" y="340"/>
                    <a:pt x="1" y="759"/>
                  </a:cubicBezTo>
                  <a:cubicBezTo>
                    <a:pt x="1" y="1169"/>
                    <a:pt x="331" y="1508"/>
                    <a:pt x="750" y="1508"/>
                  </a:cubicBezTo>
                  <a:cubicBezTo>
                    <a:pt x="1169" y="1508"/>
                    <a:pt x="1499" y="1169"/>
                    <a:pt x="1499" y="759"/>
                  </a:cubicBezTo>
                  <a:cubicBezTo>
                    <a:pt x="1499" y="340"/>
                    <a:pt x="1169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29"/>
            <p:cNvSpPr/>
            <p:nvPr/>
          </p:nvSpPr>
          <p:spPr>
            <a:xfrm>
              <a:off x="6681661" y="2270592"/>
              <a:ext cx="49365" cy="49657"/>
            </a:xfrm>
            <a:custGeom>
              <a:rect b="b" l="l" r="r" t="t"/>
              <a:pathLst>
                <a:path extrusionOk="0" h="1509" w="1500">
                  <a:moveTo>
                    <a:pt x="750" y="1"/>
                  </a:moveTo>
                  <a:cubicBezTo>
                    <a:pt x="340" y="1"/>
                    <a:pt x="1" y="340"/>
                    <a:pt x="1" y="750"/>
                  </a:cubicBezTo>
                  <a:cubicBezTo>
                    <a:pt x="1" y="1170"/>
                    <a:pt x="340" y="1509"/>
                    <a:pt x="750" y="1509"/>
                  </a:cubicBezTo>
                  <a:cubicBezTo>
                    <a:pt x="1169" y="1509"/>
                    <a:pt x="1499" y="1170"/>
                    <a:pt x="1499" y="750"/>
                  </a:cubicBezTo>
                  <a:cubicBezTo>
                    <a:pt x="1499" y="340"/>
                    <a:pt x="1169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29"/>
            <p:cNvSpPr/>
            <p:nvPr/>
          </p:nvSpPr>
          <p:spPr>
            <a:xfrm>
              <a:off x="6352265" y="822135"/>
              <a:ext cx="49628" cy="49657"/>
            </a:xfrm>
            <a:custGeom>
              <a:rect b="b" l="l" r="r" t="t"/>
              <a:pathLst>
                <a:path extrusionOk="0" h="1509" w="1508">
                  <a:moveTo>
                    <a:pt x="759" y="1"/>
                  </a:moveTo>
                  <a:cubicBezTo>
                    <a:pt x="339" y="1"/>
                    <a:pt x="0" y="340"/>
                    <a:pt x="0" y="750"/>
                  </a:cubicBezTo>
                  <a:cubicBezTo>
                    <a:pt x="0" y="1169"/>
                    <a:pt x="339" y="1508"/>
                    <a:pt x="759" y="1508"/>
                  </a:cubicBezTo>
                  <a:cubicBezTo>
                    <a:pt x="1169" y="1508"/>
                    <a:pt x="1508" y="1169"/>
                    <a:pt x="1508" y="750"/>
                  </a:cubicBezTo>
                  <a:cubicBezTo>
                    <a:pt x="1508" y="340"/>
                    <a:pt x="1169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29"/>
            <p:cNvSpPr/>
            <p:nvPr/>
          </p:nvSpPr>
          <p:spPr>
            <a:xfrm>
              <a:off x="6027542" y="1942109"/>
              <a:ext cx="36135" cy="36132"/>
            </a:xfrm>
            <a:custGeom>
              <a:rect b="b" l="l" r="r" t="t"/>
              <a:pathLst>
                <a:path extrusionOk="0" h="1098" w="1098">
                  <a:moveTo>
                    <a:pt x="545" y="0"/>
                  </a:moveTo>
                  <a:cubicBezTo>
                    <a:pt x="241" y="0"/>
                    <a:pt x="1" y="250"/>
                    <a:pt x="1" y="553"/>
                  </a:cubicBezTo>
                  <a:cubicBezTo>
                    <a:pt x="1" y="848"/>
                    <a:pt x="241" y="1098"/>
                    <a:pt x="545" y="1098"/>
                  </a:cubicBezTo>
                  <a:cubicBezTo>
                    <a:pt x="848" y="1098"/>
                    <a:pt x="1098" y="848"/>
                    <a:pt x="1098" y="553"/>
                  </a:cubicBezTo>
                  <a:cubicBezTo>
                    <a:pt x="1098" y="250"/>
                    <a:pt x="848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29"/>
            <p:cNvSpPr/>
            <p:nvPr/>
          </p:nvSpPr>
          <p:spPr>
            <a:xfrm>
              <a:off x="1633366" y="1991701"/>
              <a:ext cx="81946" cy="82236"/>
            </a:xfrm>
            <a:custGeom>
              <a:rect b="b" l="l" r="r" t="t"/>
              <a:pathLst>
                <a:path extrusionOk="0" h="2499" w="2490">
                  <a:moveTo>
                    <a:pt x="1249" y="1"/>
                  </a:moveTo>
                  <a:cubicBezTo>
                    <a:pt x="553" y="1"/>
                    <a:pt x="0" y="563"/>
                    <a:pt x="0" y="1250"/>
                  </a:cubicBezTo>
                  <a:cubicBezTo>
                    <a:pt x="0" y="1946"/>
                    <a:pt x="553" y="2499"/>
                    <a:pt x="1249" y="2499"/>
                  </a:cubicBezTo>
                  <a:cubicBezTo>
                    <a:pt x="1936" y="2499"/>
                    <a:pt x="2489" y="1946"/>
                    <a:pt x="2489" y="1250"/>
                  </a:cubicBezTo>
                  <a:cubicBezTo>
                    <a:pt x="2489" y="563"/>
                    <a:pt x="1936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29"/>
            <p:cNvSpPr/>
            <p:nvPr/>
          </p:nvSpPr>
          <p:spPr>
            <a:xfrm>
              <a:off x="231762" y="2418281"/>
              <a:ext cx="81946" cy="81940"/>
            </a:xfrm>
            <a:custGeom>
              <a:rect b="b" l="l" r="r" t="t"/>
              <a:pathLst>
                <a:path extrusionOk="0" h="2490" w="2490">
                  <a:moveTo>
                    <a:pt x="1249" y="0"/>
                  </a:moveTo>
                  <a:cubicBezTo>
                    <a:pt x="553" y="0"/>
                    <a:pt x="0" y="553"/>
                    <a:pt x="0" y="1240"/>
                  </a:cubicBezTo>
                  <a:cubicBezTo>
                    <a:pt x="0" y="1936"/>
                    <a:pt x="553" y="2489"/>
                    <a:pt x="1249" y="2489"/>
                  </a:cubicBezTo>
                  <a:cubicBezTo>
                    <a:pt x="1936" y="2489"/>
                    <a:pt x="2489" y="1936"/>
                    <a:pt x="2489" y="1240"/>
                  </a:cubicBezTo>
                  <a:cubicBezTo>
                    <a:pt x="2489" y="553"/>
                    <a:pt x="1936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29"/>
            <p:cNvSpPr/>
            <p:nvPr/>
          </p:nvSpPr>
          <p:spPr>
            <a:xfrm>
              <a:off x="2252535" y="3115788"/>
              <a:ext cx="81946" cy="82236"/>
            </a:xfrm>
            <a:custGeom>
              <a:rect b="b" l="l" r="r" t="t"/>
              <a:pathLst>
                <a:path extrusionOk="0" h="2499" w="2490">
                  <a:moveTo>
                    <a:pt x="1250" y="0"/>
                  </a:moveTo>
                  <a:cubicBezTo>
                    <a:pt x="554" y="0"/>
                    <a:pt x="1" y="562"/>
                    <a:pt x="1" y="1249"/>
                  </a:cubicBezTo>
                  <a:cubicBezTo>
                    <a:pt x="1" y="1936"/>
                    <a:pt x="554" y="2498"/>
                    <a:pt x="1250" y="2498"/>
                  </a:cubicBezTo>
                  <a:cubicBezTo>
                    <a:pt x="1937" y="2498"/>
                    <a:pt x="2490" y="1936"/>
                    <a:pt x="2490" y="1249"/>
                  </a:cubicBezTo>
                  <a:cubicBezTo>
                    <a:pt x="2490" y="562"/>
                    <a:pt x="1937" y="0"/>
                    <a:pt x="1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29"/>
            <p:cNvSpPr/>
            <p:nvPr/>
          </p:nvSpPr>
          <p:spPr>
            <a:xfrm>
              <a:off x="2549942" y="2008154"/>
              <a:ext cx="65524" cy="65782"/>
            </a:xfrm>
            <a:custGeom>
              <a:rect b="b" l="l" r="r" t="t"/>
              <a:pathLst>
                <a:path extrusionOk="0" h="1999" w="1991">
                  <a:moveTo>
                    <a:pt x="991" y="1"/>
                  </a:moveTo>
                  <a:cubicBezTo>
                    <a:pt x="447" y="1"/>
                    <a:pt x="1" y="447"/>
                    <a:pt x="1" y="1000"/>
                  </a:cubicBezTo>
                  <a:cubicBezTo>
                    <a:pt x="1" y="1553"/>
                    <a:pt x="447" y="1999"/>
                    <a:pt x="991" y="1999"/>
                  </a:cubicBezTo>
                  <a:cubicBezTo>
                    <a:pt x="1544" y="1999"/>
                    <a:pt x="1990" y="1553"/>
                    <a:pt x="1990" y="1000"/>
                  </a:cubicBezTo>
                  <a:cubicBezTo>
                    <a:pt x="1990" y="447"/>
                    <a:pt x="1544" y="1"/>
                    <a:pt x="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29"/>
            <p:cNvSpPr/>
            <p:nvPr/>
          </p:nvSpPr>
          <p:spPr>
            <a:xfrm>
              <a:off x="484840" y="664804"/>
              <a:ext cx="65787" cy="65782"/>
            </a:xfrm>
            <a:custGeom>
              <a:rect b="b" l="l" r="r" t="t"/>
              <a:pathLst>
                <a:path extrusionOk="0" h="1999" w="1999">
                  <a:moveTo>
                    <a:pt x="999" y="0"/>
                  </a:moveTo>
                  <a:cubicBezTo>
                    <a:pt x="446" y="0"/>
                    <a:pt x="0" y="446"/>
                    <a:pt x="0" y="999"/>
                  </a:cubicBezTo>
                  <a:cubicBezTo>
                    <a:pt x="0" y="1552"/>
                    <a:pt x="446" y="1998"/>
                    <a:pt x="999" y="1998"/>
                  </a:cubicBezTo>
                  <a:cubicBezTo>
                    <a:pt x="1552" y="1998"/>
                    <a:pt x="1998" y="1552"/>
                    <a:pt x="1998" y="999"/>
                  </a:cubicBezTo>
                  <a:cubicBezTo>
                    <a:pt x="1998" y="446"/>
                    <a:pt x="1552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29"/>
            <p:cNvSpPr/>
            <p:nvPr/>
          </p:nvSpPr>
          <p:spPr>
            <a:xfrm>
              <a:off x="1588444" y="3592256"/>
              <a:ext cx="87508" cy="87797"/>
            </a:xfrm>
            <a:custGeom>
              <a:rect b="b" l="l" r="r" t="t"/>
              <a:pathLst>
                <a:path extrusionOk="0" h="2668" w="2659">
                  <a:moveTo>
                    <a:pt x="1330" y="0"/>
                  </a:moveTo>
                  <a:cubicBezTo>
                    <a:pt x="598" y="0"/>
                    <a:pt x="0" y="598"/>
                    <a:pt x="0" y="1329"/>
                  </a:cubicBezTo>
                  <a:cubicBezTo>
                    <a:pt x="0" y="2070"/>
                    <a:pt x="598" y="2668"/>
                    <a:pt x="1330" y="2668"/>
                  </a:cubicBezTo>
                  <a:cubicBezTo>
                    <a:pt x="2061" y="2668"/>
                    <a:pt x="2659" y="2070"/>
                    <a:pt x="2659" y="1329"/>
                  </a:cubicBezTo>
                  <a:cubicBezTo>
                    <a:pt x="2659" y="598"/>
                    <a:pt x="2061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29"/>
            <p:cNvSpPr/>
            <p:nvPr/>
          </p:nvSpPr>
          <p:spPr>
            <a:xfrm>
              <a:off x="2431927" y="2243311"/>
              <a:ext cx="35839" cy="36132"/>
            </a:xfrm>
            <a:custGeom>
              <a:rect b="b" l="l" r="r" t="t"/>
              <a:pathLst>
                <a:path extrusionOk="0" h="1098" w="1089">
                  <a:moveTo>
                    <a:pt x="545" y="0"/>
                  </a:moveTo>
                  <a:cubicBezTo>
                    <a:pt x="241" y="0"/>
                    <a:pt x="0" y="241"/>
                    <a:pt x="0" y="544"/>
                  </a:cubicBezTo>
                  <a:cubicBezTo>
                    <a:pt x="0" y="848"/>
                    <a:pt x="241" y="1098"/>
                    <a:pt x="545" y="1098"/>
                  </a:cubicBezTo>
                  <a:cubicBezTo>
                    <a:pt x="848" y="1098"/>
                    <a:pt x="1089" y="848"/>
                    <a:pt x="1089" y="544"/>
                  </a:cubicBezTo>
                  <a:cubicBezTo>
                    <a:pt x="1089" y="241"/>
                    <a:pt x="848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29"/>
            <p:cNvSpPr/>
            <p:nvPr/>
          </p:nvSpPr>
          <p:spPr>
            <a:xfrm>
              <a:off x="4258663" y="646014"/>
              <a:ext cx="35839" cy="36132"/>
            </a:xfrm>
            <a:custGeom>
              <a:rect b="b" l="l" r="r" t="t"/>
              <a:pathLst>
                <a:path extrusionOk="0" h="1098" w="1089">
                  <a:moveTo>
                    <a:pt x="544" y="0"/>
                  </a:moveTo>
                  <a:cubicBezTo>
                    <a:pt x="241" y="0"/>
                    <a:pt x="0" y="250"/>
                    <a:pt x="0" y="544"/>
                  </a:cubicBezTo>
                  <a:cubicBezTo>
                    <a:pt x="0" y="848"/>
                    <a:pt x="241" y="1097"/>
                    <a:pt x="544" y="1097"/>
                  </a:cubicBezTo>
                  <a:cubicBezTo>
                    <a:pt x="848" y="1097"/>
                    <a:pt x="1089" y="848"/>
                    <a:pt x="1089" y="544"/>
                  </a:cubicBezTo>
                  <a:cubicBezTo>
                    <a:pt x="1089" y="250"/>
                    <a:pt x="848" y="0"/>
                    <a:pt x="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29"/>
            <p:cNvSpPr/>
            <p:nvPr/>
          </p:nvSpPr>
          <p:spPr>
            <a:xfrm>
              <a:off x="1860610" y="3391454"/>
              <a:ext cx="36135" cy="36132"/>
            </a:xfrm>
            <a:custGeom>
              <a:rect b="b" l="l" r="r" t="t"/>
              <a:pathLst>
                <a:path extrusionOk="0" h="1098" w="1098">
                  <a:moveTo>
                    <a:pt x="553" y="0"/>
                  </a:moveTo>
                  <a:cubicBezTo>
                    <a:pt x="250" y="0"/>
                    <a:pt x="0" y="241"/>
                    <a:pt x="0" y="544"/>
                  </a:cubicBezTo>
                  <a:cubicBezTo>
                    <a:pt x="0" y="848"/>
                    <a:pt x="250" y="1098"/>
                    <a:pt x="553" y="1098"/>
                  </a:cubicBezTo>
                  <a:cubicBezTo>
                    <a:pt x="857" y="1098"/>
                    <a:pt x="1097" y="848"/>
                    <a:pt x="1097" y="544"/>
                  </a:cubicBezTo>
                  <a:cubicBezTo>
                    <a:pt x="1097" y="241"/>
                    <a:pt x="857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9"/>
            <p:cNvSpPr/>
            <p:nvPr/>
          </p:nvSpPr>
          <p:spPr>
            <a:xfrm>
              <a:off x="22422" y="3115097"/>
              <a:ext cx="934545" cy="1737746"/>
            </a:xfrm>
            <a:custGeom>
              <a:rect b="b" l="l" r="r" t="t"/>
              <a:pathLst>
                <a:path extrusionOk="0" h="52807" w="28397">
                  <a:moveTo>
                    <a:pt x="12980" y="0"/>
                  </a:moveTo>
                  <a:cubicBezTo>
                    <a:pt x="7622" y="0"/>
                    <a:pt x="3595" y="4962"/>
                    <a:pt x="4746" y="10236"/>
                  </a:cubicBezTo>
                  <a:lnTo>
                    <a:pt x="6111" y="16481"/>
                  </a:lnTo>
                  <a:cubicBezTo>
                    <a:pt x="2150" y="17096"/>
                    <a:pt x="0" y="21450"/>
                    <a:pt x="1910" y="24965"/>
                  </a:cubicBezTo>
                  <a:lnTo>
                    <a:pt x="6664" y="34296"/>
                  </a:lnTo>
                  <a:cubicBezTo>
                    <a:pt x="2436" y="34965"/>
                    <a:pt x="259" y="39729"/>
                    <a:pt x="2525" y="43369"/>
                  </a:cubicBezTo>
                  <a:lnTo>
                    <a:pt x="8395" y="52807"/>
                  </a:lnTo>
                  <a:lnTo>
                    <a:pt x="20091" y="52504"/>
                  </a:lnTo>
                  <a:lnTo>
                    <a:pt x="26237" y="42628"/>
                  </a:lnTo>
                  <a:cubicBezTo>
                    <a:pt x="28396" y="39167"/>
                    <a:pt x="26541" y="34617"/>
                    <a:pt x="22580" y="33645"/>
                  </a:cubicBezTo>
                  <a:lnTo>
                    <a:pt x="22241" y="33564"/>
                  </a:lnTo>
                  <a:lnTo>
                    <a:pt x="25773" y="24527"/>
                  </a:lnTo>
                  <a:cubicBezTo>
                    <a:pt x="27138" y="21048"/>
                    <a:pt x="24890" y="17194"/>
                    <a:pt x="21179" y="16677"/>
                  </a:cubicBezTo>
                  <a:lnTo>
                    <a:pt x="20671" y="16606"/>
                  </a:lnTo>
                  <a:cubicBezTo>
                    <a:pt x="20671" y="16606"/>
                    <a:pt x="21215" y="13644"/>
                    <a:pt x="21839" y="10254"/>
                  </a:cubicBezTo>
                  <a:cubicBezTo>
                    <a:pt x="22794" y="5017"/>
                    <a:pt x="18860" y="155"/>
                    <a:pt x="13489" y="13"/>
                  </a:cubicBezTo>
                  <a:lnTo>
                    <a:pt x="13221" y="4"/>
                  </a:lnTo>
                  <a:cubicBezTo>
                    <a:pt x="13141" y="1"/>
                    <a:pt x="13060" y="0"/>
                    <a:pt x="12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29"/>
            <p:cNvSpPr/>
            <p:nvPr/>
          </p:nvSpPr>
          <p:spPr>
            <a:xfrm>
              <a:off x="449890" y="3371775"/>
              <a:ext cx="40841" cy="1578244"/>
            </a:xfrm>
            <a:custGeom>
              <a:rect b="b" l="l" r="r" t="t"/>
              <a:pathLst>
                <a:path extrusionOk="0" h="47960" w="1241">
                  <a:moveTo>
                    <a:pt x="1" y="1"/>
                  </a:moveTo>
                  <a:lnTo>
                    <a:pt x="1241" y="4796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29"/>
            <p:cNvSpPr/>
            <p:nvPr/>
          </p:nvSpPr>
          <p:spPr>
            <a:xfrm>
              <a:off x="441958" y="3371479"/>
              <a:ext cx="56704" cy="1578836"/>
            </a:xfrm>
            <a:custGeom>
              <a:rect b="b" l="l" r="r" t="t"/>
              <a:pathLst>
                <a:path extrusionOk="0" h="47978" w="1723">
                  <a:moveTo>
                    <a:pt x="482" y="1"/>
                  </a:moveTo>
                  <a:lnTo>
                    <a:pt x="1" y="10"/>
                  </a:lnTo>
                  <a:lnTo>
                    <a:pt x="1241" y="47978"/>
                  </a:lnTo>
                  <a:lnTo>
                    <a:pt x="1722" y="47960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29"/>
            <p:cNvSpPr/>
            <p:nvPr/>
          </p:nvSpPr>
          <p:spPr>
            <a:xfrm>
              <a:off x="304263" y="3887271"/>
              <a:ext cx="354704" cy="467418"/>
            </a:xfrm>
            <a:custGeom>
              <a:rect b="b" l="l" r="r" t="t"/>
              <a:pathLst>
                <a:path extrusionOk="0" h="14204" w="10778">
                  <a:moveTo>
                    <a:pt x="10331" y="1"/>
                  </a:moveTo>
                  <a:lnTo>
                    <a:pt x="5148" y="12901"/>
                  </a:lnTo>
                  <a:lnTo>
                    <a:pt x="447" y="634"/>
                  </a:lnTo>
                  <a:lnTo>
                    <a:pt x="1" y="804"/>
                  </a:lnTo>
                  <a:lnTo>
                    <a:pt x="5130" y="14203"/>
                  </a:lnTo>
                  <a:lnTo>
                    <a:pt x="10777" y="179"/>
                  </a:lnTo>
                  <a:lnTo>
                    <a:pt x="10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29"/>
            <p:cNvSpPr/>
            <p:nvPr/>
          </p:nvSpPr>
          <p:spPr>
            <a:xfrm>
              <a:off x="283135" y="4492605"/>
              <a:ext cx="389325" cy="427765"/>
            </a:xfrm>
            <a:custGeom>
              <a:rect b="b" l="l" r="r" t="t"/>
              <a:pathLst>
                <a:path extrusionOk="0" h="12999" w="11830">
                  <a:moveTo>
                    <a:pt x="429" y="1"/>
                  </a:moveTo>
                  <a:lnTo>
                    <a:pt x="0" y="215"/>
                  </a:lnTo>
                  <a:lnTo>
                    <a:pt x="6272" y="12999"/>
                  </a:lnTo>
                  <a:lnTo>
                    <a:pt x="11830" y="358"/>
                  </a:lnTo>
                  <a:lnTo>
                    <a:pt x="11393" y="161"/>
                  </a:lnTo>
                  <a:lnTo>
                    <a:pt x="6245" y="11866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29"/>
            <p:cNvSpPr/>
            <p:nvPr/>
          </p:nvSpPr>
          <p:spPr>
            <a:xfrm>
              <a:off x="671835" y="4240731"/>
              <a:ext cx="516193" cy="687865"/>
            </a:xfrm>
            <a:custGeom>
              <a:rect b="b" l="l" r="r" t="t"/>
              <a:pathLst>
                <a:path extrusionOk="0" h="20903" w="15685">
                  <a:moveTo>
                    <a:pt x="8077" y="1"/>
                  </a:moveTo>
                  <a:cubicBezTo>
                    <a:pt x="5029" y="1"/>
                    <a:pt x="2255" y="2224"/>
                    <a:pt x="1794" y="5460"/>
                  </a:cubicBezTo>
                  <a:lnTo>
                    <a:pt x="1" y="18012"/>
                  </a:lnTo>
                  <a:lnTo>
                    <a:pt x="5407" y="20903"/>
                  </a:lnTo>
                  <a:lnTo>
                    <a:pt x="13222" y="10064"/>
                  </a:lnTo>
                  <a:cubicBezTo>
                    <a:pt x="15684" y="6665"/>
                    <a:pt x="14212" y="1847"/>
                    <a:pt x="10269" y="393"/>
                  </a:cubicBezTo>
                  <a:cubicBezTo>
                    <a:pt x="9541" y="126"/>
                    <a:pt x="8801" y="1"/>
                    <a:pt x="8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29"/>
            <p:cNvSpPr/>
            <p:nvPr/>
          </p:nvSpPr>
          <p:spPr>
            <a:xfrm>
              <a:off x="747890" y="4409843"/>
              <a:ext cx="211118" cy="487064"/>
            </a:xfrm>
            <a:custGeom>
              <a:rect b="b" l="l" r="r" t="t"/>
              <a:pathLst>
                <a:path extrusionOk="0" h="14801" w="6415">
                  <a:moveTo>
                    <a:pt x="6415" y="0"/>
                  </a:moveTo>
                  <a:lnTo>
                    <a:pt x="0" y="1480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29"/>
            <p:cNvSpPr/>
            <p:nvPr/>
          </p:nvSpPr>
          <p:spPr>
            <a:xfrm>
              <a:off x="740551" y="4406881"/>
              <a:ext cx="225499" cy="492954"/>
            </a:xfrm>
            <a:custGeom>
              <a:rect b="b" l="l" r="r" t="t"/>
              <a:pathLst>
                <a:path extrusionOk="0" h="14980" w="6852">
                  <a:moveTo>
                    <a:pt x="6415" y="1"/>
                  </a:moveTo>
                  <a:lnTo>
                    <a:pt x="0" y="14792"/>
                  </a:lnTo>
                  <a:lnTo>
                    <a:pt x="437" y="14979"/>
                  </a:lnTo>
                  <a:lnTo>
                    <a:pt x="6852" y="188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29"/>
            <p:cNvSpPr/>
            <p:nvPr/>
          </p:nvSpPr>
          <p:spPr>
            <a:xfrm>
              <a:off x="824208" y="4468846"/>
              <a:ext cx="179129" cy="135941"/>
            </a:xfrm>
            <a:custGeom>
              <a:rect b="b" l="l" r="r" t="t"/>
              <a:pathLst>
                <a:path extrusionOk="0" h="4131" w="5443">
                  <a:moveTo>
                    <a:pt x="447" y="0"/>
                  </a:moveTo>
                  <a:lnTo>
                    <a:pt x="1" y="170"/>
                  </a:lnTo>
                  <a:lnTo>
                    <a:pt x="1553" y="4131"/>
                  </a:lnTo>
                  <a:lnTo>
                    <a:pt x="5443" y="2498"/>
                  </a:lnTo>
                  <a:lnTo>
                    <a:pt x="5255" y="2052"/>
                  </a:lnTo>
                  <a:lnTo>
                    <a:pt x="1821" y="3506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29"/>
            <p:cNvSpPr/>
            <p:nvPr/>
          </p:nvSpPr>
          <p:spPr>
            <a:xfrm>
              <a:off x="782807" y="4642630"/>
              <a:ext cx="121306" cy="93984"/>
            </a:xfrm>
            <a:custGeom>
              <a:rect b="b" l="l" r="r" t="t"/>
              <a:pathLst>
                <a:path extrusionOk="0" h="2856" w="3686">
                  <a:moveTo>
                    <a:pt x="447" y="1"/>
                  </a:moveTo>
                  <a:lnTo>
                    <a:pt x="1" y="179"/>
                  </a:lnTo>
                  <a:lnTo>
                    <a:pt x="1054" y="2855"/>
                  </a:lnTo>
                  <a:lnTo>
                    <a:pt x="3685" y="1749"/>
                  </a:lnTo>
                  <a:lnTo>
                    <a:pt x="3498" y="1312"/>
                  </a:lnTo>
                  <a:lnTo>
                    <a:pt x="1312" y="223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29"/>
            <p:cNvSpPr/>
            <p:nvPr/>
          </p:nvSpPr>
          <p:spPr>
            <a:xfrm>
              <a:off x="1384698" y="4627888"/>
              <a:ext cx="563419" cy="777769"/>
            </a:xfrm>
            <a:custGeom>
              <a:rect b="b" l="l" r="r" t="t"/>
              <a:pathLst>
                <a:path extrusionOk="0" h="23635" w="17120">
                  <a:moveTo>
                    <a:pt x="10315" y="0"/>
                  </a:moveTo>
                  <a:cubicBezTo>
                    <a:pt x="9124" y="0"/>
                    <a:pt x="7916" y="498"/>
                    <a:pt x="7048" y="1573"/>
                  </a:cubicBezTo>
                  <a:cubicBezTo>
                    <a:pt x="3337" y="6176"/>
                    <a:pt x="0" y="13901"/>
                    <a:pt x="6825" y="23634"/>
                  </a:cubicBezTo>
                  <a:cubicBezTo>
                    <a:pt x="6825" y="23634"/>
                    <a:pt x="17120" y="16141"/>
                    <a:pt x="14408" y="3285"/>
                  </a:cubicBezTo>
                  <a:cubicBezTo>
                    <a:pt x="13963" y="1193"/>
                    <a:pt x="12159" y="0"/>
                    <a:pt x="10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29"/>
            <p:cNvSpPr/>
            <p:nvPr/>
          </p:nvSpPr>
          <p:spPr>
            <a:xfrm>
              <a:off x="1609276" y="4834909"/>
              <a:ext cx="118937" cy="570748"/>
            </a:xfrm>
            <a:custGeom>
              <a:rect b="b" l="l" r="r" t="t"/>
              <a:pathLst>
                <a:path extrusionOk="0" h="17344" w="3614">
                  <a:moveTo>
                    <a:pt x="3614" y="1"/>
                  </a:moveTo>
                  <a:lnTo>
                    <a:pt x="1" y="17343"/>
                  </a:lnTo>
                  <a:cubicBezTo>
                    <a:pt x="250" y="17308"/>
                    <a:pt x="3613" y="4"/>
                    <a:pt x="3614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29"/>
            <p:cNvSpPr/>
            <p:nvPr/>
          </p:nvSpPr>
          <p:spPr>
            <a:xfrm>
              <a:off x="1602826" y="4833461"/>
              <a:ext cx="133022" cy="579830"/>
            </a:xfrm>
            <a:custGeom>
              <a:rect b="b" l="l" r="r" t="t"/>
              <a:pathLst>
                <a:path extrusionOk="0" h="17620" w="4042">
                  <a:moveTo>
                    <a:pt x="3578" y="0"/>
                  </a:moveTo>
                  <a:cubicBezTo>
                    <a:pt x="2284" y="6646"/>
                    <a:pt x="268" y="16718"/>
                    <a:pt x="0" y="17253"/>
                  </a:cubicBezTo>
                  <a:cubicBezTo>
                    <a:pt x="18" y="17227"/>
                    <a:pt x="63" y="17164"/>
                    <a:pt x="161" y="17146"/>
                  </a:cubicBezTo>
                  <a:lnTo>
                    <a:pt x="223" y="17619"/>
                  </a:lnTo>
                  <a:cubicBezTo>
                    <a:pt x="473" y="17592"/>
                    <a:pt x="554" y="17583"/>
                    <a:pt x="2329" y="8752"/>
                  </a:cubicBezTo>
                  <a:cubicBezTo>
                    <a:pt x="3194" y="4470"/>
                    <a:pt x="4033" y="134"/>
                    <a:pt x="4042" y="89"/>
                  </a:cubicBezTo>
                  <a:lnTo>
                    <a:pt x="3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29"/>
            <p:cNvSpPr/>
            <p:nvPr/>
          </p:nvSpPr>
          <p:spPr>
            <a:xfrm>
              <a:off x="1652158" y="5008331"/>
              <a:ext cx="562827" cy="450109"/>
            </a:xfrm>
            <a:custGeom>
              <a:rect b="b" l="l" r="r" t="t"/>
              <a:pathLst>
                <a:path extrusionOk="0" h="13678" w="17102">
                  <a:moveTo>
                    <a:pt x="12774" y="0"/>
                  </a:moveTo>
                  <a:cubicBezTo>
                    <a:pt x="12568" y="0"/>
                    <a:pt x="12356" y="18"/>
                    <a:pt x="12142" y="57"/>
                  </a:cubicBezTo>
                  <a:cubicBezTo>
                    <a:pt x="7324" y="895"/>
                    <a:pt x="1044" y="3893"/>
                    <a:pt x="0" y="13652"/>
                  </a:cubicBezTo>
                  <a:cubicBezTo>
                    <a:pt x="0" y="13652"/>
                    <a:pt x="286" y="13678"/>
                    <a:pt x="788" y="13678"/>
                  </a:cubicBezTo>
                  <a:cubicBezTo>
                    <a:pt x="3323" y="13678"/>
                    <a:pt x="11358" y="13025"/>
                    <a:pt x="15782" y="5124"/>
                  </a:cubicBezTo>
                  <a:cubicBezTo>
                    <a:pt x="17102" y="2772"/>
                    <a:pt x="15315" y="0"/>
                    <a:pt x="12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29"/>
            <p:cNvSpPr/>
            <p:nvPr/>
          </p:nvSpPr>
          <p:spPr>
            <a:xfrm>
              <a:off x="1652158" y="5167242"/>
              <a:ext cx="384323" cy="290409"/>
            </a:xfrm>
            <a:custGeom>
              <a:rect b="b" l="l" r="r" t="t"/>
              <a:pathLst>
                <a:path extrusionOk="0" h="8825" w="11678">
                  <a:moveTo>
                    <a:pt x="11678" y="0"/>
                  </a:moveTo>
                  <a:lnTo>
                    <a:pt x="0" y="8823"/>
                  </a:lnTo>
                  <a:cubicBezTo>
                    <a:pt x="1" y="8824"/>
                    <a:pt x="3" y="8825"/>
                    <a:pt x="6" y="8825"/>
                  </a:cubicBezTo>
                  <a:cubicBezTo>
                    <a:pt x="337" y="8825"/>
                    <a:pt x="11676" y="2"/>
                    <a:pt x="11678" y="0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29"/>
            <p:cNvSpPr/>
            <p:nvPr/>
          </p:nvSpPr>
          <p:spPr>
            <a:xfrm>
              <a:off x="1647748" y="5161088"/>
              <a:ext cx="393439" cy="304460"/>
            </a:xfrm>
            <a:custGeom>
              <a:rect b="b" l="l" r="r" t="t"/>
              <a:pathLst>
                <a:path extrusionOk="0" h="9252" w="11955">
                  <a:moveTo>
                    <a:pt x="11669" y="0"/>
                  </a:moveTo>
                  <a:cubicBezTo>
                    <a:pt x="7271" y="3417"/>
                    <a:pt x="553" y="8582"/>
                    <a:pt x="72" y="8787"/>
                  </a:cubicBezTo>
                  <a:cubicBezTo>
                    <a:pt x="84" y="8783"/>
                    <a:pt x="110" y="8777"/>
                    <a:pt x="142" y="8777"/>
                  </a:cubicBezTo>
                  <a:cubicBezTo>
                    <a:pt x="179" y="8777"/>
                    <a:pt x="225" y="8785"/>
                    <a:pt x="268" y="8814"/>
                  </a:cubicBezTo>
                  <a:lnTo>
                    <a:pt x="0" y="9206"/>
                  </a:lnTo>
                  <a:cubicBezTo>
                    <a:pt x="36" y="9233"/>
                    <a:pt x="63" y="9251"/>
                    <a:pt x="107" y="9251"/>
                  </a:cubicBezTo>
                  <a:cubicBezTo>
                    <a:pt x="357" y="9251"/>
                    <a:pt x="1160" y="8689"/>
                    <a:pt x="6183" y="4835"/>
                  </a:cubicBezTo>
                  <a:cubicBezTo>
                    <a:pt x="9046" y="2641"/>
                    <a:pt x="11928" y="401"/>
                    <a:pt x="11955" y="375"/>
                  </a:cubicBezTo>
                  <a:lnTo>
                    <a:pt x="11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29"/>
            <p:cNvSpPr/>
            <p:nvPr/>
          </p:nvSpPr>
          <p:spPr>
            <a:xfrm>
              <a:off x="775468" y="4575367"/>
              <a:ext cx="562662" cy="450372"/>
            </a:xfrm>
            <a:custGeom>
              <a:rect b="b" l="l" r="r" t="t"/>
              <a:pathLst>
                <a:path extrusionOk="0" h="13686" w="17097">
                  <a:moveTo>
                    <a:pt x="12757" y="1"/>
                  </a:moveTo>
                  <a:cubicBezTo>
                    <a:pt x="12554" y="1"/>
                    <a:pt x="12346" y="18"/>
                    <a:pt x="12134" y="55"/>
                  </a:cubicBezTo>
                  <a:cubicBezTo>
                    <a:pt x="7325" y="903"/>
                    <a:pt x="1045" y="3900"/>
                    <a:pt x="1" y="13660"/>
                  </a:cubicBezTo>
                  <a:cubicBezTo>
                    <a:pt x="1" y="13660"/>
                    <a:pt x="287" y="13685"/>
                    <a:pt x="788" y="13685"/>
                  </a:cubicBezTo>
                  <a:cubicBezTo>
                    <a:pt x="3321" y="13685"/>
                    <a:pt x="11358" y="13032"/>
                    <a:pt x="15782" y="5122"/>
                  </a:cubicBezTo>
                  <a:cubicBezTo>
                    <a:pt x="17096" y="2776"/>
                    <a:pt x="15310" y="1"/>
                    <a:pt x="12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9"/>
            <p:cNvSpPr/>
            <p:nvPr/>
          </p:nvSpPr>
          <p:spPr>
            <a:xfrm>
              <a:off x="775468" y="4734508"/>
              <a:ext cx="384356" cy="290409"/>
            </a:xfrm>
            <a:custGeom>
              <a:rect b="b" l="l" r="r" t="t"/>
              <a:pathLst>
                <a:path extrusionOk="0" h="8825" w="11679">
                  <a:moveTo>
                    <a:pt x="11679" y="1"/>
                  </a:moveTo>
                  <a:lnTo>
                    <a:pt x="1" y="8824"/>
                  </a:lnTo>
                  <a:cubicBezTo>
                    <a:pt x="2" y="8824"/>
                    <a:pt x="4" y="8825"/>
                    <a:pt x="6" y="8825"/>
                  </a:cubicBezTo>
                  <a:cubicBezTo>
                    <a:pt x="327" y="8825"/>
                    <a:pt x="11677" y="2"/>
                    <a:pt x="11679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29"/>
            <p:cNvSpPr/>
            <p:nvPr/>
          </p:nvSpPr>
          <p:spPr>
            <a:xfrm>
              <a:off x="771091" y="4728354"/>
              <a:ext cx="393439" cy="304164"/>
            </a:xfrm>
            <a:custGeom>
              <a:rect b="b" l="l" r="r" t="t"/>
              <a:pathLst>
                <a:path extrusionOk="0" h="9243" w="11955">
                  <a:moveTo>
                    <a:pt x="11669" y="0"/>
                  </a:moveTo>
                  <a:cubicBezTo>
                    <a:pt x="7271" y="3417"/>
                    <a:pt x="553" y="8582"/>
                    <a:pt x="72" y="8788"/>
                  </a:cubicBezTo>
                  <a:cubicBezTo>
                    <a:pt x="84" y="8784"/>
                    <a:pt x="108" y="8777"/>
                    <a:pt x="139" y="8777"/>
                  </a:cubicBezTo>
                  <a:cubicBezTo>
                    <a:pt x="174" y="8777"/>
                    <a:pt x="220" y="8786"/>
                    <a:pt x="268" y="8814"/>
                  </a:cubicBezTo>
                  <a:lnTo>
                    <a:pt x="0" y="9207"/>
                  </a:lnTo>
                  <a:cubicBezTo>
                    <a:pt x="27" y="9225"/>
                    <a:pt x="54" y="9243"/>
                    <a:pt x="98" y="9243"/>
                  </a:cubicBezTo>
                  <a:cubicBezTo>
                    <a:pt x="348" y="9243"/>
                    <a:pt x="1151" y="8690"/>
                    <a:pt x="6182" y="4836"/>
                  </a:cubicBezTo>
                  <a:cubicBezTo>
                    <a:pt x="9046" y="2641"/>
                    <a:pt x="11928" y="402"/>
                    <a:pt x="11954" y="375"/>
                  </a:cubicBezTo>
                  <a:lnTo>
                    <a:pt x="11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29"/>
            <p:cNvSpPr/>
            <p:nvPr/>
          </p:nvSpPr>
          <p:spPr>
            <a:xfrm>
              <a:off x="-131992" y="4099229"/>
              <a:ext cx="1961798" cy="1237717"/>
            </a:xfrm>
            <a:custGeom>
              <a:rect b="b" l="l" r="r" t="t"/>
              <a:pathLst>
                <a:path extrusionOk="0" h="37612" w="59611">
                  <a:moveTo>
                    <a:pt x="0" y="1"/>
                  </a:moveTo>
                  <a:lnTo>
                    <a:pt x="0" y="37612"/>
                  </a:lnTo>
                  <a:lnTo>
                    <a:pt x="59610" y="37612"/>
                  </a:lnTo>
                  <a:cubicBezTo>
                    <a:pt x="57710" y="34882"/>
                    <a:pt x="55409" y="32473"/>
                    <a:pt x="52813" y="30466"/>
                  </a:cubicBezTo>
                  <a:cubicBezTo>
                    <a:pt x="48682" y="27263"/>
                    <a:pt x="43776" y="25051"/>
                    <a:pt x="38468" y="24132"/>
                  </a:cubicBezTo>
                  <a:cubicBezTo>
                    <a:pt x="30653" y="22767"/>
                    <a:pt x="23605" y="18601"/>
                    <a:pt x="18645" y="12410"/>
                  </a:cubicBezTo>
                  <a:lnTo>
                    <a:pt x="17753" y="11286"/>
                  </a:lnTo>
                  <a:cubicBezTo>
                    <a:pt x="13203" y="5603"/>
                    <a:pt x="6932" y="166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29"/>
            <p:cNvSpPr/>
            <p:nvPr/>
          </p:nvSpPr>
          <p:spPr>
            <a:xfrm>
              <a:off x="82318" y="4628546"/>
              <a:ext cx="163267" cy="801166"/>
            </a:xfrm>
            <a:custGeom>
              <a:rect b="b" l="l" r="r" t="t"/>
              <a:pathLst>
                <a:path extrusionOk="0" h="24346" w="4961">
                  <a:moveTo>
                    <a:pt x="1776" y="0"/>
                  </a:moveTo>
                  <a:lnTo>
                    <a:pt x="1392" y="268"/>
                  </a:lnTo>
                  <a:cubicBezTo>
                    <a:pt x="1410" y="295"/>
                    <a:pt x="3149" y="2828"/>
                    <a:pt x="3836" y="7012"/>
                  </a:cubicBezTo>
                  <a:cubicBezTo>
                    <a:pt x="4479" y="10875"/>
                    <a:pt x="4327" y="16968"/>
                    <a:pt x="0" y="24096"/>
                  </a:cubicBezTo>
                  <a:lnTo>
                    <a:pt x="411" y="24346"/>
                  </a:lnTo>
                  <a:cubicBezTo>
                    <a:pt x="4818" y="17084"/>
                    <a:pt x="4960" y="10857"/>
                    <a:pt x="4300" y="6914"/>
                  </a:cubicBezTo>
                  <a:cubicBezTo>
                    <a:pt x="3587" y="2623"/>
                    <a:pt x="1856" y="98"/>
                    <a:pt x="1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29"/>
            <p:cNvSpPr/>
            <p:nvPr/>
          </p:nvSpPr>
          <p:spPr>
            <a:xfrm>
              <a:off x="173610" y="5210087"/>
              <a:ext cx="423124" cy="83552"/>
            </a:xfrm>
            <a:custGeom>
              <a:rect b="b" l="l" r="r" t="t"/>
              <a:pathLst>
                <a:path extrusionOk="0" h="2539" w="12857">
                  <a:moveTo>
                    <a:pt x="12624" y="1"/>
                  </a:moveTo>
                  <a:cubicBezTo>
                    <a:pt x="12572" y="27"/>
                    <a:pt x="8895" y="2061"/>
                    <a:pt x="4848" y="2061"/>
                  </a:cubicBezTo>
                  <a:cubicBezTo>
                    <a:pt x="3303" y="2061"/>
                    <a:pt x="1704" y="1765"/>
                    <a:pt x="233" y="946"/>
                  </a:cubicBezTo>
                  <a:lnTo>
                    <a:pt x="1" y="1366"/>
                  </a:lnTo>
                  <a:cubicBezTo>
                    <a:pt x="1408" y="2146"/>
                    <a:pt x="3063" y="2539"/>
                    <a:pt x="4889" y="2539"/>
                  </a:cubicBezTo>
                  <a:cubicBezTo>
                    <a:pt x="6048" y="2539"/>
                    <a:pt x="7277" y="2380"/>
                    <a:pt x="8556" y="2062"/>
                  </a:cubicBezTo>
                  <a:cubicBezTo>
                    <a:pt x="10483" y="1580"/>
                    <a:pt x="11982" y="875"/>
                    <a:pt x="12579" y="563"/>
                  </a:cubicBezTo>
                  <a:cubicBezTo>
                    <a:pt x="12749" y="483"/>
                    <a:pt x="12847" y="429"/>
                    <a:pt x="12856" y="420"/>
                  </a:cubicBezTo>
                  <a:lnTo>
                    <a:pt x="12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29"/>
            <p:cNvSpPr/>
            <p:nvPr/>
          </p:nvSpPr>
          <p:spPr>
            <a:xfrm>
              <a:off x="229689" y="4718679"/>
              <a:ext cx="377313" cy="286262"/>
            </a:xfrm>
            <a:custGeom>
              <a:rect b="b" l="l" r="r" t="t"/>
              <a:pathLst>
                <a:path extrusionOk="0" h="8699" w="11465">
                  <a:moveTo>
                    <a:pt x="11018" y="0"/>
                  </a:moveTo>
                  <a:cubicBezTo>
                    <a:pt x="10991" y="71"/>
                    <a:pt x="8271" y="7066"/>
                    <a:pt x="1" y="8225"/>
                  </a:cubicBezTo>
                  <a:lnTo>
                    <a:pt x="72" y="8698"/>
                  </a:lnTo>
                  <a:cubicBezTo>
                    <a:pt x="1892" y="8439"/>
                    <a:pt x="3453" y="7913"/>
                    <a:pt x="4782" y="7235"/>
                  </a:cubicBezTo>
                  <a:cubicBezTo>
                    <a:pt x="9689" y="4728"/>
                    <a:pt x="11446" y="223"/>
                    <a:pt x="11464" y="170"/>
                  </a:cubicBezTo>
                  <a:lnTo>
                    <a:pt x="11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29"/>
            <p:cNvSpPr/>
            <p:nvPr/>
          </p:nvSpPr>
          <p:spPr>
            <a:xfrm>
              <a:off x="519758" y="4618970"/>
              <a:ext cx="215231" cy="188626"/>
            </a:xfrm>
            <a:custGeom>
              <a:rect b="b" l="l" r="r" t="t"/>
              <a:pathLst>
                <a:path extrusionOk="0" h="5732" w="6540">
                  <a:moveTo>
                    <a:pt x="3266" y="0"/>
                  </a:moveTo>
                  <a:cubicBezTo>
                    <a:pt x="2839" y="0"/>
                    <a:pt x="2406" y="97"/>
                    <a:pt x="1999" y="300"/>
                  </a:cubicBezTo>
                  <a:cubicBezTo>
                    <a:pt x="581" y="1005"/>
                    <a:pt x="1" y="2727"/>
                    <a:pt x="705" y="4145"/>
                  </a:cubicBezTo>
                  <a:cubicBezTo>
                    <a:pt x="1206" y="5152"/>
                    <a:pt x="2213" y="5732"/>
                    <a:pt x="3263" y="5732"/>
                  </a:cubicBezTo>
                  <a:cubicBezTo>
                    <a:pt x="3693" y="5732"/>
                    <a:pt x="4130" y="5634"/>
                    <a:pt x="4542" y="5430"/>
                  </a:cubicBezTo>
                  <a:cubicBezTo>
                    <a:pt x="5960" y="4734"/>
                    <a:pt x="6540" y="3012"/>
                    <a:pt x="5835" y="1594"/>
                  </a:cubicBezTo>
                  <a:cubicBezTo>
                    <a:pt x="5334" y="585"/>
                    <a:pt x="4318" y="0"/>
                    <a:pt x="3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29"/>
            <p:cNvSpPr/>
            <p:nvPr/>
          </p:nvSpPr>
          <p:spPr>
            <a:xfrm>
              <a:off x="490698" y="5118176"/>
              <a:ext cx="232575" cy="203566"/>
            </a:xfrm>
            <a:custGeom>
              <a:rect b="b" l="l" r="r" t="t"/>
              <a:pathLst>
                <a:path extrusionOk="0" h="6186" w="7067">
                  <a:moveTo>
                    <a:pt x="3535" y="0"/>
                  </a:moveTo>
                  <a:cubicBezTo>
                    <a:pt x="3072" y="0"/>
                    <a:pt x="2602" y="104"/>
                    <a:pt x="2159" y="323"/>
                  </a:cubicBezTo>
                  <a:cubicBezTo>
                    <a:pt x="625" y="1081"/>
                    <a:pt x="1" y="2937"/>
                    <a:pt x="768" y="4471"/>
                  </a:cubicBezTo>
                  <a:cubicBezTo>
                    <a:pt x="1307" y="5556"/>
                    <a:pt x="2402" y="6185"/>
                    <a:pt x="3541" y="6185"/>
                  </a:cubicBezTo>
                  <a:cubicBezTo>
                    <a:pt x="4003" y="6185"/>
                    <a:pt x="4473" y="6082"/>
                    <a:pt x="4916" y="5863"/>
                  </a:cubicBezTo>
                  <a:cubicBezTo>
                    <a:pt x="6442" y="5104"/>
                    <a:pt x="7066" y="3249"/>
                    <a:pt x="6308" y="1714"/>
                  </a:cubicBezTo>
                  <a:cubicBezTo>
                    <a:pt x="5768" y="629"/>
                    <a:pt x="4674" y="0"/>
                    <a:pt x="3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29"/>
            <p:cNvSpPr/>
            <p:nvPr/>
          </p:nvSpPr>
          <p:spPr>
            <a:xfrm>
              <a:off x="45623" y="4581850"/>
              <a:ext cx="142698" cy="124884"/>
            </a:xfrm>
            <a:custGeom>
              <a:rect b="b" l="l" r="r" t="t"/>
              <a:pathLst>
                <a:path extrusionOk="0" h="3795" w="4336">
                  <a:moveTo>
                    <a:pt x="2160" y="0"/>
                  </a:moveTo>
                  <a:cubicBezTo>
                    <a:pt x="1877" y="0"/>
                    <a:pt x="1590" y="64"/>
                    <a:pt x="1321" y="197"/>
                  </a:cubicBezTo>
                  <a:cubicBezTo>
                    <a:pt x="384" y="661"/>
                    <a:pt x="0" y="1803"/>
                    <a:pt x="464" y="2740"/>
                  </a:cubicBezTo>
                  <a:cubicBezTo>
                    <a:pt x="793" y="3411"/>
                    <a:pt x="1465" y="3795"/>
                    <a:pt x="2161" y="3795"/>
                  </a:cubicBezTo>
                  <a:cubicBezTo>
                    <a:pt x="2446" y="3795"/>
                    <a:pt x="2735" y="3731"/>
                    <a:pt x="3007" y="3596"/>
                  </a:cubicBezTo>
                  <a:cubicBezTo>
                    <a:pt x="3952" y="3132"/>
                    <a:pt x="4336" y="1990"/>
                    <a:pt x="3863" y="1054"/>
                  </a:cubicBezTo>
                  <a:cubicBezTo>
                    <a:pt x="3533" y="387"/>
                    <a:pt x="2859" y="0"/>
                    <a:pt x="2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29"/>
            <p:cNvSpPr/>
            <p:nvPr/>
          </p:nvSpPr>
          <p:spPr>
            <a:xfrm>
              <a:off x="307192" y="4828755"/>
              <a:ext cx="61410" cy="150914"/>
            </a:xfrm>
            <a:custGeom>
              <a:rect b="b" l="l" r="r" t="t"/>
              <a:pathLst>
                <a:path extrusionOk="0" h="4586" w="1866">
                  <a:moveTo>
                    <a:pt x="1491" y="0"/>
                  </a:moveTo>
                  <a:cubicBezTo>
                    <a:pt x="1428" y="72"/>
                    <a:pt x="1" y="1918"/>
                    <a:pt x="72" y="4586"/>
                  </a:cubicBezTo>
                  <a:lnTo>
                    <a:pt x="545" y="4577"/>
                  </a:lnTo>
                  <a:cubicBezTo>
                    <a:pt x="483" y="2088"/>
                    <a:pt x="1848" y="313"/>
                    <a:pt x="1865" y="295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29"/>
            <p:cNvSpPr/>
            <p:nvPr/>
          </p:nvSpPr>
          <p:spPr>
            <a:xfrm>
              <a:off x="239693" y="5142001"/>
              <a:ext cx="142402" cy="131235"/>
            </a:xfrm>
            <a:custGeom>
              <a:rect b="b" l="l" r="r" t="t"/>
              <a:pathLst>
                <a:path extrusionOk="0" h="3988" w="4327">
                  <a:moveTo>
                    <a:pt x="4166" y="0"/>
                  </a:moveTo>
                  <a:cubicBezTo>
                    <a:pt x="4041" y="54"/>
                    <a:pt x="1088" y="1169"/>
                    <a:pt x="0" y="3800"/>
                  </a:cubicBezTo>
                  <a:lnTo>
                    <a:pt x="437" y="3988"/>
                  </a:lnTo>
                  <a:cubicBezTo>
                    <a:pt x="1445" y="1552"/>
                    <a:pt x="4300" y="464"/>
                    <a:pt x="4327" y="446"/>
                  </a:cubicBezTo>
                  <a:lnTo>
                    <a:pt x="41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9"/>
            <p:cNvSpPr/>
            <p:nvPr/>
          </p:nvSpPr>
          <p:spPr>
            <a:xfrm>
              <a:off x="331282" y="5077470"/>
              <a:ext cx="120121" cy="105008"/>
            </a:xfrm>
            <a:custGeom>
              <a:rect b="b" l="l" r="r" t="t"/>
              <a:pathLst>
                <a:path extrusionOk="0" h="3191" w="3650">
                  <a:moveTo>
                    <a:pt x="1824" y="1"/>
                  </a:moveTo>
                  <a:cubicBezTo>
                    <a:pt x="1585" y="1"/>
                    <a:pt x="1343" y="54"/>
                    <a:pt x="1116" y="168"/>
                  </a:cubicBezTo>
                  <a:cubicBezTo>
                    <a:pt x="322" y="561"/>
                    <a:pt x="0" y="1515"/>
                    <a:pt x="393" y="2309"/>
                  </a:cubicBezTo>
                  <a:cubicBezTo>
                    <a:pt x="672" y="2867"/>
                    <a:pt x="1239" y="3190"/>
                    <a:pt x="1825" y="3190"/>
                  </a:cubicBezTo>
                  <a:cubicBezTo>
                    <a:pt x="2064" y="3190"/>
                    <a:pt x="2307" y="3136"/>
                    <a:pt x="2534" y="3023"/>
                  </a:cubicBezTo>
                  <a:cubicBezTo>
                    <a:pt x="3328" y="2630"/>
                    <a:pt x="3649" y="1676"/>
                    <a:pt x="3257" y="882"/>
                  </a:cubicBezTo>
                  <a:cubicBezTo>
                    <a:pt x="2978" y="324"/>
                    <a:pt x="2411" y="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9"/>
            <p:cNvSpPr/>
            <p:nvPr/>
          </p:nvSpPr>
          <p:spPr>
            <a:xfrm>
              <a:off x="301334" y="4758695"/>
              <a:ext cx="109821" cy="96419"/>
            </a:xfrm>
            <a:custGeom>
              <a:rect b="b" l="l" r="r" t="t"/>
              <a:pathLst>
                <a:path extrusionOk="0" h="2930" w="3337">
                  <a:moveTo>
                    <a:pt x="1673" y="1"/>
                  </a:moveTo>
                  <a:cubicBezTo>
                    <a:pt x="1452" y="1"/>
                    <a:pt x="1228" y="51"/>
                    <a:pt x="1017" y="158"/>
                  </a:cubicBezTo>
                  <a:cubicBezTo>
                    <a:pt x="295" y="515"/>
                    <a:pt x="0" y="1389"/>
                    <a:pt x="357" y="2121"/>
                  </a:cubicBezTo>
                  <a:cubicBezTo>
                    <a:pt x="616" y="2632"/>
                    <a:pt x="1130" y="2929"/>
                    <a:pt x="1665" y="2929"/>
                  </a:cubicBezTo>
                  <a:cubicBezTo>
                    <a:pt x="1885" y="2929"/>
                    <a:pt x="2109" y="2879"/>
                    <a:pt x="2320" y="2772"/>
                  </a:cubicBezTo>
                  <a:cubicBezTo>
                    <a:pt x="3043" y="2415"/>
                    <a:pt x="3337" y="1541"/>
                    <a:pt x="2980" y="818"/>
                  </a:cubicBezTo>
                  <a:cubicBezTo>
                    <a:pt x="2727" y="300"/>
                    <a:pt x="2210" y="1"/>
                    <a:pt x="1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9"/>
            <p:cNvSpPr/>
            <p:nvPr/>
          </p:nvSpPr>
          <p:spPr>
            <a:xfrm>
              <a:off x="648929" y="4671589"/>
              <a:ext cx="28533" cy="29617"/>
            </a:xfrm>
            <a:custGeom>
              <a:rect b="b" l="l" r="r" t="t"/>
              <a:pathLst>
                <a:path extrusionOk="0" h="900" w="867">
                  <a:moveTo>
                    <a:pt x="354" y="0"/>
                  </a:moveTo>
                  <a:cubicBezTo>
                    <a:pt x="309" y="0"/>
                    <a:pt x="265" y="10"/>
                    <a:pt x="224" y="30"/>
                  </a:cubicBezTo>
                  <a:cubicBezTo>
                    <a:pt x="55" y="120"/>
                    <a:pt x="1" y="378"/>
                    <a:pt x="117" y="610"/>
                  </a:cubicBezTo>
                  <a:cubicBezTo>
                    <a:pt x="206" y="789"/>
                    <a:pt x="365" y="899"/>
                    <a:pt x="514" y="899"/>
                  </a:cubicBezTo>
                  <a:cubicBezTo>
                    <a:pt x="559" y="899"/>
                    <a:pt x="602" y="889"/>
                    <a:pt x="643" y="869"/>
                  </a:cubicBezTo>
                  <a:cubicBezTo>
                    <a:pt x="822" y="780"/>
                    <a:pt x="866" y="521"/>
                    <a:pt x="759" y="289"/>
                  </a:cubicBezTo>
                  <a:cubicBezTo>
                    <a:pt x="670" y="110"/>
                    <a:pt x="506" y="0"/>
                    <a:pt x="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29"/>
            <p:cNvSpPr/>
            <p:nvPr/>
          </p:nvSpPr>
          <p:spPr>
            <a:xfrm>
              <a:off x="647777" y="5196792"/>
              <a:ext cx="28500" cy="29584"/>
            </a:xfrm>
            <a:custGeom>
              <a:rect b="b" l="l" r="r" t="t"/>
              <a:pathLst>
                <a:path extrusionOk="0" h="899" w="866">
                  <a:moveTo>
                    <a:pt x="352" y="0"/>
                  </a:moveTo>
                  <a:cubicBezTo>
                    <a:pt x="308" y="0"/>
                    <a:pt x="264" y="10"/>
                    <a:pt x="223" y="30"/>
                  </a:cubicBezTo>
                  <a:cubicBezTo>
                    <a:pt x="45" y="119"/>
                    <a:pt x="0" y="378"/>
                    <a:pt x="116" y="610"/>
                  </a:cubicBezTo>
                  <a:cubicBezTo>
                    <a:pt x="199" y="789"/>
                    <a:pt x="361" y="899"/>
                    <a:pt x="513" y="899"/>
                  </a:cubicBezTo>
                  <a:cubicBezTo>
                    <a:pt x="558" y="899"/>
                    <a:pt x="602" y="889"/>
                    <a:pt x="643" y="869"/>
                  </a:cubicBezTo>
                  <a:cubicBezTo>
                    <a:pt x="821" y="780"/>
                    <a:pt x="866" y="521"/>
                    <a:pt x="750" y="289"/>
                  </a:cubicBezTo>
                  <a:cubicBezTo>
                    <a:pt x="660" y="110"/>
                    <a:pt x="502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9"/>
            <p:cNvSpPr/>
            <p:nvPr/>
          </p:nvSpPr>
          <p:spPr>
            <a:xfrm>
              <a:off x="79389" y="4611236"/>
              <a:ext cx="16455" cy="16454"/>
            </a:xfrm>
            <a:custGeom>
              <a:rect b="b" l="l" r="r" t="t"/>
              <a:pathLst>
                <a:path extrusionOk="0" h="500" w="500">
                  <a:moveTo>
                    <a:pt x="308" y="0"/>
                  </a:moveTo>
                  <a:cubicBezTo>
                    <a:pt x="226" y="0"/>
                    <a:pt x="138" y="51"/>
                    <a:pt x="80" y="134"/>
                  </a:cubicBezTo>
                  <a:cubicBezTo>
                    <a:pt x="0" y="259"/>
                    <a:pt x="9" y="410"/>
                    <a:pt x="98" y="473"/>
                  </a:cubicBezTo>
                  <a:cubicBezTo>
                    <a:pt x="127" y="491"/>
                    <a:pt x="159" y="499"/>
                    <a:pt x="192" y="499"/>
                  </a:cubicBezTo>
                  <a:cubicBezTo>
                    <a:pt x="274" y="499"/>
                    <a:pt x="362" y="448"/>
                    <a:pt x="419" y="366"/>
                  </a:cubicBezTo>
                  <a:cubicBezTo>
                    <a:pt x="500" y="241"/>
                    <a:pt x="491" y="89"/>
                    <a:pt x="402" y="27"/>
                  </a:cubicBezTo>
                  <a:cubicBezTo>
                    <a:pt x="373" y="9"/>
                    <a:pt x="341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29"/>
            <p:cNvSpPr/>
            <p:nvPr/>
          </p:nvSpPr>
          <p:spPr>
            <a:xfrm>
              <a:off x="363270" y="4778176"/>
              <a:ext cx="19121" cy="13854"/>
            </a:xfrm>
            <a:custGeom>
              <a:rect b="b" l="l" r="r" t="t"/>
              <a:pathLst>
                <a:path extrusionOk="0" h="421" w="581">
                  <a:moveTo>
                    <a:pt x="260" y="1"/>
                  </a:moveTo>
                  <a:cubicBezTo>
                    <a:pt x="151" y="1"/>
                    <a:pt x="58" y="52"/>
                    <a:pt x="36" y="137"/>
                  </a:cubicBezTo>
                  <a:cubicBezTo>
                    <a:pt x="1" y="244"/>
                    <a:pt x="90" y="369"/>
                    <a:pt x="233" y="404"/>
                  </a:cubicBezTo>
                  <a:cubicBezTo>
                    <a:pt x="267" y="415"/>
                    <a:pt x="301" y="420"/>
                    <a:pt x="333" y="420"/>
                  </a:cubicBezTo>
                  <a:cubicBezTo>
                    <a:pt x="437" y="420"/>
                    <a:pt x="525" y="368"/>
                    <a:pt x="545" y="280"/>
                  </a:cubicBezTo>
                  <a:cubicBezTo>
                    <a:pt x="581" y="173"/>
                    <a:pt x="491" y="57"/>
                    <a:pt x="349" y="12"/>
                  </a:cubicBezTo>
                  <a:cubicBezTo>
                    <a:pt x="319" y="5"/>
                    <a:pt x="289" y="1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29"/>
            <p:cNvSpPr/>
            <p:nvPr/>
          </p:nvSpPr>
          <p:spPr>
            <a:xfrm>
              <a:off x="377389" y="5120908"/>
              <a:ext cx="19088" cy="13854"/>
            </a:xfrm>
            <a:custGeom>
              <a:rect b="b" l="l" r="r" t="t"/>
              <a:pathLst>
                <a:path extrusionOk="0" h="421" w="580">
                  <a:moveTo>
                    <a:pt x="247" y="1"/>
                  </a:moveTo>
                  <a:cubicBezTo>
                    <a:pt x="143" y="1"/>
                    <a:pt x="56" y="51"/>
                    <a:pt x="36" y="133"/>
                  </a:cubicBezTo>
                  <a:cubicBezTo>
                    <a:pt x="0" y="240"/>
                    <a:pt x="89" y="365"/>
                    <a:pt x="232" y="409"/>
                  </a:cubicBezTo>
                  <a:cubicBezTo>
                    <a:pt x="262" y="417"/>
                    <a:pt x="292" y="420"/>
                    <a:pt x="320" y="420"/>
                  </a:cubicBezTo>
                  <a:cubicBezTo>
                    <a:pt x="429" y="420"/>
                    <a:pt x="523" y="369"/>
                    <a:pt x="544" y="284"/>
                  </a:cubicBezTo>
                  <a:cubicBezTo>
                    <a:pt x="580" y="177"/>
                    <a:pt x="491" y="52"/>
                    <a:pt x="348" y="17"/>
                  </a:cubicBezTo>
                  <a:cubicBezTo>
                    <a:pt x="314" y="6"/>
                    <a:pt x="279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29"/>
            <p:cNvSpPr/>
            <p:nvPr/>
          </p:nvSpPr>
          <p:spPr>
            <a:xfrm>
              <a:off x="8381858" y="3584917"/>
              <a:ext cx="697429" cy="1014308"/>
            </a:xfrm>
            <a:custGeom>
              <a:rect b="b" l="l" r="r" t="t"/>
              <a:pathLst>
                <a:path extrusionOk="0" h="30823" w="21192">
                  <a:moveTo>
                    <a:pt x="10710" y="0"/>
                  </a:moveTo>
                  <a:cubicBezTo>
                    <a:pt x="10516" y="0"/>
                    <a:pt x="10322" y="6"/>
                    <a:pt x="10126" y="18"/>
                  </a:cubicBezTo>
                  <a:cubicBezTo>
                    <a:pt x="4131" y="384"/>
                    <a:pt x="0" y="6182"/>
                    <a:pt x="1615" y="11972"/>
                  </a:cubicBezTo>
                  <a:lnTo>
                    <a:pt x="6682" y="30126"/>
                  </a:lnTo>
                  <a:lnTo>
                    <a:pt x="15764" y="30822"/>
                  </a:lnTo>
                  <a:lnTo>
                    <a:pt x="19921" y="11410"/>
                  </a:lnTo>
                  <a:cubicBezTo>
                    <a:pt x="21191" y="5500"/>
                    <a:pt x="16654" y="0"/>
                    <a:pt x="10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29"/>
            <p:cNvSpPr/>
            <p:nvPr/>
          </p:nvSpPr>
          <p:spPr>
            <a:xfrm>
              <a:off x="8739162" y="3828564"/>
              <a:ext cx="3554" cy="788266"/>
            </a:xfrm>
            <a:custGeom>
              <a:rect b="b" l="l" r="r" t="t"/>
              <a:pathLst>
                <a:path extrusionOk="0" h="23954" w="108">
                  <a:moveTo>
                    <a:pt x="0" y="1"/>
                  </a:moveTo>
                  <a:lnTo>
                    <a:pt x="107" y="2395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29"/>
            <p:cNvSpPr/>
            <p:nvPr/>
          </p:nvSpPr>
          <p:spPr>
            <a:xfrm>
              <a:off x="8731230" y="3828268"/>
              <a:ext cx="19121" cy="788562"/>
            </a:xfrm>
            <a:custGeom>
              <a:rect b="b" l="l" r="r" t="t"/>
              <a:pathLst>
                <a:path extrusionOk="0" h="23963" w="581">
                  <a:moveTo>
                    <a:pt x="473" y="1"/>
                  </a:moveTo>
                  <a:lnTo>
                    <a:pt x="0" y="10"/>
                  </a:lnTo>
                  <a:lnTo>
                    <a:pt x="108" y="23962"/>
                  </a:lnTo>
                  <a:lnTo>
                    <a:pt x="580" y="23962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29"/>
            <p:cNvSpPr/>
            <p:nvPr/>
          </p:nvSpPr>
          <p:spPr>
            <a:xfrm>
              <a:off x="8597056" y="3980334"/>
              <a:ext cx="283947" cy="157693"/>
            </a:xfrm>
            <a:custGeom>
              <a:rect b="b" l="l" r="r" t="t"/>
              <a:pathLst>
                <a:path extrusionOk="0" h="4792" w="8628">
                  <a:moveTo>
                    <a:pt x="8279" y="1"/>
                  </a:moveTo>
                  <a:lnTo>
                    <a:pt x="4381" y="4113"/>
                  </a:lnTo>
                  <a:lnTo>
                    <a:pt x="340" y="72"/>
                  </a:lnTo>
                  <a:lnTo>
                    <a:pt x="1" y="411"/>
                  </a:lnTo>
                  <a:lnTo>
                    <a:pt x="4390" y="4791"/>
                  </a:lnTo>
                  <a:lnTo>
                    <a:pt x="8627" y="33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29"/>
            <p:cNvSpPr/>
            <p:nvPr/>
          </p:nvSpPr>
          <p:spPr>
            <a:xfrm>
              <a:off x="8644611" y="4242508"/>
              <a:ext cx="190582" cy="109516"/>
            </a:xfrm>
            <a:custGeom>
              <a:rect b="b" l="l" r="r" t="t"/>
              <a:pathLst>
                <a:path extrusionOk="0" h="3328" w="5791">
                  <a:moveTo>
                    <a:pt x="5443" y="0"/>
                  </a:moveTo>
                  <a:lnTo>
                    <a:pt x="2936" y="2650"/>
                  </a:lnTo>
                  <a:lnTo>
                    <a:pt x="340" y="54"/>
                  </a:lnTo>
                  <a:lnTo>
                    <a:pt x="1" y="384"/>
                  </a:lnTo>
                  <a:lnTo>
                    <a:pt x="2945" y="3328"/>
                  </a:lnTo>
                  <a:lnTo>
                    <a:pt x="5791" y="330"/>
                  </a:lnTo>
                  <a:lnTo>
                    <a:pt x="5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29"/>
            <p:cNvSpPr/>
            <p:nvPr/>
          </p:nvSpPr>
          <p:spPr>
            <a:xfrm>
              <a:off x="7764520" y="4026970"/>
              <a:ext cx="1131841" cy="1070909"/>
            </a:xfrm>
            <a:custGeom>
              <a:rect b="b" l="l" r="r" t="t"/>
              <a:pathLst>
                <a:path extrusionOk="0" h="32543" w="34392">
                  <a:moveTo>
                    <a:pt x="7621" y="0"/>
                  </a:moveTo>
                  <a:cubicBezTo>
                    <a:pt x="6025" y="0"/>
                    <a:pt x="4414" y="584"/>
                    <a:pt x="3132" y="1792"/>
                  </a:cubicBezTo>
                  <a:lnTo>
                    <a:pt x="2989" y="1926"/>
                  </a:lnTo>
                  <a:cubicBezTo>
                    <a:pt x="1" y="4745"/>
                    <a:pt x="447" y="9616"/>
                    <a:pt x="3899" y="11846"/>
                  </a:cubicBezTo>
                  <a:lnTo>
                    <a:pt x="7923" y="14442"/>
                  </a:lnTo>
                  <a:cubicBezTo>
                    <a:pt x="6147" y="16859"/>
                    <a:pt x="7298" y="20312"/>
                    <a:pt x="10171" y="21168"/>
                  </a:cubicBezTo>
                  <a:lnTo>
                    <a:pt x="17629" y="23613"/>
                  </a:lnTo>
                  <a:cubicBezTo>
                    <a:pt x="15737" y="26209"/>
                    <a:pt x="17102" y="29893"/>
                    <a:pt x="20225" y="30625"/>
                  </a:cubicBezTo>
                  <a:lnTo>
                    <a:pt x="28334" y="32543"/>
                  </a:lnTo>
                  <a:lnTo>
                    <a:pt x="34391" y="26191"/>
                  </a:lnTo>
                  <a:lnTo>
                    <a:pt x="32438" y="17698"/>
                  </a:lnTo>
                  <a:cubicBezTo>
                    <a:pt x="31944" y="15556"/>
                    <a:pt x="30053" y="14212"/>
                    <a:pt x="28058" y="14212"/>
                  </a:cubicBezTo>
                  <a:cubicBezTo>
                    <a:pt x="27278" y="14212"/>
                    <a:pt x="26482" y="14417"/>
                    <a:pt x="25747" y="14861"/>
                  </a:cubicBezTo>
                  <a:lnTo>
                    <a:pt x="25524" y="14995"/>
                  </a:lnTo>
                  <a:lnTo>
                    <a:pt x="22625" y="8331"/>
                  </a:lnTo>
                  <a:cubicBezTo>
                    <a:pt x="21901" y="6659"/>
                    <a:pt x="20289" y="5711"/>
                    <a:pt x="18632" y="5711"/>
                  </a:cubicBezTo>
                  <a:cubicBezTo>
                    <a:pt x="17734" y="5711"/>
                    <a:pt x="16822" y="5990"/>
                    <a:pt x="16032" y="6582"/>
                  </a:cubicBezTo>
                  <a:lnTo>
                    <a:pt x="15729" y="6814"/>
                  </a:lnTo>
                  <a:cubicBezTo>
                    <a:pt x="15729" y="6814"/>
                    <a:pt x="14453" y="4959"/>
                    <a:pt x="12981" y="2818"/>
                  </a:cubicBezTo>
                  <a:cubicBezTo>
                    <a:pt x="11710" y="969"/>
                    <a:pt x="9678" y="0"/>
                    <a:pt x="7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29"/>
            <p:cNvSpPr/>
            <p:nvPr/>
          </p:nvSpPr>
          <p:spPr>
            <a:xfrm>
              <a:off x="7985786" y="4161753"/>
              <a:ext cx="855857" cy="817324"/>
            </a:xfrm>
            <a:custGeom>
              <a:rect b="b" l="l" r="r" t="t"/>
              <a:pathLst>
                <a:path extrusionOk="0" h="24837" w="26006">
                  <a:moveTo>
                    <a:pt x="1" y="1"/>
                  </a:moveTo>
                  <a:lnTo>
                    <a:pt x="26006" y="24837"/>
                  </a:lnTo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29"/>
            <p:cNvSpPr/>
            <p:nvPr/>
          </p:nvSpPr>
          <p:spPr>
            <a:xfrm>
              <a:off x="7989131" y="4225073"/>
              <a:ext cx="866718" cy="828479"/>
            </a:xfrm>
            <a:custGeom>
              <a:rect b="b" l="l" r="r" t="t"/>
              <a:pathLst>
                <a:path extrusionOk="0" h="25176" w="26336">
                  <a:moveTo>
                    <a:pt x="330" y="0"/>
                  </a:moveTo>
                  <a:lnTo>
                    <a:pt x="0" y="348"/>
                  </a:lnTo>
                  <a:lnTo>
                    <a:pt x="26005" y="25175"/>
                  </a:lnTo>
                  <a:lnTo>
                    <a:pt x="26335" y="2482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29"/>
            <p:cNvSpPr/>
            <p:nvPr/>
          </p:nvSpPr>
          <p:spPr>
            <a:xfrm>
              <a:off x="8202848" y="4396817"/>
              <a:ext cx="327389" cy="347898"/>
            </a:xfrm>
            <a:custGeom>
              <a:rect b="b" l="l" r="r" t="t"/>
              <a:pathLst>
                <a:path extrusionOk="0" h="10572" w="9948">
                  <a:moveTo>
                    <a:pt x="5478" y="0"/>
                  </a:moveTo>
                  <a:lnTo>
                    <a:pt x="5032" y="179"/>
                  </a:lnTo>
                  <a:lnTo>
                    <a:pt x="9038" y="9635"/>
                  </a:lnTo>
                  <a:lnTo>
                    <a:pt x="9038" y="9635"/>
                  </a:lnTo>
                  <a:lnTo>
                    <a:pt x="197" y="5665"/>
                  </a:lnTo>
                  <a:lnTo>
                    <a:pt x="1" y="6093"/>
                  </a:lnTo>
                  <a:lnTo>
                    <a:pt x="9948" y="10572"/>
                  </a:lnTo>
                  <a:lnTo>
                    <a:pt x="9948" y="10572"/>
                  </a:lnTo>
                  <a:lnTo>
                    <a:pt x="5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29"/>
            <p:cNvSpPr/>
            <p:nvPr/>
          </p:nvSpPr>
          <p:spPr>
            <a:xfrm>
              <a:off x="8495167" y="4648224"/>
              <a:ext cx="320346" cy="305908"/>
            </a:xfrm>
            <a:custGeom>
              <a:rect b="b" l="l" r="r" t="t"/>
              <a:pathLst>
                <a:path extrusionOk="0" h="9296" w="9734">
                  <a:moveTo>
                    <a:pt x="6139" y="0"/>
                  </a:moveTo>
                  <a:lnTo>
                    <a:pt x="1" y="5941"/>
                  </a:lnTo>
                  <a:lnTo>
                    <a:pt x="9734" y="9296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29"/>
            <p:cNvSpPr/>
            <p:nvPr/>
          </p:nvSpPr>
          <p:spPr>
            <a:xfrm>
              <a:off x="6844171" y="5019816"/>
              <a:ext cx="519550" cy="501806"/>
            </a:xfrm>
            <a:custGeom>
              <a:rect b="b" l="l" r="r" t="t"/>
              <a:pathLst>
                <a:path extrusionOk="0" h="15249" w="15787">
                  <a:moveTo>
                    <a:pt x="4044" y="0"/>
                  </a:moveTo>
                  <a:cubicBezTo>
                    <a:pt x="1835" y="0"/>
                    <a:pt x="1" y="2171"/>
                    <a:pt x="692" y="4534"/>
                  </a:cubicBezTo>
                  <a:cubicBezTo>
                    <a:pt x="2078" y="9271"/>
                    <a:pt x="5794" y="15248"/>
                    <a:pt x="15676" y="15248"/>
                  </a:cubicBezTo>
                  <a:cubicBezTo>
                    <a:pt x="15713" y="15248"/>
                    <a:pt x="15749" y="15248"/>
                    <a:pt x="15786" y="15248"/>
                  </a:cubicBezTo>
                  <a:cubicBezTo>
                    <a:pt x="15786" y="15248"/>
                    <a:pt x="15554" y="4561"/>
                    <a:pt x="5402" y="279"/>
                  </a:cubicBezTo>
                  <a:cubicBezTo>
                    <a:pt x="4946" y="88"/>
                    <a:pt x="4487" y="0"/>
                    <a:pt x="40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29"/>
            <p:cNvSpPr/>
            <p:nvPr/>
          </p:nvSpPr>
          <p:spPr>
            <a:xfrm>
              <a:off x="7027513" y="5166353"/>
              <a:ext cx="339434" cy="355236"/>
            </a:xfrm>
            <a:custGeom>
              <a:rect b="b" l="l" r="r" t="t"/>
              <a:pathLst>
                <a:path extrusionOk="0" h="10795" w="10314">
                  <a:moveTo>
                    <a:pt x="1" y="1"/>
                  </a:moveTo>
                  <a:lnTo>
                    <a:pt x="10215" y="10795"/>
                  </a:lnTo>
                  <a:cubicBezTo>
                    <a:pt x="10313" y="10608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29"/>
            <p:cNvSpPr/>
            <p:nvPr/>
          </p:nvSpPr>
          <p:spPr>
            <a:xfrm>
              <a:off x="7021951" y="5161088"/>
              <a:ext cx="353519" cy="364319"/>
            </a:xfrm>
            <a:custGeom>
              <a:rect b="b" l="l" r="r" t="t"/>
              <a:pathLst>
                <a:path extrusionOk="0" h="11071" w="10742">
                  <a:moveTo>
                    <a:pt x="10165" y="11036"/>
                  </a:moveTo>
                  <a:cubicBezTo>
                    <a:pt x="10167" y="11039"/>
                    <a:pt x="10169" y="11042"/>
                    <a:pt x="10170" y="11044"/>
                  </a:cubicBezTo>
                  <a:cubicBezTo>
                    <a:pt x="10169" y="11042"/>
                    <a:pt x="10167" y="11039"/>
                    <a:pt x="10165" y="11036"/>
                  </a:cubicBezTo>
                  <a:close/>
                  <a:moveTo>
                    <a:pt x="339" y="0"/>
                  </a:moveTo>
                  <a:lnTo>
                    <a:pt x="0" y="330"/>
                  </a:lnTo>
                  <a:cubicBezTo>
                    <a:pt x="3921" y="4357"/>
                    <a:pt x="9844" y="10511"/>
                    <a:pt x="10165" y="11036"/>
                  </a:cubicBezTo>
                  <a:lnTo>
                    <a:pt x="10165" y="11036"/>
                  </a:lnTo>
                  <a:cubicBezTo>
                    <a:pt x="10148" y="11003"/>
                    <a:pt x="10130" y="10929"/>
                    <a:pt x="10179" y="10848"/>
                  </a:cubicBezTo>
                  <a:lnTo>
                    <a:pt x="10598" y="11071"/>
                  </a:lnTo>
                  <a:cubicBezTo>
                    <a:pt x="10705" y="10857"/>
                    <a:pt x="10741" y="10794"/>
                    <a:pt x="5487" y="5326"/>
                  </a:cubicBezTo>
                  <a:cubicBezTo>
                    <a:pt x="2944" y="2676"/>
                    <a:pt x="366" y="27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29"/>
            <p:cNvSpPr/>
            <p:nvPr/>
          </p:nvSpPr>
          <p:spPr>
            <a:xfrm>
              <a:off x="7377477" y="4621306"/>
              <a:ext cx="470383" cy="657821"/>
            </a:xfrm>
            <a:custGeom>
              <a:rect b="b" l="l" r="r" t="t"/>
              <a:pathLst>
                <a:path extrusionOk="0" h="19990" w="14293">
                  <a:moveTo>
                    <a:pt x="5942" y="0"/>
                  </a:moveTo>
                  <a:cubicBezTo>
                    <a:pt x="4594" y="0"/>
                    <a:pt x="3247" y="758"/>
                    <a:pt x="2659" y="2219"/>
                  </a:cubicBezTo>
                  <a:cubicBezTo>
                    <a:pt x="794" y="6813"/>
                    <a:pt x="1" y="13834"/>
                    <a:pt x="7851" y="19989"/>
                  </a:cubicBezTo>
                  <a:cubicBezTo>
                    <a:pt x="7851" y="19989"/>
                    <a:pt x="14292" y="11461"/>
                    <a:pt x="8984" y="1799"/>
                  </a:cubicBezTo>
                  <a:cubicBezTo>
                    <a:pt x="8316" y="588"/>
                    <a:pt x="7129" y="0"/>
                    <a:pt x="5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9"/>
            <p:cNvSpPr/>
            <p:nvPr/>
          </p:nvSpPr>
          <p:spPr>
            <a:xfrm>
              <a:off x="7592380" y="4791767"/>
              <a:ext cx="49957" cy="487360"/>
            </a:xfrm>
            <a:custGeom>
              <a:rect b="b" l="l" r="r" t="t"/>
              <a:pathLst>
                <a:path extrusionOk="0" h="14810" w="1518">
                  <a:moveTo>
                    <a:pt x="1" y="0"/>
                  </a:moveTo>
                  <a:lnTo>
                    <a:pt x="1321" y="14809"/>
                  </a:lnTo>
                  <a:cubicBezTo>
                    <a:pt x="1517" y="14720"/>
                    <a:pt x="1" y="6"/>
                    <a:pt x="1" y="0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29"/>
            <p:cNvSpPr/>
            <p:nvPr/>
          </p:nvSpPr>
          <p:spPr>
            <a:xfrm>
              <a:off x="7584448" y="4790878"/>
              <a:ext cx="63747" cy="495291"/>
            </a:xfrm>
            <a:custGeom>
              <a:rect b="b" l="l" r="r" t="t"/>
              <a:pathLst>
                <a:path extrusionOk="0" h="15051" w="1937">
                  <a:moveTo>
                    <a:pt x="1340" y="14754"/>
                  </a:moveTo>
                  <a:cubicBezTo>
                    <a:pt x="1339" y="14758"/>
                    <a:pt x="1339" y="14762"/>
                    <a:pt x="1339" y="14765"/>
                  </a:cubicBezTo>
                  <a:cubicBezTo>
                    <a:pt x="1340" y="14761"/>
                    <a:pt x="1340" y="14758"/>
                    <a:pt x="1340" y="14754"/>
                  </a:cubicBezTo>
                  <a:close/>
                  <a:moveTo>
                    <a:pt x="474" y="1"/>
                  </a:moveTo>
                  <a:lnTo>
                    <a:pt x="1" y="54"/>
                  </a:lnTo>
                  <a:cubicBezTo>
                    <a:pt x="577" y="5647"/>
                    <a:pt x="1408" y="14128"/>
                    <a:pt x="1340" y="14754"/>
                  </a:cubicBezTo>
                  <a:lnTo>
                    <a:pt x="1340" y="14754"/>
                  </a:lnTo>
                  <a:cubicBezTo>
                    <a:pt x="1348" y="14720"/>
                    <a:pt x="1385" y="14653"/>
                    <a:pt x="1464" y="14613"/>
                  </a:cubicBezTo>
                  <a:lnTo>
                    <a:pt x="1660" y="15050"/>
                  </a:lnTo>
                  <a:cubicBezTo>
                    <a:pt x="1874" y="14952"/>
                    <a:pt x="1937" y="14925"/>
                    <a:pt x="1214" y="7378"/>
                  </a:cubicBezTo>
                  <a:cubicBezTo>
                    <a:pt x="857" y="3730"/>
                    <a:pt x="483" y="36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29"/>
            <p:cNvSpPr/>
            <p:nvPr/>
          </p:nvSpPr>
          <p:spPr>
            <a:xfrm>
              <a:off x="7158461" y="4355150"/>
              <a:ext cx="2104496" cy="981795"/>
            </a:xfrm>
            <a:custGeom>
              <a:rect b="b" l="l" r="r" t="t"/>
              <a:pathLst>
                <a:path extrusionOk="0" h="29835" w="63947">
                  <a:moveTo>
                    <a:pt x="49339" y="1"/>
                  </a:moveTo>
                  <a:cubicBezTo>
                    <a:pt x="41916" y="1"/>
                    <a:pt x="34964" y="4051"/>
                    <a:pt x="31358" y="10735"/>
                  </a:cubicBezTo>
                  <a:lnTo>
                    <a:pt x="29823" y="13563"/>
                  </a:lnTo>
                  <a:cubicBezTo>
                    <a:pt x="28137" y="16694"/>
                    <a:pt x="25693" y="19272"/>
                    <a:pt x="22785" y="21119"/>
                  </a:cubicBezTo>
                  <a:cubicBezTo>
                    <a:pt x="19876" y="22957"/>
                    <a:pt x="16504" y="24072"/>
                    <a:pt x="12954" y="24268"/>
                  </a:cubicBezTo>
                  <a:cubicBezTo>
                    <a:pt x="8047" y="24527"/>
                    <a:pt x="3480" y="26543"/>
                    <a:pt x="0" y="29835"/>
                  </a:cubicBezTo>
                  <a:lnTo>
                    <a:pt x="63946" y="29835"/>
                  </a:lnTo>
                  <a:lnTo>
                    <a:pt x="63946" y="2117"/>
                  </a:lnTo>
                  <a:lnTo>
                    <a:pt x="52652" y="271"/>
                  </a:lnTo>
                  <a:cubicBezTo>
                    <a:pt x="51544" y="89"/>
                    <a:pt x="50437" y="1"/>
                    <a:pt x="49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29"/>
            <p:cNvSpPr/>
            <p:nvPr/>
          </p:nvSpPr>
          <p:spPr>
            <a:xfrm>
              <a:off x="8212437" y="5100110"/>
              <a:ext cx="707302" cy="413878"/>
            </a:xfrm>
            <a:custGeom>
              <a:rect b="b" l="l" r="r" t="t"/>
              <a:pathLst>
                <a:path extrusionOk="0" h="12577" w="21492">
                  <a:moveTo>
                    <a:pt x="1531" y="1"/>
                  </a:moveTo>
                  <a:cubicBezTo>
                    <a:pt x="605" y="1"/>
                    <a:pt x="52" y="79"/>
                    <a:pt x="1" y="87"/>
                  </a:cubicBezTo>
                  <a:lnTo>
                    <a:pt x="72" y="559"/>
                  </a:lnTo>
                  <a:cubicBezTo>
                    <a:pt x="83" y="556"/>
                    <a:pt x="613" y="479"/>
                    <a:pt x="1520" y="479"/>
                  </a:cubicBezTo>
                  <a:cubicBezTo>
                    <a:pt x="2815" y="479"/>
                    <a:pt x="4879" y="635"/>
                    <a:pt x="7298" y="1380"/>
                  </a:cubicBezTo>
                  <a:cubicBezTo>
                    <a:pt x="11099" y="2540"/>
                    <a:pt x="16567" y="5421"/>
                    <a:pt x="21090" y="12576"/>
                  </a:cubicBezTo>
                  <a:lnTo>
                    <a:pt x="21492" y="12317"/>
                  </a:lnTo>
                  <a:cubicBezTo>
                    <a:pt x="16889" y="5038"/>
                    <a:pt x="11295" y="2094"/>
                    <a:pt x="7414" y="916"/>
                  </a:cubicBezTo>
                  <a:cubicBezTo>
                    <a:pt x="4938" y="161"/>
                    <a:pt x="2854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29"/>
            <p:cNvSpPr/>
            <p:nvPr/>
          </p:nvSpPr>
          <p:spPr>
            <a:xfrm>
              <a:off x="8787309" y="4957325"/>
              <a:ext cx="183802" cy="398411"/>
            </a:xfrm>
            <a:custGeom>
              <a:rect b="b" l="l" r="r" t="t"/>
              <a:pathLst>
                <a:path extrusionOk="0" h="12107" w="5585">
                  <a:moveTo>
                    <a:pt x="5210" y="1"/>
                  </a:moveTo>
                  <a:lnTo>
                    <a:pt x="4737" y="28"/>
                  </a:lnTo>
                  <a:cubicBezTo>
                    <a:pt x="4746" y="108"/>
                    <a:pt x="5094" y="8217"/>
                    <a:pt x="0" y="11714"/>
                  </a:cubicBezTo>
                  <a:lnTo>
                    <a:pt x="268" y="12107"/>
                  </a:lnTo>
                  <a:cubicBezTo>
                    <a:pt x="5585" y="8458"/>
                    <a:pt x="5219" y="90"/>
                    <a:pt x="5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29"/>
            <p:cNvSpPr/>
            <p:nvPr/>
          </p:nvSpPr>
          <p:spPr>
            <a:xfrm>
              <a:off x="8498129" y="4722760"/>
              <a:ext cx="188212" cy="467122"/>
            </a:xfrm>
            <a:custGeom>
              <a:rect b="b" l="l" r="r" t="t"/>
              <a:pathLst>
                <a:path extrusionOk="0" h="14195" w="5719">
                  <a:moveTo>
                    <a:pt x="348" y="1"/>
                  </a:moveTo>
                  <a:lnTo>
                    <a:pt x="0" y="322"/>
                  </a:lnTo>
                  <a:cubicBezTo>
                    <a:pt x="54" y="385"/>
                    <a:pt x="5183" y="6023"/>
                    <a:pt x="2507" y="14043"/>
                  </a:cubicBezTo>
                  <a:lnTo>
                    <a:pt x="2953" y="14194"/>
                  </a:lnTo>
                  <a:cubicBezTo>
                    <a:pt x="5719" y="5898"/>
                    <a:pt x="402" y="54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29"/>
            <p:cNvSpPr/>
            <p:nvPr/>
          </p:nvSpPr>
          <p:spPr>
            <a:xfrm>
              <a:off x="8413550" y="4603602"/>
              <a:ext cx="191174" cy="191423"/>
            </a:xfrm>
            <a:custGeom>
              <a:rect b="b" l="l" r="r" t="t"/>
              <a:pathLst>
                <a:path extrusionOk="0" h="5817" w="5809">
                  <a:moveTo>
                    <a:pt x="2900" y="0"/>
                  </a:moveTo>
                  <a:cubicBezTo>
                    <a:pt x="1303" y="0"/>
                    <a:pt x="1" y="1303"/>
                    <a:pt x="1" y="2908"/>
                  </a:cubicBezTo>
                  <a:cubicBezTo>
                    <a:pt x="1" y="4514"/>
                    <a:pt x="1303" y="5817"/>
                    <a:pt x="2900" y="5817"/>
                  </a:cubicBezTo>
                  <a:cubicBezTo>
                    <a:pt x="4506" y="5817"/>
                    <a:pt x="5808" y="4514"/>
                    <a:pt x="5808" y="2908"/>
                  </a:cubicBezTo>
                  <a:cubicBezTo>
                    <a:pt x="5808" y="1303"/>
                    <a:pt x="4506" y="0"/>
                    <a:pt x="2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29"/>
            <p:cNvSpPr/>
            <p:nvPr/>
          </p:nvSpPr>
          <p:spPr>
            <a:xfrm>
              <a:off x="8856881" y="4843136"/>
              <a:ext cx="206741" cy="206429"/>
            </a:xfrm>
            <a:custGeom>
              <a:rect b="b" l="l" r="r" t="t"/>
              <a:pathLst>
                <a:path extrusionOk="0" h="6273" w="6282">
                  <a:moveTo>
                    <a:pt x="3141" y="1"/>
                  </a:moveTo>
                  <a:cubicBezTo>
                    <a:pt x="1401" y="1"/>
                    <a:pt x="1" y="1401"/>
                    <a:pt x="1" y="3141"/>
                  </a:cubicBezTo>
                  <a:cubicBezTo>
                    <a:pt x="1" y="4871"/>
                    <a:pt x="1401" y="6272"/>
                    <a:pt x="3141" y="6272"/>
                  </a:cubicBezTo>
                  <a:cubicBezTo>
                    <a:pt x="4872" y="6272"/>
                    <a:pt x="6281" y="4871"/>
                    <a:pt x="6281" y="3141"/>
                  </a:cubicBezTo>
                  <a:cubicBezTo>
                    <a:pt x="6281" y="1401"/>
                    <a:pt x="4872" y="1"/>
                    <a:pt x="31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29"/>
            <p:cNvSpPr/>
            <p:nvPr/>
          </p:nvSpPr>
          <p:spPr>
            <a:xfrm>
              <a:off x="8152574" y="5068289"/>
              <a:ext cx="126835" cy="126858"/>
            </a:xfrm>
            <a:custGeom>
              <a:rect b="b" l="l" r="r" t="t"/>
              <a:pathLst>
                <a:path extrusionOk="0" h="3855" w="3854">
                  <a:moveTo>
                    <a:pt x="1927" y="1"/>
                  </a:moveTo>
                  <a:cubicBezTo>
                    <a:pt x="865" y="1"/>
                    <a:pt x="0" y="866"/>
                    <a:pt x="0" y="1928"/>
                  </a:cubicBezTo>
                  <a:cubicBezTo>
                    <a:pt x="0" y="2998"/>
                    <a:pt x="865" y="3855"/>
                    <a:pt x="1927" y="3855"/>
                  </a:cubicBezTo>
                  <a:cubicBezTo>
                    <a:pt x="2989" y="3855"/>
                    <a:pt x="3854" y="2998"/>
                    <a:pt x="3854" y="1928"/>
                  </a:cubicBezTo>
                  <a:cubicBezTo>
                    <a:pt x="3854" y="866"/>
                    <a:pt x="2989" y="1"/>
                    <a:pt x="1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29"/>
            <p:cNvSpPr/>
            <p:nvPr/>
          </p:nvSpPr>
          <p:spPr>
            <a:xfrm>
              <a:off x="8491646" y="4990792"/>
              <a:ext cx="122754" cy="117480"/>
            </a:xfrm>
            <a:custGeom>
              <a:rect b="b" l="l" r="r" t="t"/>
              <a:pathLst>
                <a:path extrusionOk="0" h="3570" w="3730">
                  <a:moveTo>
                    <a:pt x="429" y="1"/>
                  </a:moveTo>
                  <a:lnTo>
                    <a:pt x="1" y="206"/>
                  </a:lnTo>
                  <a:cubicBezTo>
                    <a:pt x="45" y="295"/>
                    <a:pt x="1071" y="2427"/>
                    <a:pt x="3525" y="3569"/>
                  </a:cubicBezTo>
                  <a:lnTo>
                    <a:pt x="3730" y="3132"/>
                  </a:lnTo>
                  <a:cubicBezTo>
                    <a:pt x="1437" y="2071"/>
                    <a:pt x="438" y="19"/>
                    <a:pt x="429" y="1"/>
                  </a:cubicBezTo>
                  <a:close/>
                </a:path>
              </a:pathLst>
            </a:custGeom>
            <a:solidFill>
              <a:srgbClr val="0022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29"/>
            <p:cNvSpPr/>
            <p:nvPr/>
          </p:nvSpPr>
          <p:spPr>
            <a:xfrm>
              <a:off x="8774968" y="5120546"/>
              <a:ext cx="74015" cy="180893"/>
            </a:xfrm>
            <a:custGeom>
              <a:rect b="b" l="l" r="r" t="t"/>
              <a:pathLst>
                <a:path extrusionOk="0" h="5497" w="2249">
                  <a:moveTo>
                    <a:pt x="322" y="1"/>
                  </a:moveTo>
                  <a:cubicBezTo>
                    <a:pt x="313" y="135"/>
                    <a:pt x="1" y="3320"/>
                    <a:pt x="1892" y="5496"/>
                  </a:cubicBezTo>
                  <a:lnTo>
                    <a:pt x="2249" y="5184"/>
                  </a:lnTo>
                  <a:cubicBezTo>
                    <a:pt x="491" y="3159"/>
                    <a:pt x="795" y="81"/>
                    <a:pt x="795" y="46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29"/>
            <p:cNvSpPr/>
            <p:nvPr/>
          </p:nvSpPr>
          <p:spPr>
            <a:xfrm>
              <a:off x="8727709" y="5048347"/>
              <a:ext cx="106595" cy="106587"/>
            </a:xfrm>
            <a:custGeom>
              <a:rect b="b" l="l" r="r" t="t"/>
              <a:pathLst>
                <a:path extrusionOk="0" h="3239" w="3239">
                  <a:moveTo>
                    <a:pt x="1624" y="0"/>
                  </a:moveTo>
                  <a:cubicBezTo>
                    <a:pt x="723" y="0"/>
                    <a:pt x="0" y="723"/>
                    <a:pt x="0" y="1624"/>
                  </a:cubicBezTo>
                  <a:cubicBezTo>
                    <a:pt x="0" y="2516"/>
                    <a:pt x="723" y="3239"/>
                    <a:pt x="1624" y="3239"/>
                  </a:cubicBezTo>
                  <a:cubicBezTo>
                    <a:pt x="2516" y="3239"/>
                    <a:pt x="3239" y="2516"/>
                    <a:pt x="3239" y="1624"/>
                  </a:cubicBezTo>
                  <a:cubicBezTo>
                    <a:pt x="3239" y="723"/>
                    <a:pt x="2516" y="0"/>
                    <a:pt x="16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29"/>
            <p:cNvSpPr/>
            <p:nvPr/>
          </p:nvSpPr>
          <p:spPr>
            <a:xfrm>
              <a:off x="8422962" y="4938831"/>
              <a:ext cx="97809" cy="97801"/>
            </a:xfrm>
            <a:custGeom>
              <a:rect b="b" l="l" r="r" t="t"/>
              <a:pathLst>
                <a:path extrusionOk="0" h="2972" w="2972">
                  <a:moveTo>
                    <a:pt x="1481" y="1"/>
                  </a:moveTo>
                  <a:cubicBezTo>
                    <a:pt x="661" y="1"/>
                    <a:pt x="0" y="670"/>
                    <a:pt x="0" y="1491"/>
                  </a:cubicBezTo>
                  <a:cubicBezTo>
                    <a:pt x="0" y="2302"/>
                    <a:pt x="661" y="2972"/>
                    <a:pt x="1481" y="2972"/>
                  </a:cubicBezTo>
                  <a:cubicBezTo>
                    <a:pt x="2302" y="2972"/>
                    <a:pt x="2971" y="2302"/>
                    <a:pt x="2971" y="1491"/>
                  </a:cubicBezTo>
                  <a:cubicBezTo>
                    <a:pt x="2971" y="670"/>
                    <a:pt x="2302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29"/>
            <p:cNvSpPr/>
            <p:nvPr/>
          </p:nvSpPr>
          <p:spPr>
            <a:xfrm>
              <a:off x="8485195" y="4642630"/>
              <a:ext cx="31166" cy="23825"/>
            </a:xfrm>
            <a:custGeom>
              <a:rect b="b" l="l" r="r" t="t"/>
              <a:pathLst>
                <a:path extrusionOk="0" h="724" w="947">
                  <a:moveTo>
                    <a:pt x="473" y="1"/>
                  </a:moveTo>
                  <a:cubicBezTo>
                    <a:pt x="215" y="1"/>
                    <a:pt x="1" y="161"/>
                    <a:pt x="1" y="366"/>
                  </a:cubicBezTo>
                  <a:cubicBezTo>
                    <a:pt x="1" y="563"/>
                    <a:pt x="215" y="723"/>
                    <a:pt x="473" y="723"/>
                  </a:cubicBezTo>
                  <a:cubicBezTo>
                    <a:pt x="741" y="723"/>
                    <a:pt x="946" y="563"/>
                    <a:pt x="946" y="366"/>
                  </a:cubicBezTo>
                  <a:cubicBezTo>
                    <a:pt x="946" y="161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29"/>
            <p:cNvSpPr/>
            <p:nvPr/>
          </p:nvSpPr>
          <p:spPr>
            <a:xfrm>
              <a:off x="8961699" y="4880716"/>
              <a:ext cx="31429" cy="24088"/>
            </a:xfrm>
            <a:custGeom>
              <a:rect b="b" l="l" r="r" t="t"/>
              <a:pathLst>
                <a:path extrusionOk="0" h="732" w="955">
                  <a:moveTo>
                    <a:pt x="473" y="0"/>
                  </a:moveTo>
                  <a:cubicBezTo>
                    <a:pt x="215" y="0"/>
                    <a:pt x="0" y="161"/>
                    <a:pt x="0" y="366"/>
                  </a:cubicBezTo>
                  <a:cubicBezTo>
                    <a:pt x="0" y="562"/>
                    <a:pt x="215" y="732"/>
                    <a:pt x="473" y="732"/>
                  </a:cubicBezTo>
                  <a:cubicBezTo>
                    <a:pt x="741" y="732"/>
                    <a:pt x="955" y="562"/>
                    <a:pt x="955" y="366"/>
                  </a:cubicBezTo>
                  <a:cubicBezTo>
                    <a:pt x="955" y="161"/>
                    <a:pt x="741" y="0"/>
                    <a:pt x="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29"/>
            <p:cNvSpPr/>
            <p:nvPr/>
          </p:nvSpPr>
          <p:spPr>
            <a:xfrm>
              <a:off x="8171925" y="5138711"/>
              <a:ext cx="16784" cy="16914"/>
            </a:xfrm>
            <a:custGeom>
              <a:rect b="b" l="l" r="r" t="t"/>
              <a:pathLst>
                <a:path extrusionOk="0" h="514" w="510">
                  <a:moveTo>
                    <a:pt x="195" y="1"/>
                  </a:moveTo>
                  <a:cubicBezTo>
                    <a:pt x="167" y="1"/>
                    <a:pt x="141" y="7"/>
                    <a:pt x="117" y="20"/>
                  </a:cubicBezTo>
                  <a:cubicBezTo>
                    <a:pt x="19" y="82"/>
                    <a:pt x="1" y="234"/>
                    <a:pt x="72" y="359"/>
                  </a:cubicBezTo>
                  <a:cubicBezTo>
                    <a:pt x="125" y="458"/>
                    <a:pt x="217" y="513"/>
                    <a:pt x="301" y="513"/>
                  </a:cubicBezTo>
                  <a:cubicBezTo>
                    <a:pt x="331" y="513"/>
                    <a:pt x="359" y="507"/>
                    <a:pt x="384" y="493"/>
                  </a:cubicBezTo>
                  <a:cubicBezTo>
                    <a:pt x="483" y="430"/>
                    <a:pt x="509" y="287"/>
                    <a:pt x="429" y="154"/>
                  </a:cubicBezTo>
                  <a:cubicBezTo>
                    <a:pt x="375" y="59"/>
                    <a:pt x="281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29"/>
            <p:cNvSpPr/>
            <p:nvPr/>
          </p:nvSpPr>
          <p:spPr>
            <a:xfrm>
              <a:off x="8450541" y="4954857"/>
              <a:ext cx="17673" cy="16059"/>
            </a:xfrm>
            <a:custGeom>
              <a:rect b="b" l="l" r="r" t="t"/>
              <a:pathLst>
                <a:path extrusionOk="0" h="488" w="537">
                  <a:moveTo>
                    <a:pt x="335" y="0"/>
                  </a:moveTo>
                  <a:cubicBezTo>
                    <a:pt x="260" y="0"/>
                    <a:pt x="178" y="36"/>
                    <a:pt x="117" y="103"/>
                  </a:cubicBezTo>
                  <a:cubicBezTo>
                    <a:pt x="19" y="210"/>
                    <a:pt x="1" y="361"/>
                    <a:pt x="90" y="442"/>
                  </a:cubicBezTo>
                  <a:cubicBezTo>
                    <a:pt x="121" y="473"/>
                    <a:pt x="163" y="488"/>
                    <a:pt x="208" y="488"/>
                  </a:cubicBezTo>
                  <a:cubicBezTo>
                    <a:pt x="280" y="488"/>
                    <a:pt x="360" y="450"/>
                    <a:pt x="420" y="379"/>
                  </a:cubicBezTo>
                  <a:cubicBezTo>
                    <a:pt x="527" y="272"/>
                    <a:pt x="536" y="120"/>
                    <a:pt x="456" y="40"/>
                  </a:cubicBezTo>
                  <a:cubicBezTo>
                    <a:pt x="422" y="13"/>
                    <a:pt x="380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29"/>
            <p:cNvSpPr/>
            <p:nvPr/>
          </p:nvSpPr>
          <p:spPr>
            <a:xfrm>
              <a:off x="8768221" y="5096721"/>
              <a:ext cx="17640" cy="16092"/>
            </a:xfrm>
            <a:custGeom>
              <a:rect b="b" l="l" r="r" t="t"/>
              <a:pathLst>
                <a:path extrusionOk="0" h="489" w="536">
                  <a:moveTo>
                    <a:pt x="328" y="0"/>
                  </a:moveTo>
                  <a:cubicBezTo>
                    <a:pt x="255" y="0"/>
                    <a:pt x="176" y="36"/>
                    <a:pt x="116" y="100"/>
                  </a:cubicBezTo>
                  <a:cubicBezTo>
                    <a:pt x="18" y="216"/>
                    <a:pt x="1" y="368"/>
                    <a:pt x="90" y="448"/>
                  </a:cubicBezTo>
                  <a:cubicBezTo>
                    <a:pt x="120" y="475"/>
                    <a:pt x="160" y="488"/>
                    <a:pt x="204" y="488"/>
                  </a:cubicBezTo>
                  <a:cubicBezTo>
                    <a:pt x="277" y="488"/>
                    <a:pt x="359" y="453"/>
                    <a:pt x="420" y="386"/>
                  </a:cubicBezTo>
                  <a:cubicBezTo>
                    <a:pt x="518" y="270"/>
                    <a:pt x="536" y="118"/>
                    <a:pt x="455" y="47"/>
                  </a:cubicBezTo>
                  <a:cubicBezTo>
                    <a:pt x="420" y="15"/>
                    <a:pt x="375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2" name="Google Shape;2202;p29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_1"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4" name="Google Shape;2204;p30"/>
          <p:cNvGrpSpPr/>
          <p:nvPr/>
        </p:nvGrpSpPr>
        <p:grpSpPr>
          <a:xfrm flipH="1">
            <a:off x="-1446285" y="-723525"/>
            <a:ext cx="11541260" cy="6438150"/>
            <a:chOff x="-1044009" y="-615450"/>
            <a:chExt cx="11541260" cy="6438150"/>
          </a:xfrm>
        </p:grpSpPr>
        <p:sp>
          <p:nvSpPr>
            <p:cNvPr id="2205" name="Google Shape;2205;p30"/>
            <p:cNvSpPr/>
            <p:nvPr/>
          </p:nvSpPr>
          <p:spPr>
            <a:xfrm>
              <a:off x="-250839" y="-428276"/>
              <a:ext cx="10488315" cy="5899636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30"/>
            <p:cNvSpPr/>
            <p:nvPr/>
          </p:nvSpPr>
          <p:spPr>
            <a:xfrm>
              <a:off x="-888698" y="-615450"/>
              <a:ext cx="10907962" cy="4605842"/>
            </a:xfrm>
            <a:custGeom>
              <a:rect b="b" l="l" r="r" t="t"/>
              <a:pathLst>
                <a:path extrusionOk="0" h="140970" w="285474">
                  <a:moveTo>
                    <a:pt x="17155" y="0"/>
                  </a:moveTo>
                  <a:lnTo>
                    <a:pt x="1954" y="24613"/>
                  </a:lnTo>
                  <a:lnTo>
                    <a:pt x="23079" y="35952"/>
                  </a:lnTo>
                  <a:lnTo>
                    <a:pt x="0" y="35952"/>
                  </a:lnTo>
                  <a:lnTo>
                    <a:pt x="0" y="136099"/>
                  </a:lnTo>
                  <a:lnTo>
                    <a:pt x="1410" y="136099"/>
                  </a:lnTo>
                  <a:cubicBezTo>
                    <a:pt x="2096" y="136099"/>
                    <a:pt x="3122" y="122878"/>
                    <a:pt x="3791" y="113091"/>
                  </a:cubicBezTo>
                  <a:cubicBezTo>
                    <a:pt x="3952" y="110723"/>
                    <a:pt x="5134" y="109539"/>
                    <a:pt x="6305" y="109539"/>
                  </a:cubicBezTo>
                  <a:cubicBezTo>
                    <a:pt x="7480" y="109539"/>
                    <a:pt x="8644" y="110732"/>
                    <a:pt x="8752" y="113118"/>
                  </a:cubicBezTo>
                  <a:cubicBezTo>
                    <a:pt x="8752" y="113243"/>
                    <a:pt x="8752" y="113359"/>
                    <a:pt x="8752" y="113475"/>
                  </a:cubicBezTo>
                  <a:lnTo>
                    <a:pt x="8752" y="124180"/>
                  </a:lnTo>
                  <a:cubicBezTo>
                    <a:pt x="8752" y="125492"/>
                    <a:pt x="9403" y="126625"/>
                    <a:pt x="10224" y="126651"/>
                  </a:cubicBezTo>
                  <a:cubicBezTo>
                    <a:pt x="10607" y="126651"/>
                    <a:pt x="10964" y="126428"/>
                    <a:pt x="11232" y="126045"/>
                  </a:cubicBezTo>
                  <a:cubicBezTo>
                    <a:pt x="11499" y="125670"/>
                    <a:pt x="11669" y="125144"/>
                    <a:pt x="11713" y="124546"/>
                  </a:cubicBezTo>
                  <a:lnTo>
                    <a:pt x="13721" y="95704"/>
                  </a:lnTo>
                  <a:cubicBezTo>
                    <a:pt x="13808" y="94479"/>
                    <a:pt x="14419" y="93845"/>
                    <a:pt x="15029" y="93845"/>
                  </a:cubicBezTo>
                  <a:cubicBezTo>
                    <a:pt x="15596" y="93845"/>
                    <a:pt x="16162" y="94392"/>
                    <a:pt x="16308" y="95517"/>
                  </a:cubicBezTo>
                  <a:lnTo>
                    <a:pt x="17931" y="108105"/>
                  </a:lnTo>
                  <a:cubicBezTo>
                    <a:pt x="18082" y="109287"/>
                    <a:pt x="18738" y="110131"/>
                    <a:pt x="19491" y="110131"/>
                  </a:cubicBezTo>
                  <a:cubicBezTo>
                    <a:pt x="19539" y="110131"/>
                    <a:pt x="19587" y="110128"/>
                    <a:pt x="19635" y="110121"/>
                  </a:cubicBezTo>
                  <a:cubicBezTo>
                    <a:pt x="20028" y="110058"/>
                    <a:pt x="20385" y="109764"/>
                    <a:pt x="20643" y="109327"/>
                  </a:cubicBezTo>
                  <a:cubicBezTo>
                    <a:pt x="20902" y="108899"/>
                    <a:pt x="21063" y="108310"/>
                    <a:pt x="21080" y="107668"/>
                  </a:cubicBezTo>
                  <a:lnTo>
                    <a:pt x="21660" y="76738"/>
                  </a:lnTo>
                  <a:cubicBezTo>
                    <a:pt x="21741" y="72706"/>
                    <a:pt x="23801" y="69503"/>
                    <a:pt x="26335" y="69503"/>
                  </a:cubicBezTo>
                  <a:cubicBezTo>
                    <a:pt x="27620" y="69503"/>
                    <a:pt x="28788" y="68665"/>
                    <a:pt x="29636" y="67318"/>
                  </a:cubicBezTo>
                  <a:cubicBezTo>
                    <a:pt x="30483" y="65971"/>
                    <a:pt x="31010" y="64106"/>
                    <a:pt x="31010" y="62046"/>
                  </a:cubicBezTo>
                  <a:cubicBezTo>
                    <a:pt x="31010" y="60288"/>
                    <a:pt x="31384" y="58638"/>
                    <a:pt x="32035" y="57326"/>
                  </a:cubicBezTo>
                  <a:cubicBezTo>
                    <a:pt x="32678" y="56024"/>
                    <a:pt x="33597" y="55051"/>
                    <a:pt x="34667" y="54632"/>
                  </a:cubicBezTo>
                  <a:cubicBezTo>
                    <a:pt x="34846" y="54481"/>
                    <a:pt x="35024" y="54409"/>
                    <a:pt x="35202" y="54409"/>
                  </a:cubicBezTo>
                  <a:cubicBezTo>
                    <a:pt x="35773" y="54409"/>
                    <a:pt x="36300" y="55123"/>
                    <a:pt x="36309" y="56140"/>
                  </a:cubicBezTo>
                  <a:lnTo>
                    <a:pt x="36442" y="66096"/>
                  </a:lnTo>
                  <a:cubicBezTo>
                    <a:pt x="36451" y="66848"/>
                    <a:pt x="36733" y="67434"/>
                    <a:pt x="37094" y="67434"/>
                  </a:cubicBezTo>
                  <a:cubicBezTo>
                    <a:pt x="37097" y="67434"/>
                    <a:pt x="37100" y="67434"/>
                    <a:pt x="37103" y="67434"/>
                  </a:cubicBezTo>
                  <a:lnTo>
                    <a:pt x="37415" y="67425"/>
                  </a:lnTo>
                  <a:cubicBezTo>
                    <a:pt x="37798" y="67425"/>
                    <a:pt x="38129" y="66774"/>
                    <a:pt x="38155" y="65980"/>
                  </a:cubicBezTo>
                  <a:lnTo>
                    <a:pt x="38646" y="52393"/>
                  </a:lnTo>
                  <a:cubicBezTo>
                    <a:pt x="38682" y="51546"/>
                    <a:pt x="38985" y="50778"/>
                    <a:pt x="39449" y="50359"/>
                  </a:cubicBezTo>
                  <a:cubicBezTo>
                    <a:pt x="39493" y="50323"/>
                    <a:pt x="39547" y="50279"/>
                    <a:pt x="39592" y="50243"/>
                  </a:cubicBezTo>
                  <a:cubicBezTo>
                    <a:pt x="39764" y="50090"/>
                    <a:pt x="39947" y="50020"/>
                    <a:pt x="40125" y="50020"/>
                  </a:cubicBezTo>
                  <a:cubicBezTo>
                    <a:pt x="40684" y="50020"/>
                    <a:pt x="41201" y="50708"/>
                    <a:pt x="41242" y="51688"/>
                  </a:cubicBezTo>
                  <a:lnTo>
                    <a:pt x="42152" y="72831"/>
                  </a:lnTo>
                  <a:cubicBezTo>
                    <a:pt x="42214" y="74178"/>
                    <a:pt x="42910" y="75240"/>
                    <a:pt x="43758" y="75249"/>
                  </a:cubicBezTo>
                  <a:lnTo>
                    <a:pt x="44489" y="75266"/>
                  </a:lnTo>
                  <a:cubicBezTo>
                    <a:pt x="44500" y="75267"/>
                    <a:pt x="44510" y="75267"/>
                    <a:pt x="44520" y="75267"/>
                  </a:cubicBezTo>
                  <a:cubicBezTo>
                    <a:pt x="45390" y="75267"/>
                    <a:pt x="46104" y="74161"/>
                    <a:pt x="46140" y="72751"/>
                  </a:cubicBezTo>
                  <a:lnTo>
                    <a:pt x="46612" y="50698"/>
                  </a:lnTo>
                  <a:cubicBezTo>
                    <a:pt x="46657" y="48887"/>
                    <a:pt x="47576" y="47478"/>
                    <a:pt x="48709" y="47433"/>
                  </a:cubicBezTo>
                  <a:lnTo>
                    <a:pt x="48745" y="47433"/>
                  </a:lnTo>
                  <a:cubicBezTo>
                    <a:pt x="48755" y="47433"/>
                    <a:pt x="48766" y="47432"/>
                    <a:pt x="48777" y="47432"/>
                  </a:cubicBezTo>
                  <a:cubicBezTo>
                    <a:pt x="49619" y="47432"/>
                    <a:pt x="50325" y="48458"/>
                    <a:pt x="50422" y="49797"/>
                  </a:cubicBezTo>
                  <a:lnTo>
                    <a:pt x="51135" y="59557"/>
                  </a:lnTo>
                  <a:cubicBezTo>
                    <a:pt x="51225" y="60797"/>
                    <a:pt x="51822" y="61831"/>
                    <a:pt x="52598" y="61956"/>
                  </a:cubicBezTo>
                  <a:cubicBezTo>
                    <a:pt x="52656" y="61966"/>
                    <a:pt x="52714" y="61971"/>
                    <a:pt x="52771" y="61971"/>
                  </a:cubicBezTo>
                  <a:cubicBezTo>
                    <a:pt x="53615" y="61971"/>
                    <a:pt x="54316" y="60939"/>
                    <a:pt x="54392" y="59601"/>
                  </a:cubicBezTo>
                  <a:lnTo>
                    <a:pt x="54802" y="52473"/>
                  </a:lnTo>
                  <a:cubicBezTo>
                    <a:pt x="55016" y="48798"/>
                    <a:pt x="56506" y="45613"/>
                    <a:pt x="58656" y="44266"/>
                  </a:cubicBezTo>
                  <a:cubicBezTo>
                    <a:pt x="62626" y="41759"/>
                    <a:pt x="66257" y="37834"/>
                    <a:pt x="69227" y="32669"/>
                  </a:cubicBezTo>
                  <a:cubicBezTo>
                    <a:pt x="72591" y="27289"/>
                    <a:pt x="77122" y="24381"/>
                    <a:pt x="81761" y="24381"/>
                  </a:cubicBezTo>
                  <a:cubicBezTo>
                    <a:pt x="83331" y="24381"/>
                    <a:pt x="84911" y="24720"/>
                    <a:pt x="86472" y="25398"/>
                  </a:cubicBezTo>
                  <a:lnTo>
                    <a:pt x="87123" y="25692"/>
                  </a:lnTo>
                  <a:cubicBezTo>
                    <a:pt x="89838" y="26887"/>
                    <a:pt x="92624" y="27479"/>
                    <a:pt x="95403" y="27479"/>
                  </a:cubicBezTo>
                  <a:cubicBezTo>
                    <a:pt x="99845" y="27479"/>
                    <a:pt x="104270" y="25966"/>
                    <a:pt x="108364" y="22980"/>
                  </a:cubicBezTo>
                  <a:lnTo>
                    <a:pt x="114073" y="18814"/>
                  </a:lnTo>
                  <a:cubicBezTo>
                    <a:pt x="119179" y="15085"/>
                    <a:pt x="124701" y="13183"/>
                    <a:pt x="130265" y="13183"/>
                  </a:cubicBezTo>
                  <a:cubicBezTo>
                    <a:pt x="132207" y="13183"/>
                    <a:pt x="134154" y="13415"/>
                    <a:pt x="136091" y="13881"/>
                  </a:cubicBezTo>
                  <a:lnTo>
                    <a:pt x="143780" y="15746"/>
                  </a:lnTo>
                  <a:cubicBezTo>
                    <a:pt x="144219" y="15850"/>
                    <a:pt x="144659" y="15902"/>
                    <a:pt x="145098" y="15902"/>
                  </a:cubicBezTo>
                  <a:cubicBezTo>
                    <a:pt x="146338" y="15902"/>
                    <a:pt x="147567" y="15488"/>
                    <a:pt x="148714" y="14684"/>
                  </a:cubicBezTo>
                  <a:lnTo>
                    <a:pt x="154200" y="10777"/>
                  </a:lnTo>
                  <a:cubicBezTo>
                    <a:pt x="155132" y="10118"/>
                    <a:pt x="156118" y="9798"/>
                    <a:pt x="157096" y="9798"/>
                  </a:cubicBezTo>
                  <a:cubicBezTo>
                    <a:pt x="158954" y="9798"/>
                    <a:pt x="160781" y="10954"/>
                    <a:pt x="162149" y="13141"/>
                  </a:cubicBezTo>
                  <a:cubicBezTo>
                    <a:pt x="166797" y="18752"/>
                    <a:pt x="172390" y="21651"/>
                    <a:pt x="178046" y="21651"/>
                  </a:cubicBezTo>
                  <a:cubicBezTo>
                    <a:pt x="181293" y="21651"/>
                    <a:pt x="184559" y="20697"/>
                    <a:pt x="187681" y="18743"/>
                  </a:cubicBezTo>
                  <a:lnTo>
                    <a:pt x="192445" y="15754"/>
                  </a:lnTo>
                  <a:cubicBezTo>
                    <a:pt x="193617" y="15022"/>
                    <a:pt x="194842" y="14664"/>
                    <a:pt x="196058" y="14664"/>
                  </a:cubicBezTo>
                  <a:cubicBezTo>
                    <a:pt x="198424" y="14664"/>
                    <a:pt x="200755" y="16019"/>
                    <a:pt x="202588" y="18600"/>
                  </a:cubicBezTo>
                  <a:cubicBezTo>
                    <a:pt x="203498" y="19876"/>
                    <a:pt x="204524" y="20857"/>
                    <a:pt x="205639" y="21535"/>
                  </a:cubicBezTo>
                  <a:cubicBezTo>
                    <a:pt x="206745" y="22204"/>
                    <a:pt x="207923" y="22552"/>
                    <a:pt x="209127" y="22552"/>
                  </a:cubicBezTo>
                  <a:cubicBezTo>
                    <a:pt x="209903" y="22552"/>
                    <a:pt x="210599" y="23025"/>
                    <a:pt x="211125" y="23810"/>
                  </a:cubicBezTo>
                  <a:cubicBezTo>
                    <a:pt x="211643" y="24595"/>
                    <a:pt x="211991" y="25684"/>
                    <a:pt x="212035" y="26915"/>
                  </a:cubicBezTo>
                  <a:lnTo>
                    <a:pt x="212981" y="51099"/>
                  </a:lnTo>
                  <a:cubicBezTo>
                    <a:pt x="213035" y="52455"/>
                    <a:pt x="213730" y="53517"/>
                    <a:pt x="214578" y="53544"/>
                  </a:cubicBezTo>
                  <a:lnTo>
                    <a:pt x="215301" y="53571"/>
                  </a:lnTo>
                  <a:cubicBezTo>
                    <a:pt x="215311" y="53571"/>
                    <a:pt x="215321" y="53571"/>
                    <a:pt x="215332" y="53571"/>
                  </a:cubicBezTo>
                  <a:cubicBezTo>
                    <a:pt x="216210" y="53571"/>
                    <a:pt x="216933" y="52466"/>
                    <a:pt x="216969" y="51073"/>
                  </a:cubicBezTo>
                  <a:lnTo>
                    <a:pt x="217174" y="43124"/>
                  </a:lnTo>
                  <a:cubicBezTo>
                    <a:pt x="217196" y="42161"/>
                    <a:pt x="217689" y="41586"/>
                    <a:pt x="218188" y="41586"/>
                  </a:cubicBezTo>
                  <a:cubicBezTo>
                    <a:pt x="218512" y="41586"/>
                    <a:pt x="218838" y="41828"/>
                    <a:pt x="219038" y="42366"/>
                  </a:cubicBezTo>
                  <a:cubicBezTo>
                    <a:pt x="220109" y="45265"/>
                    <a:pt x="221510" y="47843"/>
                    <a:pt x="223169" y="49993"/>
                  </a:cubicBezTo>
                  <a:cubicBezTo>
                    <a:pt x="224391" y="51572"/>
                    <a:pt x="225720" y="52857"/>
                    <a:pt x="227130" y="53856"/>
                  </a:cubicBezTo>
                  <a:cubicBezTo>
                    <a:pt x="228530" y="54855"/>
                    <a:pt x="230011" y="55560"/>
                    <a:pt x="231528" y="55944"/>
                  </a:cubicBezTo>
                  <a:cubicBezTo>
                    <a:pt x="233838" y="56550"/>
                    <a:pt x="235533" y="59797"/>
                    <a:pt x="235578" y="63535"/>
                  </a:cubicBezTo>
                  <a:lnTo>
                    <a:pt x="235855" y="84892"/>
                  </a:lnTo>
                  <a:cubicBezTo>
                    <a:pt x="235881" y="86671"/>
                    <a:pt x="236546" y="88024"/>
                    <a:pt x="237398" y="88024"/>
                  </a:cubicBezTo>
                  <a:cubicBezTo>
                    <a:pt x="237401" y="88024"/>
                    <a:pt x="237404" y="88023"/>
                    <a:pt x="237407" y="88023"/>
                  </a:cubicBezTo>
                  <a:lnTo>
                    <a:pt x="238129" y="88015"/>
                  </a:lnTo>
                  <a:cubicBezTo>
                    <a:pt x="239022" y="87997"/>
                    <a:pt x="239789" y="86498"/>
                    <a:pt x="239851" y="84625"/>
                  </a:cubicBezTo>
                  <a:lnTo>
                    <a:pt x="240797" y="58682"/>
                  </a:lnTo>
                  <a:cubicBezTo>
                    <a:pt x="240838" y="57609"/>
                    <a:pt x="241403" y="56855"/>
                    <a:pt x="242015" y="56855"/>
                  </a:cubicBezTo>
                  <a:cubicBezTo>
                    <a:pt x="242201" y="56855"/>
                    <a:pt x="242391" y="56925"/>
                    <a:pt x="242572" y="57077"/>
                  </a:cubicBezTo>
                  <a:lnTo>
                    <a:pt x="242688" y="57166"/>
                  </a:lnTo>
                  <a:cubicBezTo>
                    <a:pt x="243125" y="57532"/>
                    <a:pt x="243402" y="58245"/>
                    <a:pt x="243411" y="59039"/>
                  </a:cubicBezTo>
                  <a:lnTo>
                    <a:pt x="243580" y="71707"/>
                  </a:lnTo>
                  <a:cubicBezTo>
                    <a:pt x="243589" y="72460"/>
                    <a:pt x="243870" y="73045"/>
                    <a:pt x="244232" y="73045"/>
                  </a:cubicBezTo>
                  <a:cubicBezTo>
                    <a:pt x="244235" y="73045"/>
                    <a:pt x="244238" y="73045"/>
                    <a:pt x="244240" y="73045"/>
                  </a:cubicBezTo>
                  <a:lnTo>
                    <a:pt x="244553" y="73045"/>
                  </a:lnTo>
                  <a:cubicBezTo>
                    <a:pt x="244936" y="73036"/>
                    <a:pt x="245266" y="72394"/>
                    <a:pt x="245293" y="71591"/>
                  </a:cubicBezTo>
                  <a:lnTo>
                    <a:pt x="245605" y="62982"/>
                  </a:lnTo>
                  <a:cubicBezTo>
                    <a:pt x="245653" y="61796"/>
                    <a:pt x="246275" y="60969"/>
                    <a:pt x="246950" y="60969"/>
                  </a:cubicBezTo>
                  <a:cubicBezTo>
                    <a:pt x="247153" y="60969"/>
                    <a:pt x="247361" y="61044"/>
                    <a:pt x="247559" y="61207"/>
                  </a:cubicBezTo>
                  <a:lnTo>
                    <a:pt x="250164" y="63375"/>
                  </a:lnTo>
                  <a:cubicBezTo>
                    <a:pt x="252341" y="65186"/>
                    <a:pt x="254758" y="66131"/>
                    <a:pt x="257212" y="66131"/>
                  </a:cubicBezTo>
                  <a:cubicBezTo>
                    <a:pt x="258514" y="66131"/>
                    <a:pt x="259692" y="66970"/>
                    <a:pt x="260539" y="68326"/>
                  </a:cubicBezTo>
                  <a:cubicBezTo>
                    <a:pt x="261396" y="69682"/>
                    <a:pt x="261922" y="71555"/>
                    <a:pt x="261922" y="73634"/>
                  </a:cubicBezTo>
                  <a:lnTo>
                    <a:pt x="261922" y="88728"/>
                  </a:lnTo>
                  <a:cubicBezTo>
                    <a:pt x="261922" y="89977"/>
                    <a:pt x="262484" y="91066"/>
                    <a:pt x="263260" y="91217"/>
                  </a:cubicBezTo>
                  <a:cubicBezTo>
                    <a:pt x="263314" y="91226"/>
                    <a:pt x="263367" y="91235"/>
                    <a:pt x="263430" y="91235"/>
                  </a:cubicBezTo>
                  <a:cubicBezTo>
                    <a:pt x="264170" y="91235"/>
                    <a:pt x="264821" y="90343"/>
                    <a:pt x="264919" y="89130"/>
                  </a:cubicBezTo>
                  <a:lnTo>
                    <a:pt x="265508" y="81707"/>
                  </a:lnTo>
                  <a:cubicBezTo>
                    <a:pt x="265566" y="80973"/>
                    <a:pt x="265931" y="80605"/>
                    <a:pt x="266295" y="80605"/>
                  </a:cubicBezTo>
                  <a:cubicBezTo>
                    <a:pt x="266656" y="80605"/>
                    <a:pt x="267016" y="80966"/>
                    <a:pt x="267078" y="81690"/>
                  </a:cubicBezTo>
                  <a:lnTo>
                    <a:pt x="269460" y="109461"/>
                  </a:lnTo>
                  <a:cubicBezTo>
                    <a:pt x="269525" y="110249"/>
                    <a:pt x="269938" y="110815"/>
                    <a:pt x="270423" y="110815"/>
                  </a:cubicBezTo>
                  <a:cubicBezTo>
                    <a:pt x="270470" y="110815"/>
                    <a:pt x="270518" y="110810"/>
                    <a:pt x="270566" y="110799"/>
                  </a:cubicBezTo>
                  <a:cubicBezTo>
                    <a:pt x="270807" y="110745"/>
                    <a:pt x="271012" y="110558"/>
                    <a:pt x="271155" y="110299"/>
                  </a:cubicBezTo>
                  <a:cubicBezTo>
                    <a:pt x="271307" y="110032"/>
                    <a:pt x="271405" y="109693"/>
                    <a:pt x="271414" y="109309"/>
                  </a:cubicBezTo>
                  <a:lnTo>
                    <a:pt x="271717" y="95660"/>
                  </a:lnTo>
                  <a:cubicBezTo>
                    <a:pt x="271737" y="94751"/>
                    <a:pt x="272191" y="94244"/>
                    <a:pt x="272646" y="94244"/>
                  </a:cubicBezTo>
                  <a:cubicBezTo>
                    <a:pt x="273003" y="94244"/>
                    <a:pt x="273361" y="94557"/>
                    <a:pt x="273510" y="95232"/>
                  </a:cubicBezTo>
                  <a:lnTo>
                    <a:pt x="273787" y="96543"/>
                  </a:lnTo>
                  <a:cubicBezTo>
                    <a:pt x="274295" y="101985"/>
                    <a:pt x="276097" y="105723"/>
                    <a:pt x="277801" y="108105"/>
                  </a:cubicBezTo>
                  <a:cubicBezTo>
                    <a:pt x="279951" y="111120"/>
                    <a:pt x="281191" y="115429"/>
                    <a:pt x="281272" y="119987"/>
                  </a:cubicBezTo>
                  <a:cubicBezTo>
                    <a:pt x="281352" y="124421"/>
                    <a:pt x="281504" y="129729"/>
                    <a:pt x="281807" y="133610"/>
                  </a:cubicBezTo>
                  <a:cubicBezTo>
                    <a:pt x="282066" y="136937"/>
                    <a:pt x="283466" y="139783"/>
                    <a:pt x="285438" y="140943"/>
                  </a:cubicBezTo>
                  <a:cubicBezTo>
                    <a:pt x="285447" y="140961"/>
                    <a:pt x="285465" y="140961"/>
                    <a:pt x="285473" y="140970"/>
                  </a:cubicBezTo>
                  <a:lnTo>
                    <a:pt x="285473" y="39101"/>
                  </a:lnTo>
                  <a:lnTo>
                    <a:pt x="256079" y="39101"/>
                  </a:lnTo>
                  <a:lnTo>
                    <a:pt x="27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30"/>
            <p:cNvSpPr/>
            <p:nvPr/>
          </p:nvSpPr>
          <p:spPr>
            <a:xfrm>
              <a:off x="-962900" y="-589450"/>
              <a:ext cx="1174500" cy="12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30"/>
            <p:cNvSpPr/>
            <p:nvPr/>
          </p:nvSpPr>
          <p:spPr>
            <a:xfrm>
              <a:off x="8843274" y="-563325"/>
              <a:ext cx="1174500" cy="12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30"/>
            <p:cNvSpPr/>
            <p:nvPr/>
          </p:nvSpPr>
          <p:spPr>
            <a:xfrm>
              <a:off x="4123667" y="204174"/>
              <a:ext cx="100337" cy="100337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30"/>
            <p:cNvSpPr/>
            <p:nvPr/>
          </p:nvSpPr>
          <p:spPr>
            <a:xfrm>
              <a:off x="5648996" y="4468705"/>
              <a:ext cx="100337" cy="100300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30"/>
            <p:cNvSpPr/>
            <p:nvPr/>
          </p:nvSpPr>
          <p:spPr>
            <a:xfrm>
              <a:off x="1863604" y="1032723"/>
              <a:ext cx="77374" cy="7704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30"/>
            <p:cNvSpPr/>
            <p:nvPr/>
          </p:nvSpPr>
          <p:spPr>
            <a:xfrm>
              <a:off x="-391782" y="4111436"/>
              <a:ext cx="77081" cy="77044"/>
            </a:xfrm>
            <a:custGeom>
              <a:rect b="b" l="l" r="r" t="t"/>
              <a:pathLst>
                <a:path extrusionOk="0" h="2097" w="2098">
                  <a:moveTo>
                    <a:pt x="1054" y="0"/>
                  </a:moveTo>
                  <a:cubicBezTo>
                    <a:pt x="474" y="0"/>
                    <a:pt x="1" y="464"/>
                    <a:pt x="1" y="1044"/>
                  </a:cubicBezTo>
                  <a:cubicBezTo>
                    <a:pt x="1" y="1624"/>
                    <a:pt x="474" y="2097"/>
                    <a:pt x="1054" y="2097"/>
                  </a:cubicBezTo>
                  <a:cubicBezTo>
                    <a:pt x="1633" y="2097"/>
                    <a:pt x="2097" y="1624"/>
                    <a:pt x="2097" y="1044"/>
                  </a:cubicBezTo>
                  <a:cubicBezTo>
                    <a:pt x="2097" y="464"/>
                    <a:pt x="1633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30"/>
            <p:cNvSpPr/>
            <p:nvPr/>
          </p:nvSpPr>
          <p:spPr>
            <a:xfrm>
              <a:off x="9393423" y="2600094"/>
              <a:ext cx="61650" cy="61650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30"/>
            <p:cNvSpPr/>
            <p:nvPr/>
          </p:nvSpPr>
          <p:spPr>
            <a:xfrm>
              <a:off x="3438876" y="916364"/>
              <a:ext cx="63266" cy="63303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30"/>
            <p:cNvSpPr/>
            <p:nvPr/>
          </p:nvSpPr>
          <p:spPr>
            <a:xfrm>
              <a:off x="895227" y="2567090"/>
              <a:ext cx="69549" cy="69512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30"/>
            <p:cNvSpPr/>
            <p:nvPr/>
          </p:nvSpPr>
          <p:spPr>
            <a:xfrm>
              <a:off x="-524197" y="2936385"/>
              <a:ext cx="69218" cy="69181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30"/>
            <p:cNvSpPr/>
            <p:nvPr/>
          </p:nvSpPr>
          <p:spPr>
            <a:xfrm>
              <a:off x="3471979" y="4574225"/>
              <a:ext cx="50481" cy="50187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30"/>
            <p:cNvSpPr/>
            <p:nvPr/>
          </p:nvSpPr>
          <p:spPr>
            <a:xfrm>
              <a:off x="6871261" y="4517534"/>
              <a:ext cx="37401" cy="37732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30"/>
            <p:cNvSpPr/>
            <p:nvPr/>
          </p:nvSpPr>
          <p:spPr>
            <a:xfrm>
              <a:off x="8571379" y="2603952"/>
              <a:ext cx="780762" cy="666427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30"/>
            <p:cNvSpPr/>
            <p:nvPr/>
          </p:nvSpPr>
          <p:spPr>
            <a:xfrm>
              <a:off x="8371434" y="2992194"/>
              <a:ext cx="1174394" cy="993707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30"/>
            <p:cNvSpPr/>
            <p:nvPr/>
          </p:nvSpPr>
          <p:spPr>
            <a:xfrm>
              <a:off x="8222963" y="3532655"/>
              <a:ext cx="1471033" cy="1244788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30"/>
            <p:cNvSpPr/>
            <p:nvPr/>
          </p:nvSpPr>
          <p:spPr>
            <a:xfrm>
              <a:off x="8950289" y="3105834"/>
              <a:ext cx="401862" cy="164558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30"/>
            <p:cNvSpPr/>
            <p:nvPr/>
          </p:nvSpPr>
          <p:spPr>
            <a:xfrm>
              <a:off x="8371434" y="3703023"/>
              <a:ext cx="814195" cy="28289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30"/>
            <p:cNvSpPr/>
            <p:nvPr/>
          </p:nvSpPr>
          <p:spPr>
            <a:xfrm>
              <a:off x="8941429" y="3384102"/>
              <a:ext cx="314048" cy="337641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30"/>
            <p:cNvSpPr/>
            <p:nvPr/>
          </p:nvSpPr>
          <p:spPr>
            <a:xfrm>
              <a:off x="8413418" y="3990493"/>
              <a:ext cx="411327" cy="349103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30"/>
            <p:cNvSpPr/>
            <p:nvPr/>
          </p:nvSpPr>
          <p:spPr>
            <a:xfrm>
              <a:off x="9021420" y="3989492"/>
              <a:ext cx="617195" cy="549704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30"/>
            <p:cNvSpPr/>
            <p:nvPr/>
          </p:nvSpPr>
          <p:spPr>
            <a:xfrm>
              <a:off x="8869642" y="3390320"/>
              <a:ext cx="242594" cy="131492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30"/>
            <p:cNvSpPr/>
            <p:nvPr/>
          </p:nvSpPr>
          <p:spPr>
            <a:xfrm>
              <a:off x="-324913" y="2604026"/>
              <a:ext cx="824372" cy="697178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30"/>
            <p:cNvSpPr/>
            <p:nvPr/>
          </p:nvSpPr>
          <p:spPr>
            <a:xfrm>
              <a:off x="-527136" y="3010308"/>
              <a:ext cx="1228806" cy="1039815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30"/>
            <p:cNvSpPr/>
            <p:nvPr/>
          </p:nvSpPr>
          <p:spPr>
            <a:xfrm>
              <a:off x="-682514" y="3575678"/>
              <a:ext cx="1539553" cy="1302727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30"/>
            <p:cNvSpPr/>
            <p:nvPr/>
          </p:nvSpPr>
          <p:spPr>
            <a:xfrm>
              <a:off x="-89881" y="3050760"/>
              <a:ext cx="589346" cy="250457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30"/>
            <p:cNvSpPr/>
            <p:nvPr/>
          </p:nvSpPr>
          <p:spPr>
            <a:xfrm>
              <a:off x="-527136" y="3754166"/>
              <a:ext cx="851890" cy="295977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30"/>
            <p:cNvSpPr/>
            <p:nvPr/>
          </p:nvSpPr>
          <p:spPr>
            <a:xfrm>
              <a:off x="147724" y="3465382"/>
              <a:ext cx="275366" cy="190791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30"/>
            <p:cNvSpPr/>
            <p:nvPr/>
          </p:nvSpPr>
          <p:spPr>
            <a:xfrm>
              <a:off x="-23012" y="2713183"/>
              <a:ext cx="351381" cy="234695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30"/>
            <p:cNvSpPr/>
            <p:nvPr/>
          </p:nvSpPr>
          <p:spPr>
            <a:xfrm>
              <a:off x="-1739" y="3314964"/>
              <a:ext cx="125577" cy="346128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30"/>
            <p:cNvSpPr/>
            <p:nvPr/>
          </p:nvSpPr>
          <p:spPr>
            <a:xfrm>
              <a:off x="317835" y="3666649"/>
              <a:ext cx="290760" cy="111139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30"/>
            <p:cNvSpPr/>
            <p:nvPr/>
          </p:nvSpPr>
          <p:spPr>
            <a:xfrm>
              <a:off x="8438" y="4064224"/>
              <a:ext cx="678184" cy="395984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30"/>
            <p:cNvSpPr/>
            <p:nvPr/>
          </p:nvSpPr>
          <p:spPr>
            <a:xfrm>
              <a:off x="-678876" y="4346431"/>
              <a:ext cx="3985886" cy="973794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30"/>
            <p:cNvSpPr/>
            <p:nvPr/>
          </p:nvSpPr>
          <p:spPr>
            <a:xfrm>
              <a:off x="5797173" y="4374575"/>
              <a:ext cx="4012449" cy="94565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30"/>
            <p:cNvSpPr/>
            <p:nvPr/>
          </p:nvSpPr>
          <p:spPr>
            <a:xfrm>
              <a:off x="1788542" y="4941011"/>
              <a:ext cx="158349" cy="357590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30"/>
            <p:cNvSpPr/>
            <p:nvPr/>
          </p:nvSpPr>
          <p:spPr>
            <a:xfrm>
              <a:off x="1848209" y="4836115"/>
              <a:ext cx="188476" cy="18880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30"/>
            <p:cNvSpPr/>
            <p:nvPr/>
          </p:nvSpPr>
          <p:spPr>
            <a:xfrm>
              <a:off x="1780018" y="5090473"/>
              <a:ext cx="55441" cy="159635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30"/>
            <p:cNvSpPr/>
            <p:nvPr/>
          </p:nvSpPr>
          <p:spPr>
            <a:xfrm>
              <a:off x="1730197" y="5023935"/>
              <a:ext cx="97398" cy="97030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30"/>
            <p:cNvSpPr/>
            <p:nvPr/>
          </p:nvSpPr>
          <p:spPr>
            <a:xfrm>
              <a:off x="1943920" y="4870872"/>
              <a:ext cx="28547" cy="21640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30"/>
            <p:cNvSpPr/>
            <p:nvPr/>
          </p:nvSpPr>
          <p:spPr>
            <a:xfrm>
              <a:off x="1884914" y="5106199"/>
              <a:ext cx="120654" cy="74105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30"/>
            <p:cNvSpPr/>
            <p:nvPr/>
          </p:nvSpPr>
          <p:spPr>
            <a:xfrm>
              <a:off x="1982241" y="5060934"/>
              <a:ext cx="97398" cy="89241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30"/>
            <p:cNvSpPr/>
            <p:nvPr/>
          </p:nvSpPr>
          <p:spPr>
            <a:xfrm>
              <a:off x="2038969" y="5078018"/>
              <a:ext cx="15431" cy="15394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30"/>
            <p:cNvSpPr/>
            <p:nvPr/>
          </p:nvSpPr>
          <p:spPr>
            <a:xfrm>
              <a:off x="1767232" y="5067914"/>
              <a:ext cx="16092" cy="1465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30"/>
            <p:cNvSpPr/>
            <p:nvPr/>
          </p:nvSpPr>
          <p:spPr>
            <a:xfrm>
              <a:off x="9005033" y="4717148"/>
              <a:ext cx="112130" cy="385476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30"/>
            <p:cNvSpPr/>
            <p:nvPr/>
          </p:nvSpPr>
          <p:spPr>
            <a:xfrm>
              <a:off x="8918177" y="4609901"/>
              <a:ext cx="213055" cy="188917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30"/>
            <p:cNvSpPr/>
            <p:nvPr/>
          </p:nvSpPr>
          <p:spPr>
            <a:xfrm>
              <a:off x="8935556" y="4906254"/>
              <a:ext cx="97030" cy="13505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30"/>
            <p:cNvSpPr/>
            <p:nvPr/>
          </p:nvSpPr>
          <p:spPr>
            <a:xfrm>
              <a:off x="8864095" y="4844639"/>
              <a:ext cx="109816" cy="97361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30"/>
            <p:cNvSpPr/>
            <p:nvPr/>
          </p:nvSpPr>
          <p:spPr>
            <a:xfrm>
              <a:off x="9007311" y="4641645"/>
              <a:ext cx="30862" cy="22779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30"/>
            <p:cNvSpPr/>
            <p:nvPr/>
          </p:nvSpPr>
          <p:spPr>
            <a:xfrm>
              <a:off x="9055515" y="4848240"/>
              <a:ext cx="88176" cy="110477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30"/>
            <p:cNvSpPr/>
            <p:nvPr/>
          </p:nvSpPr>
          <p:spPr>
            <a:xfrm>
              <a:off x="9119739" y="4794414"/>
              <a:ext cx="95083" cy="89094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30"/>
            <p:cNvSpPr/>
            <p:nvPr/>
          </p:nvSpPr>
          <p:spPr>
            <a:xfrm>
              <a:off x="9166951" y="4807751"/>
              <a:ext cx="17084" cy="14145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30"/>
            <p:cNvSpPr/>
            <p:nvPr/>
          </p:nvSpPr>
          <p:spPr>
            <a:xfrm>
              <a:off x="8908992" y="4889500"/>
              <a:ext cx="15100" cy="1554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30"/>
            <p:cNvSpPr/>
            <p:nvPr/>
          </p:nvSpPr>
          <p:spPr>
            <a:xfrm>
              <a:off x="-165604" y="4728611"/>
              <a:ext cx="205854" cy="47659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30"/>
            <p:cNvSpPr/>
            <p:nvPr/>
          </p:nvSpPr>
          <p:spPr>
            <a:xfrm>
              <a:off x="-141686" y="4602700"/>
              <a:ext cx="229478" cy="201372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30"/>
            <p:cNvSpPr/>
            <p:nvPr/>
          </p:nvSpPr>
          <p:spPr>
            <a:xfrm>
              <a:off x="-33189" y="4643556"/>
              <a:ext cx="35748" cy="2656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30"/>
            <p:cNvSpPr/>
            <p:nvPr/>
          </p:nvSpPr>
          <p:spPr>
            <a:xfrm>
              <a:off x="-229533" y="4789895"/>
              <a:ext cx="177675" cy="220954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30"/>
            <p:cNvSpPr/>
            <p:nvPr/>
          </p:nvSpPr>
          <p:spPr>
            <a:xfrm>
              <a:off x="-309813" y="4722622"/>
              <a:ext cx="130133" cy="116209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30"/>
            <p:cNvSpPr/>
            <p:nvPr/>
          </p:nvSpPr>
          <p:spPr>
            <a:xfrm>
              <a:off x="-271492" y="4750509"/>
              <a:ext cx="18737" cy="17305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30"/>
            <p:cNvSpPr/>
            <p:nvPr/>
          </p:nvSpPr>
          <p:spPr>
            <a:xfrm>
              <a:off x="524687" y="4898649"/>
              <a:ext cx="625829" cy="912254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30"/>
            <p:cNvSpPr/>
            <p:nvPr/>
          </p:nvSpPr>
          <p:spPr>
            <a:xfrm>
              <a:off x="698398" y="5039330"/>
              <a:ext cx="324524" cy="783370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30"/>
            <p:cNvSpPr/>
            <p:nvPr/>
          </p:nvSpPr>
          <p:spPr>
            <a:xfrm>
              <a:off x="698398" y="5039330"/>
              <a:ext cx="324524" cy="783370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30"/>
            <p:cNvSpPr/>
            <p:nvPr/>
          </p:nvSpPr>
          <p:spPr>
            <a:xfrm>
              <a:off x="733119" y="5260254"/>
              <a:ext cx="166542" cy="256666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30"/>
            <p:cNvSpPr/>
            <p:nvPr/>
          </p:nvSpPr>
          <p:spPr>
            <a:xfrm>
              <a:off x="1148072" y="4919224"/>
              <a:ext cx="411378" cy="588501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30"/>
            <p:cNvSpPr/>
            <p:nvPr/>
          </p:nvSpPr>
          <p:spPr>
            <a:xfrm>
              <a:off x="1208401" y="5009827"/>
              <a:ext cx="235356" cy="501170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30"/>
            <p:cNvSpPr/>
            <p:nvPr/>
          </p:nvSpPr>
          <p:spPr>
            <a:xfrm>
              <a:off x="1208401" y="5009827"/>
              <a:ext cx="235356" cy="501170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30"/>
            <p:cNvSpPr/>
            <p:nvPr/>
          </p:nvSpPr>
          <p:spPr>
            <a:xfrm>
              <a:off x="1300180" y="5157342"/>
              <a:ext cx="125247" cy="157688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30"/>
            <p:cNvSpPr/>
            <p:nvPr/>
          </p:nvSpPr>
          <p:spPr>
            <a:xfrm>
              <a:off x="7290476" y="4896885"/>
              <a:ext cx="592616" cy="647873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30"/>
            <p:cNvSpPr/>
            <p:nvPr/>
          </p:nvSpPr>
          <p:spPr>
            <a:xfrm>
              <a:off x="7418959" y="5010819"/>
              <a:ext cx="427764" cy="515903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30"/>
            <p:cNvSpPr/>
            <p:nvPr/>
          </p:nvSpPr>
          <p:spPr>
            <a:xfrm>
              <a:off x="7418959" y="5010819"/>
              <a:ext cx="427764" cy="515903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30"/>
            <p:cNvSpPr/>
            <p:nvPr/>
          </p:nvSpPr>
          <p:spPr>
            <a:xfrm>
              <a:off x="7514339" y="5130778"/>
              <a:ext cx="164889" cy="194722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30"/>
            <p:cNvSpPr/>
            <p:nvPr/>
          </p:nvSpPr>
          <p:spPr>
            <a:xfrm>
              <a:off x="8249711" y="4725231"/>
              <a:ext cx="464614" cy="728738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30"/>
            <p:cNvSpPr/>
            <p:nvPr/>
          </p:nvSpPr>
          <p:spPr>
            <a:xfrm>
              <a:off x="8352108" y="4834793"/>
              <a:ext cx="220624" cy="632957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30"/>
            <p:cNvSpPr/>
            <p:nvPr/>
          </p:nvSpPr>
          <p:spPr>
            <a:xfrm>
              <a:off x="8352108" y="4834793"/>
              <a:ext cx="220624" cy="632957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30"/>
            <p:cNvSpPr/>
            <p:nvPr/>
          </p:nvSpPr>
          <p:spPr>
            <a:xfrm>
              <a:off x="8437017" y="5028197"/>
              <a:ext cx="137995" cy="192077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30"/>
            <p:cNvSpPr/>
            <p:nvPr/>
          </p:nvSpPr>
          <p:spPr>
            <a:xfrm>
              <a:off x="8340645" y="5257278"/>
              <a:ext cx="148172" cy="191121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30"/>
            <p:cNvSpPr/>
            <p:nvPr/>
          </p:nvSpPr>
          <p:spPr>
            <a:xfrm>
              <a:off x="6701811" y="5023568"/>
              <a:ext cx="324377" cy="439263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30"/>
            <p:cNvSpPr/>
            <p:nvPr/>
          </p:nvSpPr>
          <p:spPr>
            <a:xfrm>
              <a:off x="6788997" y="5146834"/>
              <a:ext cx="146519" cy="316001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30"/>
            <p:cNvSpPr/>
            <p:nvPr/>
          </p:nvSpPr>
          <p:spPr>
            <a:xfrm>
              <a:off x="6788997" y="5146834"/>
              <a:ext cx="146519" cy="316662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30"/>
            <p:cNvSpPr/>
            <p:nvPr/>
          </p:nvSpPr>
          <p:spPr>
            <a:xfrm>
              <a:off x="6518767" y="5144740"/>
              <a:ext cx="259752" cy="318426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30"/>
            <p:cNvSpPr/>
            <p:nvPr/>
          </p:nvSpPr>
          <p:spPr>
            <a:xfrm>
              <a:off x="6605439" y="5230751"/>
              <a:ext cx="133109" cy="232417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30"/>
            <p:cNvSpPr/>
            <p:nvPr/>
          </p:nvSpPr>
          <p:spPr>
            <a:xfrm>
              <a:off x="6605439" y="5230751"/>
              <a:ext cx="133109" cy="232417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30"/>
            <p:cNvSpPr/>
            <p:nvPr/>
          </p:nvSpPr>
          <p:spPr>
            <a:xfrm>
              <a:off x="8047268" y="4987525"/>
              <a:ext cx="183920" cy="483829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30"/>
            <p:cNvSpPr/>
            <p:nvPr/>
          </p:nvSpPr>
          <p:spPr>
            <a:xfrm>
              <a:off x="7951888" y="4856764"/>
              <a:ext cx="201298" cy="201262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30"/>
            <p:cNvSpPr/>
            <p:nvPr/>
          </p:nvSpPr>
          <p:spPr>
            <a:xfrm>
              <a:off x="8027611" y="4897730"/>
              <a:ext cx="32809" cy="24946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30"/>
            <p:cNvSpPr/>
            <p:nvPr/>
          </p:nvSpPr>
          <p:spPr>
            <a:xfrm>
              <a:off x="7904713" y="5120270"/>
              <a:ext cx="253726" cy="133770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30"/>
            <p:cNvSpPr/>
            <p:nvPr/>
          </p:nvSpPr>
          <p:spPr>
            <a:xfrm>
              <a:off x="7822119" y="5060309"/>
              <a:ext cx="129509" cy="116356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30"/>
            <p:cNvSpPr/>
            <p:nvPr/>
          </p:nvSpPr>
          <p:spPr>
            <a:xfrm>
              <a:off x="7853569" y="5096719"/>
              <a:ext cx="17084" cy="1866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30"/>
            <p:cNvSpPr/>
            <p:nvPr/>
          </p:nvSpPr>
          <p:spPr>
            <a:xfrm>
              <a:off x="8491100" y="4643592"/>
              <a:ext cx="2006151" cy="676641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30"/>
            <p:cNvSpPr/>
            <p:nvPr/>
          </p:nvSpPr>
          <p:spPr>
            <a:xfrm>
              <a:off x="8491100" y="4643592"/>
              <a:ext cx="2006151" cy="676641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30"/>
            <p:cNvSpPr/>
            <p:nvPr/>
          </p:nvSpPr>
          <p:spPr>
            <a:xfrm>
              <a:off x="9547478" y="4944281"/>
              <a:ext cx="117715" cy="60312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30"/>
            <p:cNvSpPr/>
            <p:nvPr/>
          </p:nvSpPr>
          <p:spPr>
            <a:xfrm>
              <a:off x="9547478" y="4944281"/>
              <a:ext cx="117715" cy="60312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30"/>
            <p:cNvSpPr/>
            <p:nvPr/>
          </p:nvSpPr>
          <p:spPr>
            <a:xfrm>
              <a:off x="8859171" y="5142241"/>
              <a:ext cx="160297" cy="400576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30"/>
            <p:cNvSpPr/>
            <p:nvPr/>
          </p:nvSpPr>
          <p:spPr>
            <a:xfrm>
              <a:off x="8859171" y="5142241"/>
              <a:ext cx="160297" cy="400576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30"/>
            <p:cNvSpPr/>
            <p:nvPr/>
          </p:nvSpPr>
          <p:spPr>
            <a:xfrm>
              <a:off x="9446220" y="5027205"/>
              <a:ext cx="282237" cy="19244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30"/>
            <p:cNvSpPr/>
            <p:nvPr/>
          </p:nvSpPr>
          <p:spPr>
            <a:xfrm>
              <a:off x="8920125" y="5166821"/>
              <a:ext cx="68226" cy="117715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30"/>
            <p:cNvSpPr/>
            <p:nvPr/>
          </p:nvSpPr>
          <p:spPr>
            <a:xfrm>
              <a:off x="-1044009" y="4860989"/>
              <a:ext cx="1361842" cy="459250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30"/>
            <p:cNvSpPr/>
            <p:nvPr/>
          </p:nvSpPr>
          <p:spPr>
            <a:xfrm>
              <a:off x="-479299" y="5064902"/>
              <a:ext cx="80020" cy="409724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30"/>
            <p:cNvSpPr/>
            <p:nvPr/>
          </p:nvSpPr>
          <p:spPr>
            <a:xfrm>
              <a:off x="-479299" y="5064902"/>
              <a:ext cx="80020" cy="409724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30"/>
            <p:cNvSpPr/>
            <p:nvPr/>
          </p:nvSpPr>
          <p:spPr>
            <a:xfrm>
              <a:off x="-41052" y="5199263"/>
              <a:ext cx="108861" cy="272096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30"/>
            <p:cNvSpPr/>
            <p:nvPr/>
          </p:nvSpPr>
          <p:spPr>
            <a:xfrm>
              <a:off x="-41052" y="5199263"/>
              <a:ext cx="108861" cy="272096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30"/>
            <p:cNvSpPr/>
            <p:nvPr/>
          </p:nvSpPr>
          <p:spPr>
            <a:xfrm>
              <a:off x="-522212" y="5121262"/>
              <a:ext cx="191783" cy="130831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30"/>
            <p:cNvSpPr/>
            <p:nvPr/>
          </p:nvSpPr>
          <p:spPr>
            <a:xfrm>
              <a:off x="-19742" y="5215981"/>
              <a:ext cx="46256" cy="80020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30"/>
            <p:cNvSpPr/>
            <p:nvPr/>
          </p:nvSpPr>
          <p:spPr>
            <a:xfrm>
              <a:off x="8647429" y="2781053"/>
              <a:ext cx="427759" cy="234679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9" name="Google Shape;2309;p30"/>
          <p:cNvSpPr txBox="1"/>
          <p:nvPr>
            <p:ph idx="1" type="subTitle"/>
          </p:nvPr>
        </p:nvSpPr>
        <p:spPr>
          <a:xfrm>
            <a:off x="901850" y="2144905"/>
            <a:ext cx="1859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0" name="Google Shape;2310;p30"/>
          <p:cNvSpPr txBox="1"/>
          <p:nvPr>
            <p:ph type="title"/>
          </p:nvPr>
        </p:nvSpPr>
        <p:spPr>
          <a:xfrm>
            <a:off x="2914836" y="1677000"/>
            <a:ext cx="1479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11" name="Google Shape;2311;p30"/>
          <p:cNvSpPr txBox="1"/>
          <p:nvPr>
            <p:ph idx="2" type="subTitle"/>
          </p:nvPr>
        </p:nvSpPr>
        <p:spPr>
          <a:xfrm>
            <a:off x="901850" y="1677000"/>
            <a:ext cx="1859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12" name="Google Shape;2312;p30"/>
          <p:cNvSpPr txBox="1"/>
          <p:nvPr>
            <p:ph idx="3"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13" name="Google Shape;2313;p30"/>
          <p:cNvSpPr txBox="1"/>
          <p:nvPr>
            <p:ph idx="4" type="subTitle"/>
          </p:nvPr>
        </p:nvSpPr>
        <p:spPr>
          <a:xfrm>
            <a:off x="901850" y="3469426"/>
            <a:ext cx="1859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4" name="Google Shape;2314;p30"/>
          <p:cNvSpPr txBox="1"/>
          <p:nvPr>
            <p:ph idx="5" type="title"/>
          </p:nvPr>
        </p:nvSpPr>
        <p:spPr>
          <a:xfrm>
            <a:off x="2914836" y="3001525"/>
            <a:ext cx="1479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15" name="Google Shape;2315;p30"/>
          <p:cNvSpPr txBox="1"/>
          <p:nvPr>
            <p:ph idx="6" type="subTitle"/>
          </p:nvPr>
        </p:nvSpPr>
        <p:spPr>
          <a:xfrm>
            <a:off x="901850" y="3001522"/>
            <a:ext cx="1859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16" name="Google Shape;2316;p30"/>
          <p:cNvSpPr txBox="1"/>
          <p:nvPr>
            <p:ph idx="7" type="subTitle"/>
          </p:nvPr>
        </p:nvSpPr>
        <p:spPr>
          <a:xfrm flipH="1">
            <a:off x="6383050" y="2144905"/>
            <a:ext cx="1859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7" name="Google Shape;2317;p30"/>
          <p:cNvSpPr txBox="1"/>
          <p:nvPr>
            <p:ph idx="8" type="title"/>
          </p:nvPr>
        </p:nvSpPr>
        <p:spPr>
          <a:xfrm flipH="1">
            <a:off x="4744036" y="1677000"/>
            <a:ext cx="1479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18" name="Google Shape;2318;p30"/>
          <p:cNvSpPr txBox="1"/>
          <p:nvPr>
            <p:ph idx="9" type="subTitle"/>
          </p:nvPr>
        </p:nvSpPr>
        <p:spPr>
          <a:xfrm flipH="1">
            <a:off x="6383050" y="1677000"/>
            <a:ext cx="1859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19" name="Google Shape;2319;p30"/>
          <p:cNvSpPr txBox="1"/>
          <p:nvPr>
            <p:ph idx="13" type="subTitle"/>
          </p:nvPr>
        </p:nvSpPr>
        <p:spPr>
          <a:xfrm flipH="1">
            <a:off x="6383050" y="3469426"/>
            <a:ext cx="1859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0" name="Google Shape;2320;p30"/>
          <p:cNvSpPr txBox="1"/>
          <p:nvPr>
            <p:ph idx="14" type="title"/>
          </p:nvPr>
        </p:nvSpPr>
        <p:spPr>
          <a:xfrm flipH="1">
            <a:off x="4744036" y="3001525"/>
            <a:ext cx="1479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21" name="Google Shape;2321;p30"/>
          <p:cNvSpPr txBox="1"/>
          <p:nvPr>
            <p:ph idx="15" type="subTitle"/>
          </p:nvPr>
        </p:nvSpPr>
        <p:spPr>
          <a:xfrm flipH="1">
            <a:off x="6383050" y="3001522"/>
            <a:ext cx="1859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_2_1_3"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3" name="Google Shape;2323;p31"/>
          <p:cNvGrpSpPr/>
          <p:nvPr/>
        </p:nvGrpSpPr>
        <p:grpSpPr>
          <a:xfrm flipH="1">
            <a:off x="-704775" y="-295084"/>
            <a:ext cx="10801002" cy="5914622"/>
            <a:chOff x="-938150" y="-295084"/>
            <a:chExt cx="10801002" cy="5914622"/>
          </a:xfrm>
        </p:grpSpPr>
        <p:sp>
          <p:nvSpPr>
            <p:cNvPr id="2324" name="Google Shape;2324;p31"/>
            <p:cNvSpPr/>
            <p:nvPr/>
          </p:nvSpPr>
          <p:spPr>
            <a:xfrm flipH="1">
              <a:off x="-305476" y="-295084"/>
              <a:ext cx="9651162" cy="5428741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31"/>
            <p:cNvSpPr/>
            <p:nvPr/>
          </p:nvSpPr>
          <p:spPr>
            <a:xfrm flipH="1">
              <a:off x="74306" y="4191220"/>
              <a:ext cx="9284182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6" name="Google Shape;2326;p31"/>
            <p:cNvGrpSpPr/>
            <p:nvPr/>
          </p:nvGrpSpPr>
          <p:grpSpPr>
            <a:xfrm flipH="1">
              <a:off x="-580017" y="2657764"/>
              <a:ext cx="1353618" cy="1999984"/>
              <a:chOff x="7998701" y="2657764"/>
              <a:chExt cx="1353618" cy="1999984"/>
            </a:xfrm>
          </p:grpSpPr>
          <p:sp>
            <p:nvSpPr>
              <p:cNvPr id="2327" name="Google Shape;2327;p31"/>
              <p:cNvSpPr/>
              <p:nvPr/>
            </p:nvSpPr>
            <p:spPr>
              <a:xfrm>
                <a:off x="8319297" y="2657764"/>
                <a:ext cx="718443" cy="613234"/>
              </a:xfrm>
              <a:custGeom>
                <a:rect b="b" l="l" r="r" t="t"/>
                <a:pathLst>
                  <a:path extrusionOk="0" h="18139" w="21251">
                    <a:moveTo>
                      <a:pt x="10538" y="0"/>
                    </a:moveTo>
                    <a:cubicBezTo>
                      <a:pt x="9676" y="0"/>
                      <a:pt x="8815" y="426"/>
                      <a:pt x="8324" y="1278"/>
                    </a:cubicBezTo>
                    <a:lnTo>
                      <a:pt x="804" y="14303"/>
                    </a:lnTo>
                    <a:cubicBezTo>
                      <a:pt x="741" y="14419"/>
                      <a:pt x="679" y="14544"/>
                      <a:pt x="634" y="14660"/>
                    </a:cubicBezTo>
                    <a:cubicBezTo>
                      <a:pt x="1" y="16292"/>
                      <a:pt x="1187" y="18139"/>
                      <a:pt x="3025" y="18139"/>
                    </a:cubicBezTo>
                    <a:lnTo>
                      <a:pt x="18057" y="18139"/>
                    </a:lnTo>
                    <a:cubicBezTo>
                      <a:pt x="20029" y="18139"/>
                      <a:pt x="21251" y="16007"/>
                      <a:pt x="20269" y="14303"/>
                    </a:cubicBezTo>
                    <a:lnTo>
                      <a:pt x="19904" y="13661"/>
                    </a:lnTo>
                    <a:lnTo>
                      <a:pt x="18726" y="11627"/>
                    </a:lnTo>
                    <a:lnTo>
                      <a:pt x="16514" y="7791"/>
                    </a:lnTo>
                    <a:lnTo>
                      <a:pt x="12758" y="1278"/>
                    </a:lnTo>
                    <a:cubicBezTo>
                      <a:pt x="12263" y="426"/>
                      <a:pt x="11400" y="0"/>
                      <a:pt x="105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31"/>
              <p:cNvSpPr/>
              <p:nvPr/>
            </p:nvSpPr>
            <p:spPr>
              <a:xfrm>
                <a:off x="8135317" y="3015008"/>
                <a:ext cx="1080657" cy="914391"/>
              </a:xfrm>
              <a:custGeom>
                <a:rect b="b" l="l" r="r" t="t"/>
                <a:pathLst>
                  <a:path extrusionOk="0" h="27047" w="31965">
                    <a:moveTo>
                      <a:pt x="15979" y="0"/>
                    </a:moveTo>
                    <a:cubicBezTo>
                      <a:pt x="14694" y="0"/>
                      <a:pt x="13409" y="636"/>
                      <a:pt x="12678" y="1907"/>
                    </a:cubicBezTo>
                    <a:lnTo>
                      <a:pt x="7075" y="11613"/>
                    </a:lnTo>
                    <a:lnTo>
                      <a:pt x="2606" y="19348"/>
                    </a:lnTo>
                    <a:lnTo>
                      <a:pt x="1464" y="21319"/>
                    </a:lnTo>
                    <a:cubicBezTo>
                      <a:pt x="1" y="23862"/>
                      <a:pt x="1839" y="27046"/>
                      <a:pt x="4774" y="27046"/>
                    </a:cubicBezTo>
                    <a:lnTo>
                      <a:pt x="27192" y="27046"/>
                    </a:lnTo>
                    <a:cubicBezTo>
                      <a:pt x="30127" y="27046"/>
                      <a:pt x="31965" y="23862"/>
                      <a:pt x="30493" y="21319"/>
                    </a:cubicBezTo>
                    <a:lnTo>
                      <a:pt x="24891" y="11613"/>
                    </a:lnTo>
                    <a:lnTo>
                      <a:pt x="19279" y="1907"/>
                    </a:lnTo>
                    <a:cubicBezTo>
                      <a:pt x="18548" y="636"/>
                      <a:pt x="17263" y="0"/>
                      <a:pt x="159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31"/>
              <p:cNvSpPr/>
              <p:nvPr/>
            </p:nvSpPr>
            <p:spPr>
              <a:xfrm>
                <a:off x="7998701" y="3512316"/>
                <a:ext cx="1353618" cy="1145432"/>
              </a:xfrm>
              <a:custGeom>
                <a:rect b="b" l="l" r="r" t="t"/>
                <a:pathLst>
                  <a:path extrusionOk="0" h="33881" w="40039">
                    <a:moveTo>
                      <a:pt x="20020" y="1"/>
                    </a:moveTo>
                    <a:cubicBezTo>
                      <a:pt x="18409" y="1"/>
                      <a:pt x="16799" y="797"/>
                      <a:pt x="15880" y="2389"/>
                    </a:cubicBezTo>
                    <a:lnTo>
                      <a:pt x="8859" y="14549"/>
                    </a:lnTo>
                    <a:lnTo>
                      <a:pt x="1838" y="26708"/>
                    </a:lnTo>
                    <a:cubicBezTo>
                      <a:pt x="1" y="29893"/>
                      <a:pt x="2302" y="33881"/>
                      <a:pt x="5978" y="33881"/>
                    </a:cubicBezTo>
                    <a:lnTo>
                      <a:pt x="34061" y="33881"/>
                    </a:lnTo>
                    <a:cubicBezTo>
                      <a:pt x="37746" y="33881"/>
                      <a:pt x="40038" y="29893"/>
                      <a:pt x="38201" y="26708"/>
                    </a:cubicBezTo>
                    <a:lnTo>
                      <a:pt x="31180" y="14549"/>
                    </a:lnTo>
                    <a:lnTo>
                      <a:pt x="24159" y="2389"/>
                    </a:lnTo>
                    <a:cubicBezTo>
                      <a:pt x="23240" y="797"/>
                      <a:pt x="21630" y="1"/>
                      <a:pt x="20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31"/>
              <p:cNvSpPr/>
              <p:nvPr/>
            </p:nvSpPr>
            <p:spPr>
              <a:xfrm>
                <a:off x="8667954" y="3119575"/>
                <a:ext cx="369786" cy="151424"/>
              </a:xfrm>
              <a:custGeom>
                <a:rect b="b" l="l" r="r" t="t"/>
                <a:pathLst>
                  <a:path extrusionOk="0" h="4479" w="10938">
                    <a:moveTo>
                      <a:pt x="9591" y="1"/>
                    </a:moveTo>
                    <a:cubicBezTo>
                      <a:pt x="9448" y="18"/>
                      <a:pt x="9296" y="18"/>
                      <a:pt x="9153" y="18"/>
                    </a:cubicBezTo>
                    <a:lnTo>
                      <a:pt x="9011" y="18"/>
                    </a:lnTo>
                    <a:cubicBezTo>
                      <a:pt x="7994" y="18"/>
                      <a:pt x="7030" y="420"/>
                      <a:pt x="6308" y="1142"/>
                    </a:cubicBezTo>
                    <a:lnTo>
                      <a:pt x="5995" y="1455"/>
                    </a:lnTo>
                    <a:cubicBezTo>
                      <a:pt x="5639" y="1811"/>
                      <a:pt x="5210" y="2097"/>
                      <a:pt x="4755" y="2284"/>
                    </a:cubicBezTo>
                    <a:cubicBezTo>
                      <a:pt x="4300" y="2472"/>
                      <a:pt x="3801" y="2579"/>
                      <a:pt x="3292" y="2579"/>
                    </a:cubicBezTo>
                    <a:cubicBezTo>
                      <a:pt x="1919" y="2579"/>
                      <a:pt x="670" y="3319"/>
                      <a:pt x="0" y="4479"/>
                    </a:cubicBezTo>
                    <a:lnTo>
                      <a:pt x="7744" y="4479"/>
                    </a:lnTo>
                    <a:cubicBezTo>
                      <a:pt x="9716" y="4479"/>
                      <a:pt x="10938" y="2347"/>
                      <a:pt x="9956" y="643"/>
                    </a:cubicBezTo>
                    <a:lnTo>
                      <a:pt x="95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31"/>
              <p:cNvSpPr/>
              <p:nvPr/>
            </p:nvSpPr>
            <p:spPr>
              <a:xfrm>
                <a:off x="8135317" y="3669082"/>
                <a:ext cx="749208" cy="260318"/>
              </a:xfrm>
              <a:custGeom>
                <a:rect b="b" l="l" r="r" t="t"/>
                <a:pathLst>
                  <a:path extrusionOk="0" h="7700" w="22161">
                    <a:moveTo>
                      <a:pt x="2606" y="1"/>
                    </a:moveTo>
                    <a:lnTo>
                      <a:pt x="1464" y="1972"/>
                    </a:lnTo>
                    <a:cubicBezTo>
                      <a:pt x="1" y="4515"/>
                      <a:pt x="1839" y="7699"/>
                      <a:pt x="4774" y="7699"/>
                    </a:cubicBezTo>
                    <a:lnTo>
                      <a:pt x="22161" y="7699"/>
                    </a:lnTo>
                    <a:lnTo>
                      <a:pt x="20305" y="5844"/>
                    </a:lnTo>
                    <a:cubicBezTo>
                      <a:pt x="19163" y="4702"/>
                      <a:pt x="17620" y="4060"/>
                      <a:pt x="16005" y="4060"/>
                    </a:cubicBezTo>
                    <a:lnTo>
                      <a:pt x="15229" y="4060"/>
                    </a:lnTo>
                    <a:cubicBezTo>
                      <a:pt x="13623" y="4060"/>
                      <a:pt x="12071" y="3417"/>
                      <a:pt x="10929" y="2284"/>
                    </a:cubicBezTo>
                    <a:lnTo>
                      <a:pt x="10430" y="1776"/>
                    </a:lnTo>
                    <a:cubicBezTo>
                      <a:pt x="9297" y="643"/>
                      <a:pt x="7744" y="1"/>
                      <a:pt x="6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31"/>
              <p:cNvSpPr/>
              <p:nvPr/>
            </p:nvSpPr>
            <p:spPr>
              <a:xfrm>
                <a:off x="8659801" y="3375625"/>
                <a:ext cx="288986" cy="310691"/>
              </a:xfrm>
              <a:custGeom>
                <a:rect b="b" l="l" r="r" t="t"/>
                <a:pathLst>
                  <a:path extrusionOk="0" fill="none" h="9190" w="10733">
                    <a:moveTo>
                      <a:pt x="1" y="2739"/>
                    </a:moveTo>
                    <a:lnTo>
                      <a:pt x="1437" y="7280"/>
                    </a:lnTo>
                    <a:cubicBezTo>
                      <a:pt x="1794" y="8413"/>
                      <a:pt x="2846" y="9189"/>
                      <a:pt x="4033" y="9189"/>
                    </a:cubicBezTo>
                    <a:lnTo>
                      <a:pt x="5014" y="9189"/>
                    </a:lnTo>
                    <a:cubicBezTo>
                      <a:pt x="6281" y="9189"/>
                      <a:pt x="7173" y="7958"/>
                      <a:pt x="6781" y="6763"/>
                    </a:cubicBezTo>
                    <a:lnTo>
                      <a:pt x="6665" y="6424"/>
                    </a:lnTo>
                    <a:cubicBezTo>
                      <a:pt x="6459" y="5781"/>
                      <a:pt x="6932" y="5121"/>
                      <a:pt x="7601" y="5121"/>
                    </a:cubicBezTo>
                    <a:lnTo>
                      <a:pt x="8235" y="5121"/>
                    </a:lnTo>
                    <a:cubicBezTo>
                      <a:pt x="8913" y="5121"/>
                      <a:pt x="9332" y="4398"/>
                      <a:pt x="8993" y="3819"/>
                    </a:cubicBezTo>
                    <a:lnTo>
                      <a:pt x="7352" y="955"/>
                    </a:lnTo>
                    <a:cubicBezTo>
                      <a:pt x="7102" y="527"/>
                      <a:pt x="7405" y="0"/>
                      <a:pt x="7896" y="0"/>
                    </a:cubicBezTo>
                    <a:lnTo>
                      <a:pt x="10733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31"/>
              <p:cNvSpPr/>
              <p:nvPr/>
            </p:nvSpPr>
            <p:spPr>
              <a:xfrm>
                <a:off x="8173949" y="3933600"/>
                <a:ext cx="378510" cy="321239"/>
              </a:xfrm>
              <a:custGeom>
                <a:rect b="b" l="l" r="r" t="t"/>
                <a:pathLst>
                  <a:path extrusionOk="0" fill="none" h="9502" w="12794">
                    <a:moveTo>
                      <a:pt x="1" y="9323"/>
                    </a:moveTo>
                    <a:lnTo>
                      <a:pt x="2097" y="9439"/>
                    </a:lnTo>
                    <a:cubicBezTo>
                      <a:pt x="3248" y="9501"/>
                      <a:pt x="4345" y="8912"/>
                      <a:pt x="4925" y="7913"/>
                    </a:cubicBezTo>
                    <a:lnTo>
                      <a:pt x="5907" y="6227"/>
                    </a:lnTo>
                    <a:cubicBezTo>
                      <a:pt x="6451" y="5282"/>
                      <a:pt x="7468" y="4693"/>
                      <a:pt x="8565" y="4693"/>
                    </a:cubicBezTo>
                    <a:cubicBezTo>
                      <a:pt x="9734" y="4693"/>
                      <a:pt x="10804" y="4033"/>
                      <a:pt x="11322" y="2980"/>
                    </a:cubicBezTo>
                    <a:lnTo>
                      <a:pt x="12794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31"/>
              <p:cNvSpPr/>
              <p:nvPr/>
            </p:nvSpPr>
            <p:spPr>
              <a:xfrm>
                <a:off x="8733405" y="3932679"/>
                <a:ext cx="567932" cy="505828"/>
              </a:xfrm>
              <a:custGeom>
                <a:rect b="b" l="l" r="r" t="t"/>
                <a:pathLst>
                  <a:path extrusionOk="0" fill="none" h="14962" w="16799">
                    <a:moveTo>
                      <a:pt x="0" y="1"/>
                    </a:moveTo>
                    <a:lnTo>
                      <a:pt x="4175" y="8359"/>
                    </a:lnTo>
                    <a:cubicBezTo>
                      <a:pt x="4773" y="9546"/>
                      <a:pt x="5960" y="10313"/>
                      <a:pt x="7289" y="10358"/>
                    </a:cubicBezTo>
                    <a:cubicBezTo>
                      <a:pt x="8484" y="10402"/>
                      <a:pt x="9582" y="11045"/>
                      <a:pt x="10224" y="12062"/>
                    </a:cubicBezTo>
                    <a:lnTo>
                      <a:pt x="10884" y="13114"/>
                    </a:lnTo>
                    <a:cubicBezTo>
                      <a:pt x="11508" y="14122"/>
                      <a:pt x="12597" y="14765"/>
                      <a:pt x="13783" y="14818"/>
                    </a:cubicBezTo>
                    <a:lnTo>
                      <a:pt x="16799" y="14961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31"/>
              <p:cNvSpPr/>
              <p:nvPr/>
            </p:nvSpPr>
            <p:spPr>
              <a:xfrm>
                <a:off x="8593747" y="3381346"/>
                <a:ext cx="223231" cy="120997"/>
              </a:xfrm>
              <a:custGeom>
                <a:rect b="b" l="l" r="r" t="t"/>
                <a:pathLst>
                  <a:path extrusionOk="0" h="3579" w="6603">
                    <a:moveTo>
                      <a:pt x="2249" y="1"/>
                    </a:moveTo>
                    <a:cubicBezTo>
                      <a:pt x="1009" y="1"/>
                      <a:pt x="1" y="1009"/>
                      <a:pt x="1" y="2249"/>
                    </a:cubicBezTo>
                    <a:lnTo>
                      <a:pt x="1" y="2856"/>
                    </a:lnTo>
                    <a:cubicBezTo>
                      <a:pt x="1" y="3257"/>
                      <a:pt x="322" y="3578"/>
                      <a:pt x="732" y="3578"/>
                    </a:cubicBezTo>
                    <a:lnTo>
                      <a:pt x="5737" y="3578"/>
                    </a:lnTo>
                    <a:cubicBezTo>
                      <a:pt x="6246" y="3578"/>
                      <a:pt x="6602" y="3079"/>
                      <a:pt x="6424" y="2606"/>
                    </a:cubicBezTo>
                    <a:lnTo>
                      <a:pt x="6032" y="1518"/>
                    </a:lnTo>
                    <a:cubicBezTo>
                      <a:pt x="5701" y="608"/>
                      <a:pt x="4836" y="1"/>
                      <a:pt x="38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31"/>
              <p:cNvSpPr/>
              <p:nvPr/>
            </p:nvSpPr>
            <p:spPr>
              <a:xfrm>
                <a:off x="8413076" y="2820725"/>
                <a:ext cx="369794" cy="215963"/>
              </a:xfrm>
              <a:custGeom>
                <a:rect b="b" l="l" r="r" t="t"/>
                <a:pathLst>
                  <a:path extrusionOk="0" fill="none" h="11518" w="13356">
                    <a:moveTo>
                      <a:pt x="0" y="11517"/>
                    </a:moveTo>
                    <a:lnTo>
                      <a:pt x="2507" y="11517"/>
                    </a:lnTo>
                    <a:cubicBezTo>
                      <a:pt x="3382" y="11517"/>
                      <a:pt x="4193" y="11053"/>
                      <a:pt x="4630" y="10295"/>
                    </a:cubicBezTo>
                    <a:lnTo>
                      <a:pt x="6977" y="6227"/>
                    </a:lnTo>
                    <a:cubicBezTo>
                      <a:pt x="7405" y="5469"/>
                      <a:pt x="8217" y="5005"/>
                      <a:pt x="9091" y="5005"/>
                    </a:cubicBezTo>
                    <a:cubicBezTo>
                      <a:pt x="9974" y="5005"/>
                      <a:pt x="10786" y="4532"/>
                      <a:pt x="11223" y="3765"/>
                    </a:cubicBezTo>
                    <a:lnTo>
                      <a:pt x="13355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37" name="Google Shape;2337;p31"/>
            <p:cNvSpPr/>
            <p:nvPr/>
          </p:nvSpPr>
          <p:spPr>
            <a:xfrm flipH="1">
              <a:off x="7759485" y="-295078"/>
              <a:ext cx="2103367" cy="2395389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31"/>
            <p:cNvSpPr/>
            <p:nvPr/>
          </p:nvSpPr>
          <p:spPr>
            <a:xfrm flipH="1">
              <a:off x="4834267" y="449591"/>
              <a:ext cx="92328" cy="92328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31"/>
            <p:cNvSpPr/>
            <p:nvPr/>
          </p:nvSpPr>
          <p:spPr>
            <a:xfrm flipH="1">
              <a:off x="1387309" y="3006275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31"/>
            <p:cNvSpPr/>
            <p:nvPr/>
          </p:nvSpPr>
          <p:spPr>
            <a:xfrm flipH="1">
              <a:off x="2183601" y="389677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31"/>
            <p:cNvSpPr/>
            <p:nvPr/>
          </p:nvSpPr>
          <p:spPr>
            <a:xfrm flipH="1">
              <a:off x="1559001" y="181034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31"/>
            <p:cNvSpPr/>
            <p:nvPr/>
          </p:nvSpPr>
          <p:spPr>
            <a:xfrm flipH="1">
              <a:off x="3430726" y="4373630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31"/>
            <p:cNvSpPr/>
            <p:nvPr/>
          </p:nvSpPr>
          <p:spPr>
            <a:xfrm flipH="1">
              <a:off x="3185824" y="1166752"/>
              <a:ext cx="63660" cy="63660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31"/>
            <p:cNvSpPr/>
            <p:nvPr/>
          </p:nvSpPr>
          <p:spPr>
            <a:xfrm flipH="1">
              <a:off x="6935008" y="1211986"/>
              <a:ext cx="71199" cy="7089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31"/>
            <p:cNvSpPr/>
            <p:nvPr/>
          </p:nvSpPr>
          <p:spPr>
            <a:xfrm flipH="1">
              <a:off x="5741874" y="1743102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31"/>
            <p:cNvSpPr/>
            <p:nvPr/>
          </p:nvSpPr>
          <p:spPr>
            <a:xfrm flipH="1">
              <a:off x="6979634" y="2745900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31"/>
            <p:cNvSpPr/>
            <p:nvPr/>
          </p:nvSpPr>
          <p:spPr>
            <a:xfrm flipH="1">
              <a:off x="4350283" y="1107933"/>
              <a:ext cx="85093" cy="85398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31"/>
            <p:cNvSpPr/>
            <p:nvPr/>
          </p:nvSpPr>
          <p:spPr>
            <a:xfrm flipH="1">
              <a:off x="2427894" y="3273095"/>
              <a:ext cx="56763" cy="56729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31"/>
            <p:cNvSpPr/>
            <p:nvPr/>
          </p:nvSpPr>
          <p:spPr>
            <a:xfrm flipH="1">
              <a:off x="554267" y="2578014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31"/>
            <p:cNvSpPr/>
            <p:nvPr/>
          </p:nvSpPr>
          <p:spPr>
            <a:xfrm flipH="1">
              <a:off x="5498494" y="1104918"/>
              <a:ext cx="58217" cy="5825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31"/>
            <p:cNvSpPr/>
            <p:nvPr/>
          </p:nvSpPr>
          <p:spPr>
            <a:xfrm flipH="1">
              <a:off x="8174242" y="2246495"/>
              <a:ext cx="63998" cy="6396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31"/>
            <p:cNvSpPr/>
            <p:nvPr/>
          </p:nvSpPr>
          <p:spPr>
            <a:xfrm flipH="1">
              <a:off x="9139663" y="2963654"/>
              <a:ext cx="63693" cy="63660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31"/>
            <p:cNvSpPr/>
            <p:nvPr/>
          </p:nvSpPr>
          <p:spPr>
            <a:xfrm flipH="1">
              <a:off x="5479798" y="4470725"/>
              <a:ext cx="46452" cy="46181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31"/>
            <p:cNvSpPr/>
            <p:nvPr/>
          </p:nvSpPr>
          <p:spPr>
            <a:xfrm flipH="1">
              <a:off x="3241032" y="1955413"/>
              <a:ext cx="34720" cy="34720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31"/>
            <p:cNvSpPr/>
            <p:nvPr/>
          </p:nvSpPr>
          <p:spPr>
            <a:xfrm flipH="1">
              <a:off x="2363964" y="4418560"/>
              <a:ext cx="34416" cy="34720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31"/>
            <p:cNvSpPr/>
            <p:nvPr/>
          </p:nvSpPr>
          <p:spPr>
            <a:xfrm flipH="1">
              <a:off x="2654100" y="2374626"/>
              <a:ext cx="48007" cy="48007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31"/>
            <p:cNvSpPr/>
            <p:nvPr/>
          </p:nvSpPr>
          <p:spPr>
            <a:xfrm flipH="1">
              <a:off x="4477290" y="4362628"/>
              <a:ext cx="47973" cy="47702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31"/>
            <p:cNvSpPr/>
            <p:nvPr/>
          </p:nvSpPr>
          <p:spPr>
            <a:xfrm flipH="1">
              <a:off x="7021807" y="3408578"/>
              <a:ext cx="57338" cy="57642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31"/>
            <p:cNvSpPr/>
            <p:nvPr/>
          </p:nvSpPr>
          <p:spPr>
            <a:xfrm flipH="1">
              <a:off x="6479845" y="4042653"/>
              <a:ext cx="57642" cy="57642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31"/>
            <p:cNvSpPr/>
            <p:nvPr/>
          </p:nvSpPr>
          <p:spPr>
            <a:xfrm flipH="1">
              <a:off x="-860345" y="-295078"/>
              <a:ext cx="2450537" cy="2145527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1" name="Google Shape;2361;p31"/>
            <p:cNvGrpSpPr/>
            <p:nvPr/>
          </p:nvGrpSpPr>
          <p:grpSpPr>
            <a:xfrm flipH="1">
              <a:off x="8389563" y="2657832"/>
              <a:ext cx="1416669" cy="2092819"/>
              <a:chOff x="-195730" y="2657832"/>
              <a:chExt cx="1416669" cy="2092819"/>
            </a:xfrm>
          </p:grpSpPr>
          <p:sp>
            <p:nvSpPr>
              <p:cNvPr id="2362" name="Google Shape;2362;p31"/>
              <p:cNvSpPr/>
              <p:nvPr/>
            </p:nvSpPr>
            <p:spPr>
              <a:xfrm>
                <a:off x="71789" y="4044886"/>
                <a:ext cx="70928" cy="70894"/>
              </a:xfrm>
              <a:custGeom>
                <a:rect b="b" l="l" r="r" t="t"/>
                <a:pathLst>
                  <a:path extrusionOk="0" h="2097" w="2098">
                    <a:moveTo>
                      <a:pt x="1054" y="0"/>
                    </a:moveTo>
                    <a:cubicBezTo>
                      <a:pt x="474" y="0"/>
                      <a:pt x="1" y="464"/>
                      <a:pt x="1" y="1044"/>
                    </a:cubicBezTo>
                    <a:cubicBezTo>
                      <a:pt x="1" y="1624"/>
                      <a:pt x="474" y="2097"/>
                      <a:pt x="1054" y="2097"/>
                    </a:cubicBezTo>
                    <a:cubicBezTo>
                      <a:pt x="1633" y="2097"/>
                      <a:pt x="2097" y="1624"/>
                      <a:pt x="2097" y="1044"/>
                    </a:cubicBezTo>
                    <a:cubicBezTo>
                      <a:pt x="2097" y="464"/>
                      <a:pt x="1633" y="0"/>
                      <a:pt x="1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31"/>
              <p:cNvSpPr/>
              <p:nvPr/>
            </p:nvSpPr>
            <p:spPr>
              <a:xfrm>
                <a:off x="133318" y="2657832"/>
                <a:ext cx="758573" cy="641531"/>
              </a:xfrm>
              <a:custGeom>
                <a:rect b="b" l="l" r="r" t="t"/>
                <a:pathLst>
                  <a:path extrusionOk="0" h="18976" w="22438">
                    <a:moveTo>
                      <a:pt x="11219" y="0"/>
                    </a:moveTo>
                    <a:cubicBezTo>
                      <a:pt x="10318" y="0"/>
                      <a:pt x="9417" y="447"/>
                      <a:pt x="8904" y="1339"/>
                    </a:cubicBezTo>
                    <a:lnTo>
                      <a:pt x="1036" y="14961"/>
                    </a:lnTo>
                    <a:cubicBezTo>
                      <a:pt x="1" y="16745"/>
                      <a:pt x="1294" y="18975"/>
                      <a:pt x="3355" y="18975"/>
                    </a:cubicBezTo>
                    <a:lnTo>
                      <a:pt x="19083" y="18975"/>
                    </a:lnTo>
                    <a:cubicBezTo>
                      <a:pt x="21144" y="18975"/>
                      <a:pt x="22437" y="16745"/>
                      <a:pt x="21402" y="14961"/>
                    </a:cubicBezTo>
                    <a:lnTo>
                      <a:pt x="19788" y="12160"/>
                    </a:lnTo>
                    <a:lnTo>
                      <a:pt x="17468" y="8145"/>
                    </a:lnTo>
                    <a:lnTo>
                      <a:pt x="13534" y="1339"/>
                    </a:lnTo>
                    <a:cubicBezTo>
                      <a:pt x="13021" y="447"/>
                      <a:pt x="12120" y="0"/>
                      <a:pt x="11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31"/>
              <p:cNvSpPr/>
              <p:nvPr/>
            </p:nvSpPr>
            <p:spPr>
              <a:xfrm>
                <a:off x="-52758" y="3031675"/>
                <a:ext cx="1130726" cy="956820"/>
              </a:xfrm>
              <a:custGeom>
                <a:rect b="b" l="l" r="r" t="t"/>
                <a:pathLst>
                  <a:path extrusionOk="0" h="28302" w="33446">
                    <a:moveTo>
                      <a:pt x="16723" y="0"/>
                    </a:moveTo>
                    <a:cubicBezTo>
                      <a:pt x="15378" y="0"/>
                      <a:pt x="14033" y="665"/>
                      <a:pt x="13266" y="1994"/>
                    </a:cubicBezTo>
                    <a:lnTo>
                      <a:pt x="7405" y="12155"/>
                    </a:lnTo>
                    <a:lnTo>
                      <a:pt x="2730" y="20246"/>
                    </a:lnTo>
                    <a:lnTo>
                      <a:pt x="1535" y="22307"/>
                    </a:lnTo>
                    <a:cubicBezTo>
                      <a:pt x="0" y="24974"/>
                      <a:pt x="1918" y="28302"/>
                      <a:pt x="4996" y="28302"/>
                    </a:cubicBezTo>
                    <a:lnTo>
                      <a:pt x="28450" y="28302"/>
                    </a:lnTo>
                    <a:cubicBezTo>
                      <a:pt x="31527" y="28302"/>
                      <a:pt x="33445" y="24974"/>
                      <a:pt x="31911" y="22307"/>
                    </a:cubicBezTo>
                    <a:lnTo>
                      <a:pt x="26041" y="12155"/>
                    </a:lnTo>
                    <a:lnTo>
                      <a:pt x="20180" y="1994"/>
                    </a:lnTo>
                    <a:cubicBezTo>
                      <a:pt x="19413" y="665"/>
                      <a:pt x="18068" y="0"/>
                      <a:pt x="167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31"/>
              <p:cNvSpPr/>
              <p:nvPr/>
            </p:nvSpPr>
            <p:spPr>
              <a:xfrm>
                <a:off x="-195730" y="3551905"/>
                <a:ext cx="1416669" cy="1198746"/>
              </a:xfrm>
              <a:custGeom>
                <a:rect b="b" l="l" r="r" t="t"/>
                <a:pathLst>
                  <a:path extrusionOk="0" h="35458" w="41904">
                    <a:moveTo>
                      <a:pt x="20952" y="1"/>
                    </a:moveTo>
                    <a:cubicBezTo>
                      <a:pt x="19268" y="1"/>
                      <a:pt x="17584" y="835"/>
                      <a:pt x="16621" y="2503"/>
                    </a:cubicBezTo>
                    <a:lnTo>
                      <a:pt x="9270" y="15224"/>
                    </a:lnTo>
                    <a:lnTo>
                      <a:pt x="1928" y="27955"/>
                    </a:lnTo>
                    <a:cubicBezTo>
                      <a:pt x="1" y="31291"/>
                      <a:pt x="2410" y="35457"/>
                      <a:pt x="6255" y="35457"/>
                    </a:cubicBezTo>
                    <a:lnTo>
                      <a:pt x="35649" y="35457"/>
                    </a:lnTo>
                    <a:cubicBezTo>
                      <a:pt x="39494" y="35457"/>
                      <a:pt x="41903" y="31291"/>
                      <a:pt x="39976" y="27955"/>
                    </a:cubicBezTo>
                    <a:lnTo>
                      <a:pt x="32634" y="15224"/>
                    </a:lnTo>
                    <a:lnTo>
                      <a:pt x="25283" y="2503"/>
                    </a:lnTo>
                    <a:cubicBezTo>
                      <a:pt x="24320" y="835"/>
                      <a:pt x="22636" y="1"/>
                      <a:pt x="209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31"/>
              <p:cNvSpPr/>
              <p:nvPr/>
            </p:nvSpPr>
            <p:spPr>
              <a:xfrm>
                <a:off x="349585" y="3068897"/>
                <a:ext cx="542306" cy="230466"/>
              </a:xfrm>
              <a:custGeom>
                <a:rect b="b" l="l" r="r" t="t"/>
                <a:pathLst>
                  <a:path extrusionOk="0" h="6817" w="16041">
                    <a:moveTo>
                      <a:pt x="13391" y="1"/>
                    </a:moveTo>
                    <a:lnTo>
                      <a:pt x="12409" y="991"/>
                    </a:lnTo>
                    <a:cubicBezTo>
                      <a:pt x="11660" y="1740"/>
                      <a:pt x="10643" y="2160"/>
                      <a:pt x="9581" y="2160"/>
                    </a:cubicBezTo>
                    <a:lnTo>
                      <a:pt x="9430" y="2160"/>
                    </a:lnTo>
                    <a:cubicBezTo>
                      <a:pt x="8368" y="2160"/>
                      <a:pt x="7360" y="2579"/>
                      <a:pt x="6611" y="3328"/>
                    </a:cubicBezTo>
                    <a:lnTo>
                      <a:pt x="6272" y="3658"/>
                    </a:lnTo>
                    <a:cubicBezTo>
                      <a:pt x="5897" y="4033"/>
                      <a:pt x="5460" y="4327"/>
                      <a:pt x="4978" y="4524"/>
                    </a:cubicBezTo>
                    <a:cubicBezTo>
                      <a:pt x="4505" y="4720"/>
                      <a:pt x="3979" y="4827"/>
                      <a:pt x="3453" y="4827"/>
                    </a:cubicBezTo>
                    <a:cubicBezTo>
                      <a:pt x="2007" y="4827"/>
                      <a:pt x="705" y="5603"/>
                      <a:pt x="0" y="6816"/>
                    </a:cubicBezTo>
                    <a:lnTo>
                      <a:pt x="12686" y="6816"/>
                    </a:lnTo>
                    <a:cubicBezTo>
                      <a:pt x="14747" y="6816"/>
                      <a:pt x="16040" y="4586"/>
                      <a:pt x="15005" y="2802"/>
                    </a:cubicBezTo>
                    <a:lnTo>
                      <a:pt x="133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31"/>
              <p:cNvSpPr/>
              <p:nvPr/>
            </p:nvSpPr>
            <p:spPr>
              <a:xfrm>
                <a:off x="-52758" y="3716142"/>
                <a:ext cx="783895" cy="272353"/>
              </a:xfrm>
              <a:custGeom>
                <a:rect b="b" l="l" r="r" t="t"/>
                <a:pathLst>
                  <a:path extrusionOk="0" h="8056" w="23187">
                    <a:moveTo>
                      <a:pt x="2730" y="0"/>
                    </a:moveTo>
                    <a:lnTo>
                      <a:pt x="1535" y="2061"/>
                    </a:lnTo>
                    <a:cubicBezTo>
                      <a:pt x="0" y="4728"/>
                      <a:pt x="1918" y="8056"/>
                      <a:pt x="4996" y="8056"/>
                    </a:cubicBezTo>
                    <a:lnTo>
                      <a:pt x="23186" y="8056"/>
                    </a:lnTo>
                    <a:lnTo>
                      <a:pt x="21250" y="6111"/>
                    </a:lnTo>
                    <a:cubicBezTo>
                      <a:pt x="20055" y="4916"/>
                      <a:pt x="18431" y="4247"/>
                      <a:pt x="16745" y="4247"/>
                    </a:cubicBezTo>
                    <a:lnTo>
                      <a:pt x="15942" y="4247"/>
                    </a:lnTo>
                    <a:cubicBezTo>
                      <a:pt x="14256" y="4247"/>
                      <a:pt x="12633" y="3578"/>
                      <a:pt x="11437" y="2382"/>
                    </a:cubicBezTo>
                    <a:lnTo>
                      <a:pt x="10920" y="1856"/>
                    </a:lnTo>
                    <a:cubicBezTo>
                      <a:pt x="9724" y="669"/>
                      <a:pt x="8110" y="0"/>
                      <a:pt x="6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31"/>
              <p:cNvSpPr/>
              <p:nvPr/>
            </p:nvSpPr>
            <p:spPr>
              <a:xfrm>
                <a:off x="568218" y="3450415"/>
                <a:ext cx="253387" cy="175562"/>
              </a:xfrm>
              <a:custGeom>
                <a:rect b="b" l="l" r="r" t="t"/>
                <a:pathLst>
                  <a:path extrusionOk="0" h="5193" w="7495">
                    <a:moveTo>
                      <a:pt x="2686" y="1"/>
                    </a:moveTo>
                    <a:cubicBezTo>
                      <a:pt x="2044" y="1"/>
                      <a:pt x="1464" y="393"/>
                      <a:pt x="1223" y="991"/>
                    </a:cubicBezTo>
                    <a:cubicBezTo>
                      <a:pt x="991" y="1571"/>
                      <a:pt x="688" y="2329"/>
                      <a:pt x="411" y="3034"/>
                    </a:cubicBezTo>
                    <a:cubicBezTo>
                      <a:pt x="1" y="4069"/>
                      <a:pt x="759" y="5193"/>
                      <a:pt x="1874" y="5193"/>
                    </a:cubicBezTo>
                    <a:lnTo>
                      <a:pt x="5505" y="5193"/>
                    </a:lnTo>
                    <a:cubicBezTo>
                      <a:pt x="6736" y="5193"/>
                      <a:pt x="7495" y="3837"/>
                      <a:pt x="6843" y="2784"/>
                    </a:cubicBezTo>
                    <a:lnTo>
                      <a:pt x="6308" y="1919"/>
                    </a:lnTo>
                    <a:cubicBezTo>
                      <a:pt x="5577" y="723"/>
                      <a:pt x="4274" y="1"/>
                      <a:pt x="2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31"/>
              <p:cNvSpPr/>
              <p:nvPr/>
            </p:nvSpPr>
            <p:spPr>
              <a:xfrm>
                <a:off x="411114" y="2758274"/>
                <a:ext cx="323335" cy="215962"/>
              </a:xfrm>
              <a:custGeom>
                <a:rect b="b" l="l" r="r" t="t"/>
                <a:pathLst>
                  <a:path extrusionOk="0" fill="none" h="6388" w="9564">
                    <a:moveTo>
                      <a:pt x="0" y="0"/>
                    </a:moveTo>
                    <a:lnTo>
                      <a:pt x="1561" y="0"/>
                    </a:lnTo>
                    <a:cubicBezTo>
                      <a:pt x="2346" y="0"/>
                      <a:pt x="3060" y="419"/>
                      <a:pt x="3452" y="1097"/>
                    </a:cubicBezTo>
                    <a:lnTo>
                      <a:pt x="5825" y="5290"/>
                    </a:lnTo>
                    <a:cubicBezTo>
                      <a:pt x="6218" y="5968"/>
                      <a:pt x="6932" y="6388"/>
                      <a:pt x="7717" y="6388"/>
                    </a:cubicBezTo>
                    <a:lnTo>
                      <a:pt x="9563" y="6388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31"/>
              <p:cNvSpPr/>
              <p:nvPr/>
            </p:nvSpPr>
            <p:spPr>
              <a:xfrm>
                <a:off x="430689" y="3312007"/>
                <a:ext cx="115554" cy="318500"/>
              </a:xfrm>
              <a:custGeom>
                <a:rect b="b" l="l" r="r" t="t"/>
                <a:pathLst>
                  <a:path extrusionOk="0" fill="none" h="9421" w="3418">
                    <a:moveTo>
                      <a:pt x="3418" y="9421"/>
                    </a:moveTo>
                    <a:lnTo>
                      <a:pt x="1294" y="9421"/>
                    </a:lnTo>
                    <a:cubicBezTo>
                      <a:pt x="509" y="9421"/>
                      <a:pt x="1" y="8591"/>
                      <a:pt x="358" y="7895"/>
                    </a:cubicBezTo>
                    <a:lnTo>
                      <a:pt x="2552" y="3649"/>
                    </a:lnTo>
                    <a:cubicBezTo>
                      <a:pt x="2918" y="2953"/>
                      <a:pt x="2410" y="2123"/>
                      <a:pt x="1625" y="2123"/>
                    </a:cubicBezTo>
                    <a:cubicBezTo>
                      <a:pt x="804" y="2123"/>
                      <a:pt x="304" y="1213"/>
                      <a:pt x="741" y="518"/>
                    </a:cubicBezTo>
                    <a:lnTo>
                      <a:pt x="1062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31"/>
              <p:cNvSpPr/>
              <p:nvPr/>
            </p:nvSpPr>
            <p:spPr>
              <a:xfrm>
                <a:off x="724747" y="3635612"/>
                <a:ext cx="267553" cy="102268"/>
              </a:xfrm>
              <a:custGeom>
                <a:rect b="b" l="l" r="r" t="t"/>
                <a:pathLst>
                  <a:path extrusionOk="0" fill="none" h="3025" w="7914">
                    <a:moveTo>
                      <a:pt x="7914" y="3025"/>
                    </a:moveTo>
                    <a:lnTo>
                      <a:pt x="3221" y="3025"/>
                    </a:lnTo>
                    <a:cubicBezTo>
                      <a:pt x="2347" y="3025"/>
                      <a:pt x="1535" y="2561"/>
                      <a:pt x="1080" y="1811"/>
                    </a:cubicBez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31"/>
              <p:cNvSpPr/>
              <p:nvPr/>
            </p:nvSpPr>
            <p:spPr>
              <a:xfrm>
                <a:off x="440054" y="4001443"/>
                <a:ext cx="624053" cy="364377"/>
              </a:xfrm>
              <a:custGeom>
                <a:rect b="b" l="l" r="r" t="t"/>
                <a:pathLst>
                  <a:path extrusionOk="0" fill="none" h="10778" w="18459">
                    <a:moveTo>
                      <a:pt x="0" y="1"/>
                    </a:moveTo>
                    <a:lnTo>
                      <a:pt x="2257" y="5130"/>
                    </a:lnTo>
                    <a:cubicBezTo>
                      <a:pt x="2855" y="6486"/>
                      <a:pt x="4202" y="7369"/>
                      <a:pt x="5692" y="7369"/>
                    </a:cubicBezTo>
                    <a:lnTo>
                      <a:pt x="7235" y="7369"/>
                    </a:lnTo>
                    <a:cubicBezTo>
                      <a:pt x="8502" y="7369"/>
                      <a:pt x="9680" y="8012"/>
                      <a:pt x="10376" y="9073"/>
                    </a:cubicBezTo>
                    <a:cubicBezTo>
                      <a:pt x="11071" y="10135"/>
                      <a:pt x="12249" y="10777"/>
                      <a:pt x="13516" y="10777"/>
                    </a:cubicBezTo>
                    <a:lnTo>
                      <a:pt x="18458" y="10777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73" name="Google Shape;2373;p31"/>
            <p:cNvSpPr/>
            <p:nvPr/>
          </p:nvSpPr>
          <p:spPr>
            <a:xfrm flipH="1">
              <a:off x="5677944" y="4261119"/>
              <a:ext cx="3667742" cy="896068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31"/>
            <p:cNvSpPr/>
            <p:nvPr/>
          </p:nvSpPr>
          <p:spPr>
            <a:xfrm flipH="1">
              <a:off x="-305476" y="4287015"/>
              <a:ext cx="3692185" cy="87017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31"/>
            <p:cNvSpPr/>
            <p:nvPr/>
          </p:nvSpPr>
          <p:spPr>
            <a:xfrm flipH="1">
              <a:off x="6929565" y="4808225"/>
              <a:ext cx="145710" cy="329048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31"/>
            <p:cNvSpPr/>
            <p:nvPr/>
          </p:nvSpPr>
          <p:spPr>
            <a:xfrm flipH="1">
              <a:off x="6846940" y="4711705"/>
              <a:ext cx="173432" cy="17373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31"/>
            <p:cNvSpPr/>
            <p:nvPr/>
          </p:nvSpPr>
          <p:spPr>
            <a:xfrm flipH="1">
              <a:off x="7032103" y="4945754"/>
              <a:ext cx="51016" cy="146894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31"/>
            <p:cNvSpPr/>
            <p:nvPr/>
          </p:nvSpPr>
          <p:spPr>
            <a:xfrm flipH="1">
              <a:off x="7039338" y="4884529"/>
              <a:ext cx="89624" cy="89286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31"/>
            <p:cNvSpPr/>
            <p:nvPr/>
          </p:nvSpPr>
          <p:spPr>
            <a:xfrm flipH="1">
              <a:off x="6906035" y="4743687"/>
              <a:ext cx="26268" cy="19913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31"/>
            <p:cNvSpPr/>
            <p:nvPr/>
          </p:nvSpPr>
          <p:spPr>
            <a:xfrm flipH="1">
              <a:off x="6875575" y="4960224"/>
              <a:ext cx="111024" cy="68190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31"/>
            <p:cNvSpPr/>
            <p:nvPr/>
          </p:nvSpPr>
          <p:spPr>
            <a:xfrm flipH="1">
              <a:off x="6807419" y="4918573"/>
              <a:ext cx="89624" cy="82118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31"/>
            <p:cNvSpPr/>
            <p:nvPr/>
          </p:nvSpPr>
          <p:spPr>
            <a:xfrm flipH="1">
              <a:off x="6830644" y="4934294"/>
              <a:ext cx="14199" cy="14165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31"/>
            <p:cNvSpPr/>
            <p:nvPr/>
          </p:nvSpPr>
          <p:spPr>
            <a:xfrm flipH="1">
              <a:off x="7080076" y="4924997"/>
              <a:ext cx="14808" cy="1348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31"/>
            <p:cNvSpPr/>
            <p:nvPr/>
          </p:nvSpPr>
          <p:spPr>
            <a:xfrm flipH="1">
              <a:off x="331795" y="4602236"/>
              <a:ext cx="103180" cy="354708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31"/>
            <p:cNvSpPr/>
            <p:nvPr/>
          </p:nvSpPr>
          <p:spPr>
            <a:xfrm flipH="1">
              <a:off x="318847" y="4503552"/>
              <a:ext cx="196050" cy="173838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31"/>
            <p:cNvSpPr/>
            <p:nvPr/>
          </p:nvSpPr>
          <p:spPr>
            <a:xfrm flipH="1">
              <a:off x="409620" y="4776244"/>
              <a:ext cx="89286" cy="12427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31"/>
            <p:cNvSpPr/>
            <p:nvPr/>
          </p:nvSpPr>
          <p:spPr>
            <a:xfrm flipH="1">
              <a:off x="463610" y="4719548"/>
              <a:ext cx="101051" cy="89590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31"/>
            <p:cNvSpPr/>
            <p:nvPr/>
          </p:nvSpPr>
          <p:spPr>
            <a:xfrm flipH="1">
              <a:off x="404481" y="4532762"/>
              <a:ext cx="28398" cy="2096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31"/>
            <p:cNvSpPr/>
            <p:nvPr/>
          </p:nvSpPr>
          <p:spPr>
            <a:xfrm flipH="1">
              <a:off x="307386" y="4722862"/>
              <a:ext cx="81138" cy="101659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31"/>
            <p:cNvSpPr/>
            <p:nvPr/>
          </p:nvSpPr>
          <p:spPr>
            <a:xfrm flipH="1">
              <a:off x="241935" y="4673334"/>
              <a:ext cx="87494" cy="81983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31"/>
            <p:cNvSpPr/>
            <p:nvPr/>
          </p:nvSpPr>
          <p:spPr>
            <a:xfrm flipH="1">
              <a:off x="270265" y="4685606"/>
              <a:ext cx="15720" cy="1301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31"/>
            <p:cNvSpPr/>
            <p:nvPr/>
          </p:nvSpPr>
          <p:spPr>
            <a:xfrm flipH="1">
              <a:off x="509453" y="4760827"/>
              <a:ext cx="13895" cy="1430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31"/>
            <p:cNvSpPr/>
            <p:nvPr/>
          </p:nvSpPr>
          <p:spPr>
            <a:xfrm flipH="1">
              <a:off x="8683972" y="4612784"/>
              <a:ext cx="189423" cy="43855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31"/>
            <p:cNvSpPr/>
            <p:nvPr/>
          </p:nvSpPr>
          <p:spPr>
            <a:xfrm flipH="1">
              <a:off x="8640225" y="4496926"/>
              <a:ext cx="211162" cy="185299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31"/>
            <p:cNvSpPr/>
            <p:nvPr/>
          </p:nvSpPr>
          <p:spPr>
            <a:xfrm flipH="1">
              <a:off x="8718658" y="4534520"/>
              <a:ext cx="32895" cy="2444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31"/>
            <p:cNvSpPr/>
            <p:nvPr/>
          </p:nvSpPr>
          <p:spPr>
            <a:xfrm flipH="1">
              <a:off x="8768727" y="4669175"/>
              <a:ext cx="163493" cy="203318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31"/>
            <p:cNvSpPr/>
            <p:nvPr/>
          </p:nvSpPr>
          <p:spPr>
            <a:xfrm flipH="1">
              <a:off x="8886343" y="4607274"/>
              <a:ext cx="119746" cy="10693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31"/>
            <p:cNvSpPr/>
            <p:nvPr/>
          </p:nvSpPr>
          <p:spPr>
            <a:xfrm flipH="1">
              <a:off x="8953586" y="4632934"/>
              <a:ext cx="17242" cy="15923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31"/>
            <p:cNvSpPr/>
            <p:nvPr/>
          </p:nvSpPr>
          <p:spPr>
            <a:xfrm flipH="1">
              <a:off x="7662343" y="4769245"/>
              <a:ext cx="575877" cy="839440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31"/>
            <p:cNvSpPr/>
            <p:nvPr/>
          </p:nvSpPr>
          <p:spPr>
            <a:xfrm flipH="1">
              <a:off x="7779756" y="4898694"/>
              <a:ext cx="298622" cy="720844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31"/>
            <p:cNvSpPr/>
            <p:nvPr/>
          </p:nvSpPr>
          <p:spPr>
            <a:xfrm flipH="1">
              <a:off x="7779756" y="4898694"/>
              <a:ext cx="298622" cy="720844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31"/>
            <p:cNvSpPr/>
            <p:nvPr/>
          </p:nvSpPr>
          <p:spPr>
            <a:xfrm flipH="1">
              <a:off x="7893180" y="5101979"/>
              <a:ext cx="153249" cy="236179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31"/>
            <p:cNvSpPr/>
            <p:nvPr/>
          </p:nvSpPr>
          <p:spPr>
            <a:xfrm flipH="1">
              <a:off x="7286065" y="4788178"/>
              <a:ext cx="378543" cy="54152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31"/>
            <p:cNvSpPr/>
            <p:nvPr/>
          </p:nvSpPr>
          <p:spPr>
            <a:xfrm flipH="1">
              <a:off x="7392525" y="4871547"/>
              <a:ext cx="216571" cy="461168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31"/>
            <p:cNvSpPr/>
            <p:nvPr/>
          </p:nvSpPr>
          <p:spPr>
            <a:xfrm flipH="1">
              <a:off x="7392525" y="4871547"/>
              <a:ext cx="216571" cy="461168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31"/>
            <p:cNvSpPr/>
            <p:nvPr/>
          </p:nvSpPr>
          <p:spPr>
            <a:xfrm flipH="1">
              <a:off x="7409395" y="5007284"/>
              <a:ext cx="115250" cy="145102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31"/>
            <p:cNvSpPr/>
            <p:nvPr/>
          </p:nvSpPr>
          <p:spPr>
            <a:xfrm flipH="1">
              <a:off x="1467321" y="4767623"/>
              <a:ext cx="545315" cy="596161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31"/>
            <p:cNvSpPr/>
            <p:nvPr/>
          </p:nvSpPr>
          <p:spPr>
            <a:xfrm flipH="1">
              <a:off x="1500791" y="4872460"/>
              <a:ext cx="393621" cy="47472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31"/>
            <p:cNvSpPr/>
            <p:nvPr/>
          </p:nvSpPr>
          <p:spPr>
            <a:xfrm flipH="1">
              <a:off x="1500791" y="4872460"/>
              <a:ext cx="393621" cy="47472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31"/>
            <p:cNvSpPr/>
            <p:nvPr/>
          </p:nvSpPr>
          <p:spPr>
            <a:xfrm flipH="1">
              <a:off x="1654919" y="4982841"/>
              <a:ext cx="151728" cy="179180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31"/>
            <p:cNvSpPr/>
            <p:nvPr/>
          </p:nvSpPr>
          <p:spPr>
            <a:xfrm flipH="1">
              <a:off x="702460" y="4609674"/>
              <a:ext cx="427530" cy="670572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31"/>
            <p:cNvSpPr/>
            <p:nvPr/>
          </p:nvSpPr>
          <p:spPr>
            <a:xfrm flipH="1">
              <a:off x="832754" y="4710488"/>
              <a:ext cx="203014" cy="582436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31"/>
            <p:cNvSpPr/>
            <p:nvPr/>
          </p:nvSpPr>
          <p:spPr>
            <a:xfrm flipH="1">
              <a:off x="832754" y="4710488"/>
              <a:ext cx="203014" cy="582436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31"/>
            <p:cNvSpPr/>
            <p:nvPr/>
          </p:nvSpPr>
          <p:spPr>
            <a:xfrm flipH="1">
              <a:off x="830658" y="4888451"/>
              <a:ext cx="126981" cy="176746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31"/>
            <p:cNvSpPr/>
            <p:nvPr/>
          </p:nvSpPr>
          <p:spPr>
            <a:xfrm flipH="1">
              <a:off x="909971" y="5099240"/>
              <a:ext cx="136346" cy="175867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31"/>
            <p:cNvSpPr/>
            <p:nvPr/>
          </p:nvSpPr>
          <p:spPr>
            <a:xfrm flipH="1">
              <a:off x="2255814" y="4884191"/>
              <a:ext cx="298486" cy="404202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31"/>
            <p:cNvSpPr/>
            <p:nvPr/>
          </p:nvSpPr>
          <p:spPr>
            <a:xfrm flipH="1">
              <a:off x="2339250" y="4997615"/>
              <a:ext cx="134824" cy="290778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31"/>
            <p:cNvSpPr/>
            <p:nvPr/>
          </p:nvSpPr>
          <p:spPr>
            <a:xfrm flipH="1">
              <a:off x="2339250" y="4997615"/>
              <a:ext cx="134824" cy="29138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31"/>
            <p:cNvSpPr/>
            <p:nvPr/>
          </p:nvSpPr>
          <p:spPr>
            <a:xfrm flipH="1">
              <a:off x="2483710" y="4995688"/>
              <a:ext cx="239019" cy="293010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31"/>
            <p:cNvSpPr/>
            <p:nvPr/>
          </p:nvSpPr>
          <p:spPr>
            <a:xfrm flipH="1">
              <a:off x="2520492" y="5074831"/>
              <a:ext cx="122485" cy="21386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31"/>
            <p:cNvSpPr/>
            <p:nvPr/>
          </p:nvSpPr>
          <p:spPr>
            <a:xfrm flipH="1">
              <a:off x="2520492" y="5074831"/>
              <a:ext cx="122485" cy="21386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31"/>
            <p:cNvSpPr/>
            <p:nvPr/>
          </p:nvSpPr>
          <p:spPr>
            <a:xfrm flipH="1">
              <a:off x="1147029" y="4851026"/>
              <a:ext cx="169240" cy="445211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31"/>
            <p:cNvSpPr/>
            <p:nvPr/>
          </p:nvSpPr>
          <p:spPr>
            <a:xfrm flipH="1">
              <a:off x="1218802" y="4730705"/>
              <a:ext cx="185231" cy="185197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31"/>
            <p:cNvSpPr/>
            <p:nvPr/>
          </p:nvSpPr>
          <p:spPr>
            <a:xfrm flipH="1">
              <a:off x="1304166" y="4768400"/>
              <a:ext cx="30190" cy="22955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31"/>
            <p:cNvSpPr/>
            <p:nvPr/>
          </p:nvSpPr>
          <p:spPr>
            <a:xfrm flipH="1">
              <a:off x="1213968" y="4973172"/>
              <a:ext cx="233475" cy="123093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31"/>
            <p:cNvSpPr/>
            <p:nvPr/>
          </p:nvSpPr>
          <p:spPr>
            <a:xfrm flipH="1">
              <a:off x="1404270" y="4917998"/>
              <a:ext cx="119171" cy="107068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31"/>
            <p:cNvSpPr/>
            <p:nvPr/>
          </p:nvSpPr>
          <p:spPr>
            <a:xfrm flipH="1">
              <a:off x="1478782" y="4951502"/>
              <a:ext cx="15720" cy="1717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31"/>
            <p:cNvSpPr/>
            <p:nvPr/>
          </p:nvSpPr>
          <p:spPr>
            <a:xfrm flipH="1">
              <a:off x="-938150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31"/>
            <p:cNvSpPr/>
            <p:nvPr/>
          </p:nvSpPr>
          <p:spPr>
            <a:xfrm flipH="1">
              <a:off x="-938150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31"/>
            <p:cNvSpPr/>
            <p:nvPr/>
          </p:nvSpPr>
          <p:spPr>
            <a:xfrm flipH="1">
              <a:off x="-172478" y="4811234"/>
              <a:ext cx="108319" cy="55498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31"/>
            <p:cNvSpPr/>
            <p:nvPr/>
          </p:nvSpPr>
          <p:spPr>
            <a:xfrm flipH="1">
              <a:off x="-172478" y="4811234"/>
              <a:ext cx="108319" cy="55498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31"/>
            <p:cNvSpPr/>
            <p:nvPr/>
          </p:nvSpPr>
          <p:spPr>
            <a:xfrm flipH="1">
              <a:off x="421689" y="4993389"/>
              <a:ext cx="147502" cy="368603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31"/>
            <p:cNvSpPr/>
            <p:nvPr/>
          </p:nvSpPr>
          <p:spPr>
            <a:xfrm flipH="1">
              <a:off x="421689" y="4993389"/>
              <a:ext cx="147502" cy="368603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31"/>
            <p:cNvSpPr/>
            <p:nvPr/>
          </p:nvSpPr>
          <p:spPr>
            <a:xfrm flipH="1">
              <a:off x="-230694" y="4887538"/>
              <a:ext cx="259709" cy="17708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31"/>
            <p:cNvSpPr/>
            <p:nvPr/>
          </p:nvSpPr>
          <p:spPr>
            <a:xfrm flipH="1">
              <a:off x="450324" y="5016006"/>
              <a:ext cx="62781" cy="108319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31"/>
            <p:cNvSpPr/>
            <p:nvPr/>
          </p:nvSpPr>
          <p:spPr>
            <a:xfrm flipH="1">
              <a:off x="8428522" y="4734593"/>
              <a:ext cx="1253143" cy="422594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31"/>
            <p:cNvSpPr/>
            <p:nvPr/>
          </p:nvSpPr>
          <p:spPr>
            <a:xfrm flipH="1">
              <a:off x="9088411" y="4922224"/>
              <a:ext cx="73633" cy="377021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31"/>
            <p:cNvSpPr/>
            <p:nvPr/>
          </p:nvSpPr>
          <p:spPr>
            <a:xfrm flipH="1">
              <a:off x="9088411" y="4922224"/>
              <a:ext cx="73633" cy="377021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31"/>
            <p:cNvSpPr/>
            <p:nvPr/>
          </p:nvSpPr>
          <p:spPr>
            <a:xfrm flipH="1">
              <a:off x="8658616" y="5045858"/>
              <a:ext cx="100172" cy="250378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31"/>
            <p:cNvSpPr/>
            <p:nvPr/>
          </p:nvSpPr>
          <p:spPr>
            <a:xfrm flipH="1">
              <a:off x="8658616" y="5045858"/>
              <a:ext cx="100172" cy="250378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31"/>
            <p:cNvSpPr/>
            <p:nvPr/>
          </p:nvSpPr>
          <p:spPr>
            <a:xfrm flipH="1">
              <a:off x="9025055" y="4974085"/>
              <a:ext cx="176475" cy="120389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31"/>
            <p:cNvSpPr/>
            <p:nvPr/>
          </p:nvSpPr>
          <p:spPr>
            <a:xfrm flipH="1">
              <a:off x="8696616" y="5061241"/>
              <a:ext cx="42564" cy="73633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31"/>
            <p:cNvSpPr/>
            <p:nvPr/>
          </p:nvSpPr>
          <p:spPr>
            <a:xfrm flipH="1">
              <a:off x="7961334" y="3763125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4" name="Google Shape;2444;p31"/>
          <p:cNvSpPr txBox="1"/>
          <p:nvPr>
            <p:ph idx="1" type="subTitle"/>
          </p:nvPr>
        </p:nvSpPr>
        <p:spPr>
          <a:xfrm>
            <a:off x="1248018" y="2252199"/>
            <a:ext cx="2206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45" name="Google Shape;2445;p31"/>
          <p:cNvSpPr txBox="1"/>
          <p:nvPr>
            <p:ph idx="2" type="subTitle"/>
          </p:nvPr>
        </p:nvSpPr>
        <p:spPr>
          <a:xfrm>
            <a:off x="1248007" y="1869139"/>
            <a:ext cx="2206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46" name="Google Shape;2446;p31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47" name="Google Shape;2447;p31"/>
          <p:cNvSpPr txBox="1"/>
          <p:nvPr>
            <p:ph idx="3" type="subTitle"/>
          </p:nvPr>
        </p:nvSpPr>
        <p:spPr>
          <a:xfrm>
            <a:off x="1248018" y="3525474"/>
            <a:ext cx="2206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48" name="Google Shape;2448;p31"/>
          <p:cNvSpPr txBox="1"/>
          <p:nvPr>
            <p:ph idx="4" type="subTitle"/>
          </p:nvPr>
        </p:nvSpPr>
        <p:spPr>
          <a:xfrm>
            <a:off x="1248007" y="3142413"/>
            <a:ext cx="2206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49" name="Google Shape;2449;p31"/>
          <p:cNvSpPr txBox="1"/>
          <p:nvPr>
            <p:ph idx="5" type="subTitle"/>
          </p:nvPr>
        </p:nvSpPr>
        <p:spPr>
          <a:xfrm>
            <a:off x="5689493" y="2252199"/>
            <a:ext cx="2206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50" name="Google Shape;2450;p31"/>
          <p:cNvSpPr txBox="1"/>
          <p:nvPr>
            <p:ph idx="6" type="subTitle"/>
          </p:nvPr>
        </p:nvSpPr>
        <p:spPr>
          <a:xfrm>
            <a:off x="5689481" y="1869139"/>
            <a:ext cx="2206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51" name="Google Shape;2451;p31"/>
          <p:cNvSpPr txBox="1"/>
          <p:nvPr>
            <p:ph idx="7" type="subTitle"/>
          </p:nvPr>
        </p:nvSpPr>
        <p:spPr>
          <a:xfrm>
            <a:off x="5689493" y="3525474"/>
            <a:ext cx="2206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52" name="Google Shape;2452;p31"/>
          <p:cNvSpPr txBox="1"/>
          <p:nvPr>
            <p:ph idx="8" type="subTitle"/>
          </p:nvPr>
        </p:nvSpPr>
        <p:spPr>
          <a:xfrm>
            <a:off x="5689481" y="3142413"/>
            <a:ext cx="2206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53" name="Google Shape;2453;p31"/>
          <p:cNvSpPr txBox="1"/>
          <p:nvPr>
            <p:ph idx="9" type="subTitle"/>
          </p:nvPr>
        </p:nvSpPr>
        <p:spPr>
          <a:xfrm>
            <a:off x="3468750" y="1871199"/>
            <a:ext cx="2206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54" name="Google Shape;2454;p31"/>
          <p:cNvSpPr txBox="1"/>
          <p:nvPr>
            <p:ph idx="13" type="subTitle"/>
          </p:nvPr>
        </p:nvSpPr>
        <p:spPr>
          <a:xfrm>
            <a:off x="3468750" y="1488139"/>
            <a:ext cx="2206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2_2_1_1"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6" name="Google Shape;2456;p32"/>
          <p:cNvGrpSpPr/>
          <p:nvPr/>
        </p:nvGrpSpPr>
        <p:grpSpPr>
          <a:xfrm>
            <a:off x="-857176" y="-295084"/>
            <a:ext cx="10801002" cy="5914622"/>
            <a:chOff x="-938150" y="-295084"/>
            <a:chExt cx="10801002" cy="5914622"/>
          </a:xfrm>
        </p:grpSpPr>
        <p:sp>
          <p:nvSpPr>
            <p:cNvPr id="2457" name="Google Shape;2457;p32"/>
            <p:cNvSpPr/>
            <p:nvPr/>
          </p:nvSpPr>
          <p:spPr>
            <a:xfrm flipH="1">
              <a:off x="-305476" y="-295084"/>
              <a:ext cx="9651162" cy="5428741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32"/>
            <p:cNvSpPr/>
            <p:nvPr/>
          </p:nvSpPr>
          <p:spPr>
            <a:xfrm flipH="1">
              <a:off x="74306" y="4191220"/>
              <a:ext cx="9284182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9" name="Google Shape;2459;p32"/>
            <p:cNvGrpSpPr/>
            <p:nvPr/>
          </p:nvGrpSpPr>
          <p:grpSpPr>
            <a:xfrm flipH="1">
              <a:off x="-580017" y="2657764"/>
              <a:ext cx="1353618" cy="1999984"/>
              <a:chOff x="7998701" y="2657764"/>
              <a:chExt cx="1353618" cy="1999984"/>
            </a:xfrm>
          </p:grpSpPr>
          <p:sp>
            <p:nvSpPr>
              <p:cNvPr id="2460" name="Google Shape;2460;p32"/>
              <p:cNvSpPr/>
              <p:nvPr/>
            </p:nvSpPr>
            <p:spPr>
              <a:xfrm>
                <a:off x="8319297" y="2657764"/>
                <a:ext cx="718443" cy="613234"/>
              </a:xfrm>
              <a:custGeom>
                <a:rect b="b" l="l" r="r" t="t"/>
                <a:pathLst>
                  <a:path extrusionOk="0" h="18139" w="21251">
                    <a:moveTo>
                      <a:pt x="10538" y="0"/>
                    </a:moveTo>
                    <a:cubicBezTo>
                      <a:pt x="9676" y="0"/>
                      <a:pt x="8815" y="426"/>
                      <a:pt x="8324" y="1278"/>
                    </a:cubicBezTo>
                    <a:lnTo>
                      <a:pt x="804" y="14303"/>
                    </a:lnTo>
                    <a:cubicBezTo>
                      <a:pt x="741" y="14419"/>
                      <a:pt x="679" y="14544"/>
                      <a:pt x="634" y="14660"/>
                    </a:cubicBezTo>
                    <a:cubicBezTo>
                      <a:pt x="1" y="16292"/>
                      <a:pt x="1187" y="18139"/>
                      <a:pt x="3025" y="18139"/>
                    </a:cubicBezTo>
                    <a:lnTo>
                      <a:pt x="18057" y="18139"/>
                    </a:lnTo>
                    <a:cubicBezTo>
                      <a:pt x="20029" y="18139"/>
                      <a:pt x="21251" y="16007"/>
                      <a:pt x="20269" y="14303"/>
                    </a:cubicBezTo>
                    <a:lnTo>
                      <a:pt x="19904" y="13661"/>
                    </a:lnTo>
                    <a:lnTo>
                      <a:pt x="18726" y="11627"/>
                    </a:lnTo>
                    <a:lnTo>
                      <a:pt x="16514" y="7791"/>
                    </a:lnTo>
                    <a:lnTo>
                      <a:pt x="12758" y="1278"/>
                    </a:lnTo>
                    <a:cubicBezTo>
                      <a:pt x="12263" y="426"/>
                      <a:pt x="11400" y="0"/>
                      <a:pt x="105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32"/>
              <p:cNvSpPr/>
              <p:nvPr/>
            </p:nvSpPr>
            <p:spPr>
              <a:xfrm>
                <a:off x="8135317" y="3015008"/>
                <a:ext cx="1080657" cy="914391"/>
              </a:xfrm>
              <a:custGeom>
                <a:rect b="b" l="l" r="r" t="t"/>
                <a:pathLst>
                  <a:path extrusionOk="0" h="27047" w="31965">
                    <a:moveTo>
                      <a:pt x="15979" y="0"/>
                    </a:moveTo>
                    <a:cubicBezTo>
                      <a:pt x="14694" y="0"/>
                      <a:pt x="13409" y="636"/>
                      <a:pt x="12678" y="1907"/>
                    </a:cubicBezTo>
                    <a:lnTo>
                      <a:pt x="7075" y="11613"/>
                    </a:lnTo>
                    <a:lnTo>
                      <a:pt x="2606" y="19348"/>
                    </a:lnTo>
                    <a:lnTo>
                      <a:pt x="1464" y="21319"/>
                    </a:lnTo>
                    <a:cubicBezTo>
                      <a:pt x="1" y="23862"/>
                      <a:pt x="1839" y="27046"/>
                      <a:pt x="4774" y="27046"/>
                    </a:cubicBezTo>
                    <a:lnTo>
                      <a:pt x="27192" y="27046"/>
                    </a:lnTo>
                    <a:cubicBezTo>
                      <a:pt x="30127" y="27046"/>
                      <a:pt x="31965" y="23862"/>
                      <a:pt x="30493" y="21319"/>
                    </a:cubicBezTo>
                    <a:lnTo>
                      <a:pt x="24891" y="11613"/>
                    </a:lnTo>
                    <a:lnTo>
                      <a:pt x="19279" y="1907"/>
                    </a:lnTo>
                    <a:cubicBezTo>
                      <a:pt x="18548" y="636"/>
                      <a:pt x="17263" y="0"/>
                      <a:pt x="159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32"/>
              <p:cNvSpPr/>
              <p:nvPr/>
            </p:nvSpPr>
            <p:spPr>
              <a:xfrm>
                <a:off x="7998701" y="3512316"/>
                <a:ext cx="1353618" cy="1145432"/>
              </a:xfrm>
              <a:custGeom>
                <a:rect b="b" l="l" r="r" t="t"/>
                <a:pathLst>
                  <a:path extrusionOk="0" h="33881" w="40039">
                    <a:moveTo>
                      <a:pt x="20020" y="1"/>
                    </a:moveTo>
                    <a:cubicBezTo>
                      <a:pt x="18409" y="1"/>
                      <a:pt x="16799" y="797"/>
                      <a:pt x="15880" y="2389"/>
                    </a:cubicBezTo>
                    <a:lnTo>
                      <a:pt x="8859" y="14549"/>
                    </a:lnTo>
                    <a:lnTo>
                      <a:pt x="1838" y="26708"/>
                    </a:lnTo>
                    <a:cubicBezTo>
                      <a:pt x="1" y="29893"/>
                      <a:pt x="2302" y="33881"/>
                      <a:pt x="5978" y="33881"/>
                    </a:cubicBezTo>
                    <a:lnTo>
                      <a:pt x="34061" y="33881"/>
                    </a:lnTo>
                    <a:cubicBezTo>
                      <a:pt x="37746" y="33881"/>
                      <a:pt x="40038" y="29893"/>
                      <a:pt x="38201" y="26708"/>
                    </a:cubicBezTo>
                    <a:lnTo>
                      <a:pt x="31180" y="14549"/>
                    </a:lnTo>
                    <a:lnTo>
                      <a:pt x="24159" y="2389"/>
                    </a:lnTo>
                    <a:cubicBezTo>
                      <a:pt x="23240" y="797"/>
                      <a:pt x="21630" y="1"/>
                      <a:pt x="20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32"/>
              <p:cNvSpPr/>
              <p:nvPr/>
            </p:nvSpPr>
            <p:spPr>
              <a:xfrm>
                <a:off x="8667954" y="3119575"/>
                <a:ext cx="369786" cy="151424"/>
              </a:xfrm>
              <a:custGeom>
                <a:rect b="b" l="l" r="r" t="t"/>
                <a:pathLst>
                  <a:path extrusionOk="0" h="4479" w="10938">
                    <a:moveTo>
                      <a:pt x="9591" y="1"/>
                    </a:moveTo>
                    <a:cubicBezTo>
                      <a:pt x="9448" y="18"/>
                      <a:pt x="9296" y="18"/>
                      <a:pt x="9153" y="18"/>
                    </a:cubicBezTo>
                    <a:lnTo>
                      <a:pt x="9011" y="18"/>
                    </a:lnTo>
                    <a:cubicBezTo>
                      <a:pt x="7994" y="18"/>
                      <a:pt x="7030" y="420"/>
                      <a:pt x="6308" y="1142"/>
                    </a:cubicBezTo>
                    <a:lnTo>
                      <a:pt x="5995" y="1455"/>
                    </a:lnTo>
                    <a:cubicBezTo>
                      <a:pt x="5639" y="1811"/>
                      <a:pt x="5210" y="2097"/>
                      <a:pt x="4755" y="2284"/>
                    </a:cubicBezTo>
                    <a:cubicBezTo>
                      <a:pt x="4300" y="2472"/>
                      <a:pt x="3801" y="2579"/>
                      <a:pt x="3292" y="2579"/>
                    </a:cubicBezTo>
                    <a:cubicBezTo>
                      <a:pt x="1919" y="2579"/>
                      <a:pt x="670" y="3319"/>
                      <a:pt x="0" y="4479"/>
                    </a:cubicBezTo>
                    <a:lnTo>
                      <a:pt x="7744" y="4479"/>
                    </a:lnTo>
                    <a:cubicBezTo>
                      <a:pt x="9716" y="4479"/>
                      <a:pt x="10938" y="2347"/>
                      <a:pt x="9956" y="643"/>
                    </a:cubicBezTo>
                    <a:lnTo>
                      <a:pt x="95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32"/>
              <p:cNvSpPr/>
              <p:nvPr/>
            </p:nvSpPr>
            <p:spPr>
              <a:xfrm>
                <a:off x="8135317" y="3669082"/>
                <a:ext cx="749208" cy="260318"/>
              </a:xfrm>
              <a:custGeom>
                <a:rect b="b" l="l" r="r" t="t"/>
                <a:pathLst>
                  <a:path extrusionOk="0" h="7700" w="22161">
                    <a:moveTo>
                      <a:pt x="2606" y="1"/>
                    </a:moveTo>
                    <a:lnTo>
                      <a:pt x="1464" y="1972"/>
                    </a:lnTo>
                    <a:cubicBezTo>
                      <a:pt x="1" y="4515"/>
                      <a:pt x="1839" y="7699"/>
                      <a:pt x="4774" y="7699"/>
                    </a:cubicBezTo>
                    <a:lnTo>
                      <a:pt x="22161" y="7699"/>
                    </a:lnTo>
                    <a:lnTo>
                      <a:pt x="20305" y="5844"/>
                    </a:lnTo>
                    <a:cubicBezTo>
                      <a:pt x="19163" y="4702"/>
                      <a:pt x="17620" y="4060"/>
                      <a:pt x="16005" y="4060"/>
                    </a:cubicBezTo>
                    <a:lnTo>
                      <a:pt x="15229" y="4060"/>
                    </a:lnTo>
                    <a:cubicBezTo>
                      <a:pt x="13623" y="4060"/>
                      <a:pt x="12071" y="3417"/>
                      <a:pt x="10929" y="2284"/>
                    </a:cubicBezTo>
                    <a:lnTo>
                      <a:pt x="10430" y="1776"/>
                    </a:lnTo>
                    <a:cubicBezTo>
                      <a:pt x="9297" y="643"/>
                      <a:pt x="7744" y="1"/>
                      <a:pt x="6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32"/>
              <p:cNvSpPr/>
              <p:nvPr/>
            </p:nvSpPr>
            <p:spPr>
              <a:xfrm>
                <a:off x="8659801" y="3375625"/>
                <a:ext cx="288986" cy="310691"/>
              </a:xfrm>
              <a:custGeom>
                <a:rect b="b" l="l" r="r" t="t"/>
                <a:pathLst>
                  <a:path extrusionOk="0" fill="none" h="9190" w="10733">
                    <a:moveTo>
                      <a:pt x="1" y="2739"/>
                    </a:moveTo>
                    <a:lnTo>
                      <a:pt x="1437" y="7280"/>
                    </a:lnTo>
                    <a:cubicBezTo>
                      <a:pt x="1794" y="8413"/>
                      <a:pt x="2846" y="9189"/>
                      <a:pt x="4033" y="9189"/>
                    </a:cubicBezTo>
                    <a:lnTo>
                      <a:pt x="5014" y="9189"/>
                    </a:lnTo>
                    <a:cubicBezTo>
                      <a:pt x="6281" y="9189"/>
                      <a:pt x="7173" y="7958"/>
                      <a:pt x="6781" y="6763"/>
                    </a:cubicBezTo>
                    <a:lnTo>
                      <a:pt x="6665" y="6424"/>
                    </a:lnTo>
                    <a:cubicBezTo>
                      <a:pt x="6459" y="5781"/>
                      <a:pt x="6932" y="5121"/>
                      <a:pt x="7601" y="5121"/>
                    </a:cubicBezTo>
                    <a:lnTo>
                      <a:pt x="8235" y="5121"/>
                    </a:lnTo>
                    <a:cubicBezTo>
                      <a:pt x="8913" y="5121"/>
                      <a:pt x="9332" y="4398"/>
                      <a:pt x="8993" y="3819"/>
                    </a:cubicBezTo>
                    <a:lnTo>
                      <a:pt x="7352" y="955"/>
                    </a:lnTo>
                    <a:cubicBezTo>
                      <a:pt x="7102" y="527"/>
                      <a:pt x="7405" y="0"/>
                      <a:pt x="7896" y="0"/>
                    </a:cubicBezTo>
                    <a:lnTo>
                      <a:pt x="10733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32"/>
              <p:cNvSpPr/>
              <p:nvPr/>
            </p:nvSpPr>
            <p:spPr>
              <a:xfrm>
                <a:off x="8173949" y="3933600"/>
                <a:ext cx="378510" cy="321239"/>
              </a:xfrm>
              <a:custGeom>
                <a:rect b="b" l="l" r="r" t="t"/>
                <a:pathLst>
                  <a:path extrusionOk="0" fill="none" h="9502" w="12794">
                    <a:moveTo>
                      <a:pt x="1" y="9323"/>
                    </a:moveTo>
                    <a:lnTo>
                      <a:pt x="2097" y="9439"/>
                    </a:lnTo>
                    <a:cubicBezTo>
                      <a:pt x="3248" y="9501"/>
                      <a:pt x="4345" y="8912"/>
                      <a:pt x="4925" y="7913"/>
                    </a:cubicBezTo>
                    <a:lnTo>
                      <a:pt x="5907" y="6227"/>
                    </a:lnTo>
                    <a:cubicBezTo>
                      <a:pt x="6451" y="5282"/>
                      <a:pt x="7468" y="4693"/>
                      <a:pt x="8565" y="4693"/>
                    </a:cubicBezTo>
                    <a:cubicBezTo>
                      <a:pt x="9734" y="4693"/>
                      <a:pt x="10804" y="4033"/>
                      <a:pt x="11322" y="2980"/>
                    </a:cubicBezTo>
                    <a:lnTo>
                      <a:pt x="12794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32"/>
              <p:cNvSpPr/>
              <p:nvPr/>
            </p:nvSpPr>
            <p:spPr>
              <a:xfrm>
                <a:off x="8733405" y="3932679"/>
                <a:ext cx="567932" cy="505828"/>
              </a:xfrm>
              <a:custGeom>
                <a:rect b="b" l="l" r="r" t="t"/>
                <a:pathLst>
                  <a:path extrusionOk="0" fill="none" h="14962" w="16799">
                    <a:moveTo>
                      <a:pt x="0" y="1"/>
                    </a:moveTo>
                    <a:lnTo>
                      <a:pt x="4175" y="8359"/>
                    </a:lnTo>
                    <a:cubicBezTo>
                      <a:pt x="4773" y="9546"/>
                      <a:pt x="5960" y="10313"/>
                      <a:pt x="7289" y="10358"/>
                    </a:cubicBezTo>
                    <a:cubicBezTo>
                      <a:pt x="8484" y="10402"/>
                      <a:pt x="9582" y="11045"/>
                      <a:pt x="10224" y="12062"/>
                    </a:cubicBezTo>
                    <a:lnTo>
                      <a:pt x="10884" y="13114"/>
                    </a:lnTo>
                    <a:cubicBezTo>
                      <a:pt x="11508" y="14122"/>
                      <a:pt x="12597" y="14765"/>
                      <a:pt x="13783" y="14818"/>
                    </a:cubicBezTo>
                    <a:lnTo>
                      <a:pt x="16799" y="14961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32"/>
              <p:cNvSpPr/>
              <p:nvPr/>
            </p:nvSpPr>
            <p:spPr>
              <a:xfrm>
                <a:off x="8593747" y="3381346"/>
                <a:ext cx="223231" cy="120997"/>
              </a:xfrm>
              <a:custGeom>
                <a:rect b="b" l="l" r="r" t="t"/>
                <a:pathLst>
                  <a:path extrusionOk="0" h="3579" w="6603">
                    <a:moveTo>
                      <a:pt x="2249" y="1"/>
                    </a:moveTo>
                    <a:cubicBezTo>
                      <a:pt x="1009" y="1"/>
                      <a:pt x="1" y="1009"/>
                      <a:pt x="1" y="2249"/>
                    </a:cubicBezTo>
                    <a:lnTo>
                      <a:pt x="1" y="2856"/>
                    </a:lnTo>
                    <a:cubicBezTo>
                      <a:pt x="1" y="3257"/>
                      <a:pt x="322" y="3578"/>
                      <a:pt x="732" y="3578"/>
                    </a:cubicBezTo>
                    <a:lnTo>
                      <a:pt x="5737" y="3578"/>
                    </a:lnTo>
                    <a:cubicBezTo>
                      <a:pt x="6246" y="3578"/>
                      <a:pt x="6602" y="3079"/>
                      <a:pt x="6424" y="2606"/>
                    </a:cubicBezTo>
                    <a:lnTo>
                      <a:pt x="6032" y="1518"/>
                    </a:lnTo>
                    <a:cubicBezTo>
                      <a:pt x="5701" y="608"/>
                      <a:pt x="4836" y="1"/>
                      <a:pt x="38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32"/>
              <p:cNvSpPr/>
              <p:nvPr/>
            </p:nvSpPr>
            <p:spPr>
              <a:xfrm>
                <a:off x="8413076" y="2820725"/>
                <a:ext cx="369794" cy="215963"/>
              </a:xfrm>
              <a:custGeom>
                <a:rect b="b" l="l" r="r" t="t"/>
                <a:pathLst>
                  <a:path extrusionOk="0" fill="none" h="11518" w="13356">
                    <a:moveTo>
                      <a:pt x="0" y="11517"/>
                    </a:moveTo>
                    <a:lnTo>
                      <a:pt x="2507" y="11517"/>
                    </a:lnTo>
                    <a:cubicBezTo>
                      <a:pt x="3382" y="11517"/>
                      <a:pt x="4193" y="11053"/>
                      <a:pt x="4630" y="10295"/>
                    </a:cubicBezTo>
                    <a:lnTo>
                      <a:pt x="6977" y="6227"/>
                    </a:lnTo>
                    <a:cubicBezTo>
                      <a:pt x="7405" y="5469"/>
                      <a:pt x="8217" y="5005"/>
                      <a:pt x="9091" y="5005"/>
                    </a:cubicBezTo>
                    <a:cubicBezTo>
                      <a:pt x="9974" y="5005"/>
                      <a:pt x="10786" y="4532"/>
                      <a:pt x="11223" y="3765"/>
                    </a:cubicBezTo>
                    <a:lnTo>
                      <a:pt x="13355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70" name="Google Shape;2470;p32"/>
            <p:cNvSpPr/>
            <p:nvPr/>
          </p:nvSpPr>
          <p:spPr>
            <a:xfrm flipH="1">
              <a:off x="7759485" y="-295078"/>
              <a:ext cx="2103367" cy="2395389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32"/>
            <p:cNvSpPr/>
            <p:nvPr/>
          </p:nvSpPr>
          <p:spPr>
            <a:xfrm flipH="1">
              <a:off x="4834267" y="449591"/>
              <a:ext cx="92328" cy="92328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32"/>
            <p:cNvSpPr/>
            <p:nvPr/>
          </p:nvSpPr>
          <p:spPr>
            <a:xfrm flipH="1">
              <a:off x="1387309" y="3006275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32"/>
            <p:cNvSpPr/>
            <p:nvPr/>
          </p:nvSpPr>
          <p:spPr>
            <a:xfrm flipH="1">
              <a:off x="2183601" y="389677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32"/>
            <p:cNvSpPr/>
            <p:nvPr/>
          </p:nvSpPr>
          <p:spPr>
            <a:xfrm flipH="1">
              <a:off x="1559001" y="181034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32"/>
            <p:cNvSpPr/>
            <p:nvPr/>
          </p:nvSpPr>
          <p:spPr>
            <a:xfrm flipH="1">
              <a:off x="3430726" y="4373630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32"/>
            <p:cNvSpPr/>
            <p:nvPr/>
          </p:nvSpPr>
          <p:spPr>
            <a:xfrm flipH="1">
              <a:off x="3185824" y="1166752"/>
              <a:ext cx="63660" cy="63660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32"/>
            <p:cNvSpPr/>
            <p:nvPr/>
          </p:nvSpPr>
          <p:spPr>
            <a:xfrm flipH="1">
              <a:off x="6935008" y="1211986"/>
              <a:ext cx="71199" cy="7089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32"/>
            <p:cNvSpPr/>
            <p:nvPr/>
          </p:nvSpPr>
          <p:spPr>
            <a:xfrm flipH="1">
              <a:off x="5741874" y="1743102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32"/>
            <p:cNvSpPr/>
            <p:nvPr/>
          </p:nvSpPr>
          <p:spPr>
            <a:xfrm flipH="1">
              <a:off x="6979634" y="2745900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32"/>
            <p:cNvSpPr/>
            <p:nvPr/>
          </p:nvSpPr>
          <p:spPr>
            <a:xfrm flipH="1">
              <a:off x="4350283" y="1107933"/>
              <a:ext cx="85093" cy="85398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32"/>
            <p:cNvSpPr/>
            <p:nvPr/>
          </p:nvSpPr>
          <p:spPr>
            <a:xfrm flipH="1">
              <a:off x="2427894" y="3273095"/>
              <a:ext cx="56763" cy="56729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32"/>
            <p:cNvSpPr/>
            <p:nvPr/>
          </p:nvSpPr>
          <p:spPr>
            <a:xfrm flipH="1">
              <a:off x="554267" y="2578014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32"/>
            <p:cNvSpPr/>
            <p:nvPr/>
          </p:nvSpPr>
          <p:spPr>
            <a:xfrm flipH="1">
              <a:off x="5498494" y="1104918"/>
              <a:ext cx="58217" cy="5825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32"/>
            <p:cNvSpPr/>
            <p:nvPr/>
          </p:nvSpPr>
          <p:spPr>
            <a:xfrm flipH="1">
              <a:off x="8174242" y="2246495"/>
              <a:ext cx="63998" cy="6396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32"/>
            <p:cNvSpPr/>
            <p:nvPr/>
          </p:nvSpPr>
          <p:spPr>
            <a:xfrm flipH="1">
              <a:off x="9139663" y="2963654"/>
              <a:ext cx="63693" cy="63660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32"/>
            <p:cNvSpPr/>
            <p:nvPr/>
          </p:nvSpPr>
          <p:spPr>
            <a:xfrm flipH="1">
              <a:off x="5479798" y="4470725"/>
              <a:ext cx="46452" cy="46181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32"/>
            <p:cNvSpPr/>
            <p:nvPr/>
          </p:nvSpPr>
          <p:spPr>
            <a:xfrm flipH="1">
              <a:off x="3241032" y="1955413"/>
              <a:ext cx="34720" cy="34720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32"/>
            <p:cNvSpPr/>
            <p:nvPr/>
          </p:nvSpPr>
          <p:spPr>
            <a:xfrm flipH="1">
              <a:off x="2363964" y="4418560"/>
              <a:ext cx="34416" cy="34720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32"/>
            <p:cNvSpPr/>
            <p:nvPr/>
          </p:nvSpPr>
          <p:spPr>
            <a:xfrm flipH="1">
              <a:off x="2654100" y="2374626"/>
              <a:ext cx="48007" cy="48007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32"/>
            <p:cNvSpPr/>
            <p:nvPr/>
          </p:nvSpPr>
          <p:spPr>
            <a:xfrm flipH="1">
              <a:off x="4477290" y="4362628"/>
              <a:ext cx="47973" cy="47702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32"/>
            <p:cNvSpPr/>
            <p:nvPr/>
          </p:nvSpPr>
          <p:spPr>
            <a:xfrm flipH="1">
              <a:off x="7021807" y="3408578"/>
              <a:ext cx="57338" cy="57642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32"/>
            <p:cNvSpPr/>
            <p:nvPr/>
          </p:nvSpPr>
          <p:spPr>
            <a:xfrm flipH="1">
              <a:off x="6479845" y="4042653"/>
              <a:ext cx="57642" cy="57642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32"/>
            <p:cNvSpPr/>
            <p:nvPr/>
          </p:nvSpPr>
          <p:spPr>
            <a:xfrm flipH="1">
              <a:off x="-860345" y="-295078"/>
              <a:ext cx="2450537" cy="2145527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94" name="Google Shape;2494;p32"/>
            <p:cNvGrpSpPr/>
            <p:nvPr/>
          </p:nvGrpSpPr>
          <p:grpSpPr>
            <a:xfrm flipH="1">
              <a:off x="8389563" y="2657832"/>
              <a:ext cx="1416669" cy="2092819"/>
              <a:chOff x="-195730" y="2657832"/>
              <a:chExt cx="1416669" cy="2092819"/>
            </a:xfrm>
          </p:grpSpPr>
          <p:sp>
            <p:nvSpPr>
              <p:cNvPr id="2495" name="Google Shape;2495;p32"/>
              <p:cNvSpPr/>
              <p:nvPr/>
            </p:nvSpPr>
            <p:spPr>
              <a:xfrm>
                <a:off x="71789" y="4044886"/>
                <a:ext cx="70928" cy="70894"/>
              </a:xfrm>
              <a:custGeom>
                <a:rect b="b" l="l" r="r" t="t"/>
                <a:pathLst>
                  <a:path extrusionOk="0" h="2097" w="2098">
                    <a:moveTo>
                      <a:pt x="1054" y="0"/>
                    </a:moveTo>
                    <a:cubicBezTo>
                      <a:pt x="474" y="0"/>
                      <a:pt x="1" y="464"/>
                      <a:pt x="1" y="1044"/>
                    </a:cubicBezTo>
                    <a:cubicBezTo>
                      <a:pt x="1" y="1624"/>
                      <a:pt x="474" y="2097"/>
                      <a:pt x="1054" y="2097"/>
                    </a:cubicBezTo>
                    <a:cubicBezTo>
                      <a:pt x="1633" y="2097"/>
                      <a:pt x="2097" y="1624"/>
                      <a:pt x="2097" y="1044"/>
                    </a:cubicBezTo>
                    <a:cubicBezTo>
                      <a:pt x="2097" y="464"/>
                      <a:pt x="1633" y="0"/>
                      <a:pt x="1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32"/>
              <p:cNvSpPr/>
              <p:nvPr/>
            </p:nvSpPr>
            <p:spPr>
              <a:xfrm>
                <a:off x="133318" y="2657832"/>
                <a:ext cx="758573" cy="641531"/>
              </a:xfrm>
              <a:custGeom>
                <a:rect b="b" l="l" r="r" t="t"/>
                <a:pathLst>
                  <a:path extrusionOk="0" h="18976" w="22438">
                    <a:moveTo>
                      <a:pt x="11219" y="0"/>
                    </a:moveTo>
                    <a:cubicBezTo>
                      <a:pt x="10318" y="0"/>
                      <a:pt x="9417" y="447"/>
                      <a:pt x="8904" y="1339"/>
                    </a:cubicBezTo>
                    <a:lnTo>
                      <a:pt x="1036" y="14961"/>
                    </a:lnTo>
                    <a:cubicBezTo>
                      <a:pt x="1" y="16745"/>
                      <a:pt x="1294" y="18975"/>
                      <a:pt x="3355" y="18975"/>
                    </a:cubicBezTo>
                    <a:lnTo>
                      <a:pt x="19083" y="18975"/>
                    </a:lnTo>
                    <a:cubicBezTo>
                      <a:pt x="21144" y="18975"/>
                      <a:pt x="22437" y="16745"/>
                      <a:pt x="21402" y="14961"/>
                    </a:cubicBezTo>
                    <a:lnTo>
                      <a:pt x="19788" y="12160"/>
                    </a:lnTo>
                    <a:lnTo>
                      <a:pt x="17468" y="8145"/>
                    </a:lnTo>
                    <a:lnTo>
                      <a:pt x="13534" y="1339"/>
                    </a:lnTo>
                    <a:cubicBezTo>
                      <a:pt x="13021" y="447"/>
                      <a:pt x="12120" y="0"/>
                      <a:pt x="11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32"/>
              <p:cNvSpPr/>
              <p:nvPr/>
            </p:nvSpPr>
            <p:spPr>
              <a:xfrm>
                <a:off x="-52758" y="3031675"/>
                <a:ext cx="1130726" cy="956820"/>
              </a:xfrm>
              <a:custGeom>
                <a:rect b="b" l="l" r="r" t="t"/>
                <a:pathLst>
                  <a:path extrusionOk="0" h="28302" w="33446">
                    <a:moveTo>
                      <a:pt x="16723" y="0"/>
                    </a:moveTo>
                    <a:cubicBezTo>
                      <a:pt x="15378" y="0"/>
                      <a:pt x="14033" y="665"/>
                      <a:pt x="13266" y="1994"/>
                    </a:cubicBezTo>
                    <a:lnTo>
                      <a:pt x="7405" y="12155"/>
                    </a:lnTo>
                    <a:lnTo>
                      <a:pt x="2730" y="20246"/>
                    </a:lnTo>
                    <a:lnTo>
                      <a:pt x="1535" y="22307"/>
                    </a:lnTo>
                    <a:cubicBezTo>
                      <a:pt x="0" y="24974"/>
                      <a:pt x="1918" y="28302"/>
                      <a:pt x="4996" y="28302"/>
                    </a:cubicBezTo>
                    <a:lnTo>
                      <a:pt x="28450" y="28302"/>
                    </a:lnTo>
                    <a:cubicBezTo>
                      <a:pt x="31527" y="28302"/>
                      <a:pt x="33445" y="24974"/>
                      <a:pt x="31911" y="22307"/>
                    </a:cubicBezTo>
                    <a:lnTo>
                      <a:pt x="26041" y="12155"/>
                    </a:lnTo>
                    <a:lnTo>
                      <a:pt x="20180" y="1994"/>
                    </a:lnTo>
                    <a:cubicBezTo>
                      <a:pt x="19413" y="665"/>
                      <a:pt x="18068" y="0"/>
                      <a:pt x="167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32"/>
              <p:cNvSpPr/>
              <p:nvPr/>
            </p:nvSpPr>
            <p:spPr>
              <a:xfrm>
                <a:off x="-195730" y="3551905"/>
                <a:ext cx="1416669" cy="1198746"/>
              </a:xfrm>
              <a:custGeom>
                <a:rect b="b" l="l" r="r" t="t"/>
                <a:pathLst>
                  <a:path extrusionOk="0" h="35458" w="41904">
                    <a:moveTo>
                      <a:pt x="20952" y="1"/>
                    </a:moveTo>
                    <a:cubicBezTo>
                      <a:pt x="19268" y="1"/>
                      <a:pt x="17584" y="835"/>
                      <a:pt x="16621" y="2503"/>
                    </a:cubicBezTo>
                    <a:lnTo>
                      <a:pt x="9270" y="15224"/>
                    </a:lnTo>
                    <a:lnTo>
                      <a:pt x="1928" y="27955"/>
                    </a:lnTo>
                    <a:cubicBezTo>
                      <a:pt x="1" y="31291"/>
                      <a:pt x="2410" y="35457"/>
                      <a:pt x="6255" y="35457"/>
                    </a:cubicBezTo>
                    <a:lnTo>
                      <a:pt x="35649" y="35457"/>
                    </a:lnTo>
                    <a:cubicBezTo>
                      <a:pt x="39494" y="35457"/>
                      <a:pt x="41903" y="31291"/>
                      <a:pt x="39976" y="27955"/>
                    </a:cubicBezTo>
                    <a:lnTo>
                      <a:pt x="32634" y="15224"/>
                    </a:lnTo>
                    <a:lnTo>
                      <a:pt x="25283" y="2503"/>
                    </a:lnTo>
                    <a:cubicBezTo>
                      <a:pt x="24320" y="835"/>
                      <a:pt x="22636" y="1"/>
                      <a:pt x="209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32"/>
              <p:cNvSpPr/>
              <p:nvPr/>
            </p:nvSpPr>
            <p:spPr>
              <a:xfrm>
                <a:off x="349585" y="3068897"/>
                <a:ext cx="542306" cy="230466"/>
              </a:xfrm>
              <a:custGeom>
                <a:rect b="b" l="l" r="r" t="t"/>
                <a:pathLst>
                  <a:path extrusionOk="0" h="6817" w="16041">
                    <a:moveTo>
                      <a:pt x="13391" y="1"/>
                    </a:moveTo>
                    <a:lnTo>
                      <a:pt x="12409" y="991"/>
                    </a:lnTo>
                    <a:cubicBezTo>
                      <a:pt x="11660" y="1740"/>
                      <a:pt x="10643" y="2160"/>
                      <a:pt x="9581" y="2160"/>
                    </a:cubicBezTo>
                    <a:lnTo>
                      <a:pt x="9430" y="2160"/>
                    </a:lnTo>
                    <a:cubicBezTo>
                      <a:pt x="8368" y="2160"/>
                      <a:pt x="7360" y="2579"/>
                      <a:pt x="6611" y="3328"/>
                    </a:cubicBezTo>
                    <a:lnTo>
                      <a:pt x="6272" y="3658"/>
                    </a:lnTo>
                    <a:cubicBezTo>
                      <a:pt x="5897" y="4033"/>
                      <a:pt x="5460" y="4327"/>
                      <a:pt x="4978" y="4524"/>
                    </a:cubicBezTo>
                    <a:cubicBezTo>
                      <a:pt x="4505" y="4720"/>
                      <a:pt x="3979" y="4827"/>
                      <a:pt x="3453" y="4827"/>
                    </a:cubicBezTo>
                    <a:cubicBezTo>
                      <a:pt x="2007" y="4827"/>
                      <a:pt x="705" y="5603"/>
                      <a:pt x="0" y="6816"/>
                    </a:cubicBezTo>
                    <a:lnTo>
                      <a:pt x="12686" y="6816"/>
                    </a:lnTo>
                    <a:cubicBezTo>
                      <a:pt x="14747" y="6816"/>
                      <a:pt x="16040" y="4586"/>
                      <a:pt x="15005" y="2802"/>
                    </a:cubicBezTo>
                    <a:lnTo>
                      <a:pt x="133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32"/>
              <p:cNvSpPr/>
              <p:nvPr/>
            </p:nvSpPr>
            <p:spPr>
              <a:xfrm>
                <a:off x="-52758" y="3716142"/>
                <a:ext cx="783895" cy="272353"/>
              </a:xfrm>
              <a:custGeom>
                <a:rect b="b" l="l" r="r" t="t"/>
                <a:pathLst>
                  <a:path extrusionOk="0" h="8056" w="23187">
                    <a:moveTo>
                      <a:pt x="2730" y="0"/>
                    </a:moveTo>
                    <a:lnTo>
                      <a:pt x="1535" y="2061"/>
                    </a:lnTo>
                    <a:cubicBezTo>
                      <a:pt x="0" y="4728"/>
                      <a:pt x="1918" y="8056"/>
                      <a:pt x="4996" y="8056"/>
                    </a:cubicBezTo>
                    <a:lnTo>
                      <a:pt x="23186" y="8056"/>
                    </a:lnTo>
                    <a:lnTo>
                      <a:pt x="21250" y="6111"/>
                    </a:lnTo>
                    <a:cubicBezTo>
                      <a:pt x="20055" y="4916"/>
                      <a:pt x="18431" y="4247"/>
                      <a:pt x="16745" y="4247"/>
                    </a:cubicBezTo>
                    <a:lnTo>
                      <a:pt x="15942" y="4247"/>
                    </a:lnTo>
                    <a:cubicBezTo>
                      <a:pt x="14256" y="4247"/>
                      <a:pt x="12633" y="3578"/>
                      <a:pt x="11437" y="2382"/>
                    </a:cubicBezTo>
                    <a:lnTo>
                      <a:pt x="10920" y="1856"/>
                    </a:lnTo>
                    <a:cubicBezTo>
                      <a:pt x="9724" y="669"/>
                      <a:pt x="8110" y="0"/>
                      <a:pt x="6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32"/>
              <p:cNvSpPr/>
              <p:nvPr/>
            </p:nvSpPr>
            <p:spPr>
              <a:xfrm>
                <a:off x="568218" y="3450415"/>
                <a:ext cx="253387" cy="175562"/>
              </a:xfrm>
              <a:custGeom>
                <a:rect b="b" l="l" r="r" t="t"/>
                <a:pathLst>
                  <a:path extrusionOk="0" h="5193" w="7495">
                    <a:moveTo>
                      <a:pt x="2686" y="1"/>
                    </a:moveTo>
                    <a:cubicBezTo>
                      <a:pt x="2044" y="1"/>
                      <a:pt x="1464" y="393"/>
                      <a:pt x="1223" y="991"/>
                    </a:cubicBezTo>
                    <a:cubicBezTo>
                      <a:pt x="991" y="1571"/>
                      <a:pt x="688" y="2329"/>
                      <a:pt x="411" y="3034"/>
                    </a:cubicBezTo>
                    <a:cubicBezTo>
                      <a:pt x="1" y="4069"/>
                      <a:pt x="759" y="5193"/>
                      <a:pt x="1874" y="5193"/>
                    </a:cubicBezTo>
                    <a:lnTo>
                      <a:pt x="5505" y="5193"/>
                    </a:lnTo>
                    <a:cubicBezTo>
                      <a:pt x="6736" y="5193"/>
                      <a:pt x="7495" y="3837"/>
                      <a:pt x="6843" y="2784"/>
                    </a:cubicBezTo>
                    <a:lnTo>
                      <a:pt x="6308" y="1919"/>
                    </a:lnTo>
                    <a:cubicBezTo>
                      <a:pt x="5577" y="723"/>
                      <a:pt x="4274" y="1"/>
                      <a:pt x="2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32"/>
              <p:cNvSpPr/>
              <p:nvPr/>
            </p:nvSpPr>
            <p:spPr>
              <a:xfrm>
                <a:off x="411114" y="2758274"/>
                <a:ext cx="323335" cy="215962"/>
              </a:xfrm>
              <a:custGeom>
                <a:rect b="b" l="l" r="r" t="t"/>
                <a:pathLst>
                  <a:path extrusionOk="0" fill="none" h="6388" w="9564">
                    <a:moveTo>
                      <a:pt x="0" y="0"/>
                    </a:moveTo>
                    <a:lnTo>
                      <a:pt x="1561" y="0"/>
                    </a:lnTo>
                    <a:cubicBezTo>
                      <a:pt x="2346" y="0"/>
                      <a:pt x="3060" y="419"/>
                      <a:pt x="3452" y="1097"/>
                    </a:cubicBezTo>
                    <a:lnTo>
                      <a:pt x="5825" y="5290"/>
                    </a:lnTo>
                    <a:cubicBezTo>
                      <a:pt x="6218" y="5968"/>
                      <a:pt x="6932" y="6388"/>
                      <a:pt x="7717" y="6388"/>
                    </a:cubicBezTo>
                    <a:lnTo>
                      <a:pt x="9563" y="6388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32"/>
              <p:cNvSpPr/>
              <p:nvPr/>
            </p:nvSpPr>
            <p:spPr>
              <a:xfrm>
                <a:off x="430689" y="3312007"/>
                <a:ext cx="115554" cy="318500"/>
              </a:xfrm>
              <a:custGeom>
                <a:rect b="b" l="l" r="r" t="t"/>
                <a:pathLst>
                  <a:path extrusionOk="0" fill="none" h="9421" w="3418">
                    <a:moveTo>
                      <a:pt x="3418" y="9421"/>
                    </a:moveTo>
                    <a:lnTo>
                      <a:pt x="1294" y="9421"/>
                    </a:lnTo>
                    <a:cubicBezTo>
                      <a:pt x="509" y="9421"/>
                      <a:pt x="1" y="8591"/>
                      <a:pt x="358" y="7895"/>
                    </a:cubicBezTo>
                    <a:lnTo>
                      <a:pt x="2552" y="3649"/>
                    </a:lnTo>
                    <a:cubicBezTo>
                      <a:pt x="2918" y="2953"/>
                      <a:pt x="2410" y="2123"/>
                      <a:pt x="1625" y="2123"/>
                    </a:cubicBezTo>
                    <a:cubicBezTo>
                      <a:pt x="804" y="2123"/>
                      <a:pt x="304" y="1213"/>
                      <a:pt x="741" y="518"/>
                    </a:cubicBezTo>
                    <a:lnTo>
                      <a:pt x="1062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32"/>
              <p:cNvSpPr/>
              <p:nvPr/>
            </p:nvSpPr>
            <p:spPr>
              <a:xfrm>
                <a:off x="724747" y="3635612"/>
                <a:ext cx="267553" cy="102268"/>
              </a:xfrm>
              <a:custGeom>
                <a:rect b="b" l="l" r="r" t="t"/>
                <a:pathLst>
                  <a:path extrusionOk="0" fill="none" h="3025" w="7914">
                    <a:moveTo>
                      <a:pt x="7914" y="3025"/>
                    </a:moveTo>
                    <a:lnTo>
                      <a:pt x="3221" y="3025"/>
                    </a:lnTo>
                    <a:cubicBezTo>
                      <a:pt x="2347" y="3025"/>
                      <a:pt x="1535" y="2561"/>
                      <a:pt x="1080" y="1811"/>
                    </a:cubicBez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32"/>
              <p:cNvSpPr/>
              <p:nvPr/>
            </p:nvSpPr>
            <p:spPr>
              <a:xfrm>
                <a:off x="440054" y="4001443"/>
                <a:ext cx="624053" cy="364377"/>
              </a:xfrm>
              <a:custGeom>
                <a:rect b="b" l="l" r="r" t="t"/>
                <a:pathLst>
                  <a:path extrusionOk="0" fill="none" h="10778" w="18459">
                    <a:moveTo>
                      <a:pt x="0" y="1"/>
                    </a:moveTo>
                    <a:lnTo>
                      <a:pt x="2257" y="5130"/>
                    </a:lnTo>
                    <a:cubicBezTo>
                      <a:pt x="2855" y="6486"/>
                      <a:pt x="4202" y="7369"/>
                      <a:pt x="5692" y="7369"/>
                    </a:cubicBezTo>
                    <a:lnTo>
                      <a:pt x="7235" y="7369"/>
                    </a:lnTo>
                    <a:cubicBezTo>
                      <a:pt x="8502" y="7369"/>
                      <a:pt x="9680" y="8012"/>
                      <a:pt x="10376" y="9073"/>
                    </a:cubicBezTo>
                    <a:cubicBezTo>
                      <a:pt x="11071" y="10135"/>
                      <a:pt x="12249" y="10777"/>
                      <a:pt x="13516" y="10777"/>
                    </a:cubicBezTo>
                    <a:lnTo>
                      <a:pt x="18458" y="10777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6" name="Google Shape;2506;p32"/>
            <p:cNvSpPr/>
            <p:nvPr/>
          </p:nvSpPr>
          <p:spPr>
            <a:xfrm flipH="1">
              <a:off x="5677944" y="4261119"/>
              <a:ext cx="3667742" cy="896068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32"/>
            <p:cNvSpPr/>
            <p:nvPr/>
          </p:nvSpPr>
          <p:spPr>
            <a:xfrm flipH="1">
              <a:off x="-305476" y="4287015"/>
              <a:ext cx="3692185" cy="87017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32"/>
            <p:cNvSpPr/>
            <p:nvPr/>
          </p:nvSpPr>
          <p:spPr>
            <a:xfrm flipH="1">
              <a:off x="6929565" y="4808225"/>
              <a:ext cx="145710" cy="329048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32"/>
            <p:cNvSpPr/>
            <p:nvPr/>
          </p:nvSpPr>
          <p:spPr>
            <a:xfrm flipH="1">
              <a:off x="6846940" y="4711705"/>
              <a:ext cx="173432" cy="17373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32"/>
            <p:cNvSpPr/>
            <p:nvPr/>
          </p:nvSpPr>
          <p:spPr>
            <a:xfrm flipH="1">
              <a:off x="7032103" y="4945754"/>
              <a:ext cx="51016" cy="146894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32"/>
            <p:cNvSpPr/>
            <p:nvPr/>
          </p:nvSpPr>
          <p:spPr>
            <a:xfrm flipH="1">
              <a:off x="7039338" y="4884529"/>
              <a:ext cx="89624" cy="89286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32"/>
            <p:cNvSpPr/>
            <p:nvPr/>
          </p:nvSpPr>
          <p:spPr>
            <a:xfrm flipH="1">
              <a:off x="6906035" y="4743687"/>
              <a:ext cx="26268" cy="19913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32"/>
            <p:cNvSpPr/>
            <p:nvPr/>
          </p:nvSpPr>
          <p:spPr>
            <a:xfrm flipH="1">
              <a:off x="6875575" y="4960224"/>
              <a:ext cx="111024" cy="68190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32"/>
            <p:cNvSpPr/>
            <p:nvPr/>
          </p:nvSpPr>
          <p:spPr>
            <a:xfrm flipH="1">
              <a:off x="6807419" y="4918573"/>
              <a:ext cx="89624" cy="82118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32"/>
            <p:cNvSpPr/>
            <p:nvPr/>
          </p:nvSpPr>
          <p:spPr>
            <a:xfrm flipH="1">
              <a:off x="6830644" y="4934294"/>
              <a:ext cx="14199" cy="14165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32"/>
            <p:cNvSpPr/>
            <p:nvPr/>
          </p:nvSpPr>
          <p:spPr>
            <a:xfrm flipH="1">
              <a:off x="7080076" y="4924997"/>
              <a:ext cx="14808" cy="1348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32"/>
            <p:cNvSpPr/>
            <p:nvPr/>
          </p:nvSpPr>
          <p:spPr>
            <a:xfrm flipH="1">
              <a:off x="331795" y="4602236"/>
              <a:ext cx="103180" cy="354708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32"/>
            <p:cNvSpPr/>
            <p:nvPr/>
          </p:nvSpPr>
          <p:spPr>
            <a:xfrm flipH="1">
              <a:off x="318847" y="4503552"/>
              <a:ext cx="196050" cy="173838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32"/>
            <p:cNvSpPr/>
            <p:nvPr/>
          </p:nvSpPr>
          <p:spPr>
            <a:xfrm flipH="1">
              <a:off x="409620" y="4776244"/>
              <a:ext cx="89286" cy="12427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32"/>
            <p:cNvSpPr/>
            <p:nvPr/>
          </p:nvSpPr>
          <p:spPr>
            <a:xfrm flipH="1">
              <a:off x="463610" y="4719548"/>
              <a:ext cx="101051" cy="89590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32"/>
            <p:cNvSpPr/>
            <p:nvPr/>
          </p:nvSpPr>
          <p:spPr>
            <a:xfrm flipH="1">
              <a:off x="404481" y="4532762"/>
              <a:ext cx="28398" cy="2096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32"/>
            <p:cNvSpPr/>
            <p:nvPr/>
          </p:nvSpPr>
          <p:spPr>
            <a:xfrm flipH="1">
              <a:off x="307386" y="4722862"/>
              <a:ext cx="81138" cy="101659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32"/>
            <p:cNvSpPr/>
            <p:nvPr/>
          </p:nvSpPr>
          <p:spPr>
            <a:xfrm flipH="1">
              <a:off x="241935" y="4673334"/>
              <a:ext cx="87494" cy="81983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32"/>
            <p:cNvSpPr/>
            <p:nvPr/>
          </p:nvSpPr>
          <p:spPr>
            <a:xfrm flipH="1">
              <a:off x="270265" y="4685606"/>
              <a:ext cx="15720" cy="1301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32"/>
            <p:cNvSpPr/>
            <p:nvPr/>
          </p:nvSpPr>
          <p:spPr>
            <a:xfrm flipH="1">
              <a:off x="509453" y="4760827"/>
              <a:ext cx="13895" cy="1430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32"/>
            <p:cNvSpPr/>
            <p:nvPr/>
          </p:nvSpPr>
          <p:spPr>
            <a:xfrm flipH="1">
              <a:off x="8683972" y="4612784"/>
              <a:ext cx="189423" cy="43855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32"/>
            <p:cNvSpPr/>
            <p:nvPr/>
          </p:nvSpPr>
          <p:spPr>
            <a:xfrm flipH="1">
              <a:off x="8640225" y="4496926"/>
              <a:ext cx="211162" cy="185299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32"/>
            <p:cNvSpPr/>
            <p:nvPr/>
          </p:nvSpPr>
          <p:spPr>
            <a:xfrm flipH="1">
              <a:off x="8718658" y="4534520"/>
              <a:ext cx="32895" cy="2444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32"/>
            <p:cNvSpPr/>
            <p:nvPr/>
          </p:nvSpPr>
          <p:spPr>
            <a:xfrm flipH="1">
              <a:off x="8768727" y="4669175"/>
              <a:ext cx="163493" cy="203318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32"/>
            <p:cNvSpPr/>
            <p:nvPr/>
          </p:nvSpPr>
          <p:spPr>
            <a:xfrm flipH="1">
              <a:off x="8886343" y="4607274"/>
              <a:ext cx="119746" cy="10693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32"/>
            <p:cNvSpPr/>
            <p:nvPr/>
          </p:nvSpPr>
          <p:spPr>
            <a:xfrm flipH="1">
              <a:off x="8953586" y="4632934"/>
              <a:ext cx="17242" cy="15923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32"/>
            <p:cNvSpPr/>
            <p:nvPr/>
          </p:nvSpPr>
          <p:spPr>
            <a:xfrm flipH="1">
              <a:off x="7662343" y="4769245"/>
              <a:ext cx="575877" cy="839440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32"/>
            <p:cNvSpPr/>
            <p:nvPr/>
          </p:nvSpPr>
          <p:spPr>
            <a:xfrm flipH="1">
              <a:off x="7779756" y="4898694"/>
              <a:ext cx="298622" cy="720844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32"/>
            <p:cNvSpPr/>
            <p:nvPr/>
          </p:nvSpPr>
          <p:spPr>
            <a:xfrm flipH="1">
              <a:off x="7779756" y="4898694"/>
              <a:ext cx="298622" cy="720844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32"/>
            <p:cNvSpPr/>
            <p:nvPr/>
          </p:nvSpPr>
          <p:spPr>
            <a:xfrm flipH="1">
              <a:off x="7893180" y="5101979"/>
              <a:ext cx="153249" cy="236179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32"/>
            <p:cNvSpPr/>
            <p:nvPr/>
          </p:nvSpPr>
          <p:spPr>
            <a:xfrm flipH="1">
              <a:off x="7286065" y="4788178"/>
              <a:ext cx="378543" cy="54152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32"/>
            <p:cNvSpPr/>
            <p:nvPr/>
          </p:nvSpPr>
          <p:spPr>
            <a:xfrm flipH="1">
              <a:off x="7392525" y="4871547"/>
              <a:ext cx="216571" cy="461168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32"/>
            <p:cNvSpPr/>
            <p:nvPr/>
          </p:nvSpPr>
          <p:spPr>
            <a:xfrm flipH="1">
              <a:off x="7392525" y="4871547"/>
              <a:ext cx="216571" cy="461168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32"/>
            <p:cNvSpPr/>
            <p:nvPr/>
          </p:nvSpPr>
          <p:spPr>
            <a:xfrm flipH="1">
              <a:off x="7409395" y="5007284"/>
              <a:ext cx="115250" cy="145102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32"/>
            <p:cNvSpPr/>
            <p:nvPr/>
          </p:nvSpPr>
          <p:spPr>
            <a:xfrm flipH="1">
              <a:off x="1467321" y="4767623"/>
              <a:ext cx="545315" cy="596161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32"/>
            <p:cNvSpPr/>
            <p:nvPr/>
          </p:nvSpPr>
          <p:spPr>
            <a:xfrm flipH="1">
              <a:off x="1500791" y="4872460"/>
              <a:ext cx="393621" cy="47472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32"/>
            <p:cNvSpPr/>
            <p:nvPr/>
          </p:nvSpPr>
          <p:spPr>
            <a:xfrm flipH="1">
              <a:off x="1500791" y="4872460"/>
              <a:ext cx="393621" cy="47472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32"/>
            <p:cNvSpPr/>
            <p:nvPr/>
          </p:nvSpPr>
          <p:spPr>
            <a:xfrm flipH="1">
              <a:off x="1654919" y="4982841"/>
              <a:ext cx="151728" cy="179180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32"/>
            <p:cNvSpPr/>
            <p:nvPr/>
          </p:nvSpPr>
          <p:spPr>
            <a:xfrm flipH="1">
              <a:off x="702460" y="4609674"/>
              <a:ext cx="427530" cy="670572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32"/>
            <p:cNvSpPr/>
            <p:nvPr/>
          </p:nvSpPr>
          <p:spPr>
            <a:xfrm flipH="1">
              <a:off x="832754" y="4710488"/>
              <a:ext cx="203014" cy="582436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32"/>
            <p:cNvSpPr/>
            <p:nvPr/>
          </p:nvSpPr>
          <p:spPr>
            <a:xfrm flipH="1">
              <a:off x="832754" y="4710488"/>
              <a:ext cx="203014" cy="582436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32"/>
            <p:cNvSpPr/>
            <p:nvPr/>
          </p:nvSpPr>
          <p:spPr>
            <a:xfrm flipH="1">
              <a:off x="830658" y="4888451"/>
              <a:ext cx="126981" cy="176746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32"/>
            <p:cNvSpPr/>
            <p:nvPr/>
          </p:nvSpPr>
          <p:spPr>
            <a:xfrm flipH="1">
              <a:off x="909971" y="5099240"/>
              <a:ext cx="136346" cy="175867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32"/>
            <p:cNvSpPr/>
            <p:nvPr/>
          </p:nvSpPr>
          <p:spPr>
            <a:xfrm flipH="1">
              <a:off x="2255814" y="4884191"/>
              <a:ext cx="298486" cy="404202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32"/>
            <p:cNvSpPr/>
            <p:nvPr/>
          </p:nvSpPr>
          <p:spPr>
            <a:xfrm flipH="1">
              <a:off x="2339250" y="4997615"/>
              <a:ext cx="134824" cy="290778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32"/>
            <p:cNvSpPr/>
            <p:nvPr/>
          </p:nvSpPr>
          <p:spPr>
            <a:xfrm flipH="1">
              <a:off x="2339250" y="4997615"/>
              <a:ext cx="134824" cy="29138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32"/>
            <p:cNvSpPr/>
            <p:nvPr/>
          </p:nvSpPr>
          <p:spPr>
            <a:xfrm flipH="1">
              <a:off x="2483710" y="4995688"/>
              <a:ext cx="239019" cy="293010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32"/>
            <p:cNvSpPr/>
            <p:nvPr/>
          </p:nvSpPr>
          <p:spPr>
            <a:xfrm flipH="1">
              <a:off x="2520492" y="5074831"/>
              <a:ext cx="122485" cy="21386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32"/>
            <p:cNvSpPr/>
            <p:nvPr/>
          </p:nvSpPr>
          <p:spPr>
            <a:xfrm flipH="1">
              <a:off x="2520492" y="5074831"/>
              <a:ext cx="122485" cy="21386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32"/>
            <p:cNvSpPr/>
            <p:nvPr/>
          </p:nvSpPr>
          <p:spPr>
            <a:xfrm flipH="1">
              <a:off x="1147029" y="4851026"/>
              <a:ext cx="169240" cy="445211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32"/>
            <p:cNvSpPr/>
            <p:nvPr/>
          </p:nvSpPr>
          <p:spPr>
            <a:xfrm flipH="1">
              <a:off x="1218802" y="4730705"/>
              <a:ext cx="185231" cy="185197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32"/>
            <p:cNvSpPr/>
            <p:nvPr/>
          </p:nvSpPr>
          <p:spPr>
            <a:xfrm flipH="1">
              <a:off x="1304166" y="4768400"/>
              <a:ext cx="30190" cy="22955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32"/>
            <p:cNvSpPr/>
            <p:nvPr/>
          </p:nvSpPr>
          <p:spPr>
            <a:xfrm flipH="1">
              <a:off x="1213968" y="4973172"/>
              <a:ext cx="233475" cy="123093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32"/>
            <p:cNvSpPr/>
            <p:nvPr/>
          </p:nvSpPr>
          <p:spPr>
            <a:xfrm flipH="1">
              <a:off x="1404270" y="4917998"/>
              <a:ext cx="119171" cy="107068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32"/>
            <p:cNvSpPr/>
            <p:nvPr/>
          </p:nvSpPr>
          <p:spPr>
            <a:xfrm flipH="1">
              <a:off x="1478782" y="4951502"/>
              <a:ext cx="15720" cy="1717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32"/>
            <p:cNvSpPr/>
            <p:nvPr/>
          </p:nvSpPr>
          <p:spPr>
            <a:xfrm flipH="1">
              <a:off x="-938150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32"/>
            <p:cNvSpPr/>
            <p:nvPr/>
          </p:nvSpPr>
          <p:spPr>
            <a:xfrm flipH="1">
              <a:off x="-938150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32"/>
            <p:cNvSpPr/>
            <p:nvPr/>
          </p:nvSpPr>
          <p:spPr>
            <a:xfrm flipH="1">
              <a:off x="-172478" y="4811234"/>
              <a:ext cx="108319" cy="55498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32"/>
            <p:cNvSpPr/>
            <p:nvPr/>
          </p:nvSpPr>
          <p:spPr>
            <a:xfrm flipH="1">
              <a:off x="-172478" y="4811234"/>
              <a:ext cx="108319" cy="55498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32"/>
            <p:cNvSpPr/>
            <p:nvPr/>
          </p:nvSpPr>
          <p:spPr>
            <a:xfrm flipH="1">
              <a:off x="421689" y="4993389"/>
              <a:ext cx="147502" cy="368603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32"/>
            <p:cNvSpPr/>
            <p:nvPr/>
          </p:nvSpPr>
          <p:spPr>
            <a:xfrm flipH="1">
              <a:off x="421689" y="4993389"/>
              <a:ext cx="147502" cy="368603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32"/>
            <p:cNvSpPr/>
            <p:nvPr/>
          </p:nvSpPr>
          <p:spPr>
            <a:xfrm flipH="1">
              <a:off x="-230694" y="4887538"/>
              <a:ext cx="259709" cy="17708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32"/>
            <p:cNvSpPr/>
            <p:nvPr/>
          </p:nvSpPr>
          <p:spPr>
            <a:xfrm flipH="1">
              <a:off x="450324" y="5016006"/>
              <a:ext cx="62781" cy="108319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32"/>
            <p:cNvSpPr/>
            <p:nvPr/>
          </p:nvSpPr>
          <p:spPr>
            <a:xfrm flipH="1">
              <a:off x="8428522" y="4734593"/>
              <a:ext cx="1253143" cy="422594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32"/>
            <p:cNvSpPr/>
            <p:nvPr/>
          </p:nvSpPr>
          <p:spPr>
            <a:xfrm flipH="1">
              <a:off x="9088411" y="4922224"/>
              <a:ext cx="73633" cy="377021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32"/>
            <p:cNvSpPr/>
            <p:nvPr/>
          </p:nvSpPr>
          <p:spPr>
            <a:xfrm flipH="1">
              <a:off x="9088411" y="4922224"/>
              <a:ext cx="73633" cy="377021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32"/>
            <p:cNvSpPr/>
            <p:nvPr/>
          </p:nvSpPr>
          <p:spPr>
            <a:xfrm flipH="1">
              <a:off x="8658616" y="5045858"/>
              <a:ext cx="100172" cy="250378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32"/>
            <p:cNvSpPr/>
            <p:nvPr/>
          </p:nvSpPr>
          <p:spPr>
            <a:xfrm flipH="1">
              <a:off x="8658616" y="5045858"/>
              <a:ext cx="100172" cy="250378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32"/>
            <p:cNvSpPr/>
            <p:nvPr/>
          </p:nvSpPr>
          <p:spPr>
            <a:xfrm flipH="1">
              <a:off x="9025055" y="4974085"/>
              <a:ext cx="176475" cy="120389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2"/>
            <p:cNvSpPr/>
            <p:nvPr/>
          </p:nvSpPr>
          <p:spPr>
            <a:xfrm flipH="1">
              <a:off x="8696616" y="5061241"/>
              <a:ext cx="42564" cy="73633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2"/>
            <p:cNvSpPr/>
            <p:nvPr/>
          </p:nvSpPr>
          <p:spPr>
            <a:xfrm flipH="1">
              <a:off x="7961334" y="3763125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7" name="Google Shape;2577;p32"/>
          <p:cNvSpPr txBox="1"/>
          <p:nvPr>
            <p:ph idx="1" type="subTitle"/>
          </p:nvPr>
        </p:nvSpPr>
        <p:spPr>
          <a:xfrm>
            <a:off x="1020775" y="3183225"/>
            <a:ext cx="18780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8" name="Google Shape;2578;p32"/>
          <p:cNvSpPr txBox="1"/>
          <p:nvPr>
            <p:ph idx="2" type="subTitle"/>
          </p:nvPr>
        </p:nvSpPr>
        <p:spPr>
          <a:xfrm>
            <a:off x="1020914" y="2821125"/>
            <a:ext cx="1877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9" name="Google Shape;2579;p32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80" name="Google Shape;2580;p32"/>
          <p:cNvSpPr txBox="1"/>
          <p:nvPr>
            <p:ph idx="3" type="subTitle"/>
          </p:nvPr>
        </p:nvSpPr>
        <p:spPr>
          <a:xfrm>
            <a:off x="2965281" y="3183225"/>
            <a:ext cx="18777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1" name="Google Shape;2581;p32"/>
          <p:cNvSpPr txBox="1"/>
          <p:nvPr>
            <p:ph idx="4" type="subTitle"/>
          </p:nvPr>
        </p:nvSpPr>
        <p:spPr>
          <a:xfrm>
            <a:off x="2965422" y="2821125"/>
            <a:ext cx="18774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2" name="Google Shape;2582;p32"/>
          <p:cNvSpPr txBox="1"/>
          <p:nvPr>
            <p:ph idx="5" type="subTitle"/>
          </p:nvPr>
        </p:nvSpPr>
        <p:spPr>
          <a:xfrm>
            <a:off x="1018061" y="1964025"/>
            <a:ext cx="1878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3" name="Google Shape;2583;p32"/>
          <p:cNvSpPr txBox="1"/>
          <p:nvPr>
            <p:ph idx="6" type="subTitle"/>
          </p:nvPr>
        </p:nvSpPr>
        <p:spPr>
          <a:xfrm>
            <a:off x="1018205" y="1601925"/>
            <a:ext cx="1878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4" name="Google Shape;2584;p32"/>
          <p:cNvSpPr txBox="1"/>
          <p:nvPr>
            <p:ph idx="7" type="subTitle"/>
          </p:nvPr>
        </p:nvSpPr>
        <p:spPr>
          <a:xfrm>
            <a:off x="2962952" y="1964025"/>
            <a:ext cx="1878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5" name="Google Shape;2585;p32"/>
          <p:cNvSpPr txBox="1"/>
          <p:nvPr>
            <p:ph idx="8" type="subTitle"/>
          </p:nvPr>
        </p:nvSpPr>
        <p:spPr>
          <a:xfrm>
            <a:off x="2963099" y="1601925"/>
            <a:ext cx="1878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7" name="Google Shape;2587;p33"/>
          <p:cNvGrpSpPr/>
          <p:nvPr/>
        </p:nvGrpSpPr>
        <p:grpSpPr>
          <a:xfrm>
            <a:off x="-514276" y="-286009"/>
            <a:ext cx="10477079" cy="5867658"/>
            <a:chOff x="97358" y="850375"/>
            <a:chExt cx="7732161" cy="4330375"/>
          </a:xfrm>
        </p:grpSpPr>
        <p:sp>
          <p:nvSpPr>
            <p:cNvPr id="2588" name="Google Shape;2588;p33"/>
            <p:cNvSpPr/>
            <p:nvPr/>
          </p:nvSpPr>
          <p:spPr>
            <a:xfrm>
              <a:off x="238125" y="850375"/>
              <a:ext cx="7136850" cy="4014450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33"/>
            <p:cNvSpPr/>
            <p:nvPr/>
          </p:nvSpPr>
          <p:spPr>
            <a:xfrm>
              <a:off x="6542850" y="1663045"/>
              <a:ext cx="132500" cy="113150"/>
            </a:xfrm>
            <a:custGeom>
              <a:rect b="b" l="l" r="r" t="t"/>
              <a:pathLst>
                <a:path extrusionOk="0" h="4526" w="5300">
                  <a:moveTo>
                    <a:pt x="2627" y="1"/>
                  </a:moveTo>
                  <a:cubicBezTo>
                    <a:pt x="2413" y="1"/>
                    <a:pt x="2199" y="106"/>
                    <a:pt x="2079" y="315"/>
                  </a:cubicBezTo>
                  <a:lnTo>
                    <a:pt x="196" y="3562"/>
                  </a:lnTo>
                  <a:cubicBezTo>
                    <a:pt x="187" y="3598"/>
                    <a:pt x="170" y="3625"/>
                    <a:pt x="161" y="3652"/>
                  </a:cubicBezTo>
                  <a:cubicBezTo>
                    <a:pt x="0" y="4062"/>
                    <a:pt x="294" y="4526"/>
                    <a:pt x="749" y="4526"/>
                  </a:cubicBezTo>
                  <a:lnTo>
                    <a:pt x="4505" y="4526"/>
                  </a:lnTo>
                  <a:cubicBezTo>
                    <a:pt x="4996" y="4526"/>
                    <a:pt x="5299" y="3991"/>
                    <a:pt x="5058" y="3562"/>
                  </a:cubicBezTo>
                  <a:lnTo>
                    <a:pt x="4960" y="3402"/>
                  </a:lnTo>
                  <a:lnTo>
                    <a:pt x="4666" y="2893"/>
                  </a:lnTo>
                  <a:lnTo>
                    <a:pt x="4113" y="1939"/>
                  </a:lnTo>
                  <a:lnTo>
                    <a:pt x="3176" y="315"/>
                  </a:lnTo>
                  <a:cubicBezTo>
                    <a:pt x="3056" y="106"/>
                    <a:pt x="2841" y="1"/>
                    <a:pt x="2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33"/>
            <p:cNvSpPr/>
            <p:nvPr/>
          </p:nvSpPr>
          <p:spPr>
            <a:xfrm>
              <a:off x="6508950" y="1728845"/>
              <a:ext cx="199175" cy="168675"/>
            </a:xfrm>
            <a:custGeom>
              <a:rect b="b" l="l" r="r" t="t"/>
              <a:pathLst>
                <a:path extrusionOk="0" h="6747" w="7967">
                  <a:moveTo>
                    <a:pt x="3983" y="0"/>
                  </a:moveTo>
                  <a:cubicBezTo>
                    <a:pt x="3662" y="0"/>
                    <a:pt x="3341" y="159"/>
                    <a:pt x="3158" y="476"/>
                  </a:cubicBezTo>
                  <a:lnTo>
                    <a:pt x="1757" y="2902"/>
                  </a:lnTo>
                  <a:lnTo>
                    <a:pt x="651" y="4829"/>
                  </a:lnTo>
                  <a:lnTo>
                    <a:pt x="366" y="5320"/>
                  </a:lnTo>
                  <a:cubicBezTo>
                    <a:pt x="0" y="5953"/>
                    <a:pt x="455" y="6747"/>
                    <a:pt x="1187" y="6747"/>
                  </a:cubicBezTo>
                  <a:lnTo>
                    <a:pt x="6780" y="6747"/>
                  </a:lnTo>
                  <a:cubicBezTo>
                    <a:pt x="7512" y="6747"/>
                    <a:pt x="7967" y="5953"/>
                    <a:pt x="7601" y="5320"/>
                  </a:cubicBezTo>
                  <a:lnTo>
                    <a:pt x="6200" y="2902"/>
                  </a:lnTo>
                  <a:lnTo>
                    <a:pt x="4808" y="476"/>
                  </a:lnTo>
                  <a:cubicBezTo>
                    <a:pt x="4626" y="159"/>
                    <a:pt x="4304" y="0"/>
                    <a:pt x="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33"/>
            <p:cNvSpPr/>
            <p:nvPr/>
          </p:nvSpPr>
          <p:spPr>
            <a:xfrm>
              <a:off x="6483725" y="1820620"/>
              <a:ext cx="249600" cy="211175"/>
            </a:xfrm>
            <a:custGeom>
              <a:rect b="b" l="l" r="r" t="t"/>
              <a:pathLst>
                <a:path extrusionOk="0" h="8447" w="9984">
                  <a:moveTo>
                    <a:pt x="4992" y="0"/>
                  </a:moveTo>
                  <a:cubicBezTo>
                    <a:pt x="4591" y="0"/>
                    <a:pt x="4189" y="199"/>
                    <a:pt x="3962" y="596"/>
                  </a:cubicBezTo>
                  <a:lnTo>
                    <a:pt x="2213" y="3629"/>
                  </a:lnTo>
                  <a:lnTo>
                    <a:pt x="456" y="6662"/>
                  </a:lnTo>
                  <a:cubicBezTo>
                    <a:pt x="1" y="7456"/>
                    <a:pt x="572" y="8446"/>
                    <a:pt x="1491" y="8446"/>
                  </a:cubicBezTo>
                  <a:lnTo>
                    <a:pt x="8494" y="8446"/>
                  </a:lnTo>
                  <a:cubicBezTo>
                    <a:pt x="9413" y="8446"/>
                    <a:pt x="9984" y="7456"/>
                    <a:pt x="9529" y="6662"/>
                  </a:cubicBezTo>
                  <a:lnTo>
                    <a:pt x="7771" y="3629"/>
                  </a:lnTo>
                  <a:lnTo>
                    <a:pt x="6023" y="596"/>
                  </a:lnTo>
                  <a:cubicBezTo>
                    <a:pt x="5795" y="199"/>
                    <a:pt x="5394" y="0"/>
                    <a:pt x="4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33"/>
            <p:cNvSpPr/>
            <p:nvPr/>
          </p:nvSpPr>
          <p:spPr>
            <a:xfrm>
              <a:off x="6607075" y="1748070"/>
              <a:ext cx="68275" cy="28125"/>
            </a:xfrm>
            <a:custGeom>
              <a:rect b="b" l="l" r="r" t="t"/>
              <a:pathLst>
                <a:path extrusionOk="0" h="1125" w="2731">
                  <a:moveTo>
                    <a:pt x="2391" y="1"/>
                  </a:moveTo>
                  <a:cubicBezTo>
                    <a:pt x="2355" y="10"/>
                    <a:pt x="2320" y="10"/>
                    <a:pt x="2284" y="10"/>
                  </a:cubicBezTo>
                  <a:lnTo>
                    <a:pt x="2248" y="10"/>
                  </a:lnTo>
                  <a:cubicBezTo>
                    <a:pt x="1999" y="10"/>
                    <a:pt x="1758" y="108"/>
                    <a:pt x="1579" y="286"/>
                  </a:cubicBezTo>
                  <a:lnTo>
                    <a:pt x="1499" y="367"/>
                  </a:lnTo>
                  <a:cubicBezTo>
                    <a:pt x="1410" y="456"/>
                    <a:pt x="1303" y="527"/>
                    <a:pt x="1187" y="572"/>
                  </a:cubicBezTo>
                  <a:cubicBezTo>
                    <a:pt x="1071" y="625"/>
                    <a:pt x="946" y="643"/>
                    <a:pt x="821" y="643"/>
                  </a:cubicBezTo>
                  <a:cubicBezTo>
                    <a:pt x="482" y="643"/>
                    <a:pt x="170" y="831"/>
                    <a:pt x="0" y="1125"/>
                  </a:cubicBezTo>
                  <a:lnTo>
                    <a:pt x="1936" y="1125"/>
                  </a:lnTo>
                  <a:cubicBezTo>
                    <a:pt x="2427" y="1125"/>
                    <a:pt x="2730" y="590"/>
                    <a:pt x="2489" y="161"/>
                  </a:cubicBezTo>
                  <a:lnTo>
                    <a:pt x="2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33"/>
            <p:cNvSpPr/>
            <p:nvPr/>
          </p:nvSpPr>
          <p:spPr>
            <a:xfrm>
              <a:off x="6508950" y="1849545"/>
              <a:ext cx="138075" cy="47975"/>
            </a:xfrm>
            <a:custGeom>
              <a:rect b="b" l="l" r="r" t="t"/>
              <a:pathLst>
                <a:path extrusionOk="0" h="1919" w="5523">
                  <a:moveTo>
                    <a:pt x="651" y="1"/>
                  </a:moveTo>
                  <a:lnTo>
                    <a:pt x="366" y="492"/>
                  </a:lnTo>
                  <a:cubicBezTo>
                    <a:pt x="0" y="1125"/>
                    <a:pt x="455" y="1919"/>
                    <a:pt x="1187" y="1919"/>
                  </a:cubicBezTo>
                  <a:lnTo>
                    <a:pt x="5522" y="1919"/>
                  </a:lnTo>
                  <a:lnTo>
                    <a:pt x="5058" y="1455"/>
                  </a:lnTo>
                  <a:cubicBezTo>
                    <a:pt x="4773" y="1170"/>
                    <a:pt x="4389" y="1009"/>
                    <a:pt x="3988" y="1009"/>
                  </a:cubicBezTo>
                  <a:lnTo>
                    <a:pt x="3800" y="1009"/>
                  </a:lnTo>
                  <a:cubicBezTo>
                    <a:pt x="3390" y="1009"/>
                    <a:pt x="3006" y="848"/>
                    <a:pt x="2721" y="563"/>
                  </a:cubicBezTo>
                  <a:lnTo>
                    <a:pt x="2596" y="438"/>
                  </a:lnTo>
                  <a:cubicBezTo>
                    <a:pt x="2320" y="162"/>
                    <a:pt x="1927" y="1"/>
                    <a:pt x="1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33"/>
            <p:cNvSpPr/>
            <p:nvPr/>
          </p:nvSpPr>
          <p:spPr>
            <a:xfrm>
              <a:off x="6593475" y="1796470"/>
              <a:ext cx="41050" cy="22325"/>
            </a:xfrm>
            <a:custGeom>
              <a:rect b="b" l="l" r="r" t="t"/>
              <a:pathLst>
                <a:path extrusionOk="0" h="893" w="1642">
                  <a:moveTo>
                    <a:pt x="562" y="1"/>
                  </a:moveTo>
                  <a:cubicBezTo>
                    <a:pt x="250" y="1"/>
                    <a:pt x="0" y="251"/>
                    <a:pt x="0" y="563"/>
                  </a:cubicBezTo>
                  <a:lnTo>
                    <a:pt x="0" y="714"/>
                  </a:lnTo>
                  <a:cubicBezTo>
                    <a:pt x="0" y="813"/>
                    <a:pt x="80" y="893"/>
                    <a:pt x="179" y="893"/>
                  </a:cubicBezTo>
                  <a:lnTo>
                    <a:pt x="1427" y="893"/>
                  </a:lnTo>
                  <a:cubicBezTo>
                    <a:pt x="1552" y="893"/>
                    <a:pt x="1642" y="768"/>
                    <a:pt x="1597" y="652"/>
                  </a:cubicBezTo>
                  <a:lnTo>
                    <a:pt x="1499" y="375"/>
                  </a:lnTo>
                  <a:cubicBezTo>
                    <a:pt x="1419" y="152"/>
                    <a:pt x="1204" y="1"/>
                    <a:pt x="9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33"/>
            <p:cNvSpPr/>
            <p:nvPr/>
          </p:nvSpPr>
          <p:spPr>
            <a:xfrm>
              <a:off x="5176350" y="1452250"/>
              <a:ext cx="95925" cy="81925"/>
            </a:xfrm>
            <a:custGeom>
              <a:rect b="b" l="l" r="r" t="t"/>
              <a:pathLst>
                <a:path extrusionOk="0" h="3277" w="3837">
                  <a:moveTo>
                    <a:pt x="1901" y="1"/>
                  </a:moveTo>
                  <a:cubicBezTo>
                    <a:pt x="1745" y="1"/>
                    <a:pt x="1589" y="79"/>
                    <a:pt x="1500" y="235"/>
                  </a:cubicBezTo>
                  <a:lnTo>
                    <a:pt x="144" y="2581"/>
                  </a:lnTo>
                  <a:cubicBezTo>
                    <a:pt x="135" y="2608"/>
                    <a:pt x="126" y="2626"/>
                    <a:pt x="117" y="2652"/>
                  </a:cubicBezTo>
                  <a:cubicBezTo>
                    <a:pt x="1" y="2947"/>
                    <a:pt x="215" y="3277"/>
                    <a:pt x="545" y="3277"/>
                  </a:cubicBezTo>
                  <a:lnTo>
                    <a:pt x="3257" y="3277"/>
                  </a:lnTo>
                  <a:cubicBezTo>
                    <a:pt x="3614" y="3277"/>
                    <a:pt x="3837" y="2893"/>
                    <a:pt x="3658" y="2581"/>
                  </a:cubicBezTo>
                  <a:lnTo>
                    <a:pt x="3596" y="2465"/>
                  </a:lnTo>
                  <a:lnTo>
                    <a:pt x="3382" y="2099"/>
                  </a:lnTo>
                  <a:lnTo>
                    <a:pt x="2980" y="1412"/>
                  </a:lnTo>
                  <a:lnTo>
                    <a:pt x="2302" y="235"/>
                  </a:lnTo>
                  <a:cubicBezTo>
                    <a:pt x="2213" y="79"/>
                    <a:pt x="2057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33"/>
            <p:cNvSpPr/>
            <p:nvPr/>
          </p:nvSpPr>
          <p:spPr>
            <a:xfrm>
              <a:off x="5151825" y="1499975"/>
              <a:ext cx="144325" cy="122300"/>
            </a:xfrm>
            <a:custGeom>
              <a:rect b="b" l="l" r="r" t="t"/>
              <a:pathLst>
                <a:path extrusionOk="0" h="4892" w="5773">
                  <a:moveTo>
                    <a:pt x="2882" y="1"/>
                  </a:moveTo>
                  <a:cubicBezTo>
                    <a:pt x="2650" y="1"/>
                    <a:pt x="2418" y="114"/>
                    <a:pt x="2284" y="342"/>
                  </a:cubicBezTo>
                  <a:lnTo>
                    <a:pt x="1276" y="2099"/>
                  </a:lnTo>
                  <a:lnTo>
                    <a:pt x="464" y="3500"/>
                  </a:lnTo>
                  <a:lnTo>
                    <a:pt x="259" y="3857"/>
                  </a:lnTo>
                  <a:cubicBezTo>
                    <a:pt x="0" y="4312"/>
                    <a:pt x="331" y="4892"/>
                    <a:pt x="857" y="4892"/>
                  </a:cubicBezTo>
                  <a:lnTo>
                    <a:pt x="4907" y="4892"/>
                  </a:lnTo>
                  <a:cubicBezTo>
                    <a:pt x="5442" y="4892"/>
                    <a:pt x="5772" y="4312"/>
                    <a:pt x="5505" y="3857"/>
                  </a:cubicBezTo>
                  <a:lnTo>
                    <a:pt x="4497" y="2099"/>
                  </a:lnTo>
                  <a:lnTo>
                    <a:pt x="3480" y="342"/>
                  </a:lnTo>
                  <a:cubicBezTo>
                    <a:pt x="3346" y="114"/>
                    <a:pt x="3114" y="1"/>
                    <a:pt x="2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33"/>
            <p:cNvSpPr/>
            <p:nvPr/>
          </p:nvSpPr>
          <p:spPr>
            <a:xfrm>
              <a:off x="5133525" y="1566500"/>
              <a:ext cx="180900" cy="153025"/>
            </a:xfrm>
            <a:custGeom>
              <a:rect b="b" l="l" r="r" t="t"/>
              <a:pathLst>
                <a:path extrusionOk="0" h="6121" w="7236">
                  <a:moveTo>
                    <a:pt x="3617" y="0"/>
                  </a:moveTo>
                  <a:cubicBezTo>
                    <a:pt x="3326" y="0"/>
                    <a:pt x="3034" y="143"/>
                    <a:pt x="2865" y="429"/>
                  </a:cubicBezTo>
                  <a:lnTo>
                    <a:pt x="1598" y="2623"/>
                  </a:lnTo>
                  <a:lnTo>
                    <a:pt x="331" y="4827"/>
                  </a:lnTo>
                  <a:cubicBezTo>
                    <a:pt x="1" y="5398"/>
                    <a:pt x="411" y="6120"/>
                    <a:pt x="1080" y="6120"/>
                  </a:cubicBezTo>
                  <a:lnTo>
                    <a:pt x="6156" y="6120"/>
                  </a:lnTo>
                  <a:cubicBezTo>
                    <a:pt x="6817" y="6120"/>
                    <a:pt x="7236" y="5398"/>
                    <a:pt x="6897" y="4827"/>
                  </a:cubicBezTo>
                  <a:lnTo>
                    <a:pt x="5630" y="2623"/>
                  </a:lnTo>
                  <a:lnTo>
                    <a:pt x="4363" y="429"/>
                  </a:lnTo>
                  <a:cubicBezTo>
                    <a:pt x="4198" y="143"/>
                    <a:pt x="3908" y="0"/>
                    <a:pt x="3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33"/>
            <p:cNvSpPr/>
            <p:nvPr/>
          </p:nvSpPr>
          <p:spPr>
            <a:xfrm>
              <a:off x="5222975" y="1513850"/>
              <a:ext cx="49300" cy="20325"/>
            </a:xfrm>
            <a:custGeom>
              <a:rect b="b" l="l" r="r" t="t"/>
              <a:pathLst>
                <a:path extrusionOk="0" h="813" w="1972">
                  <a:moveTo>
                    <a:pt x="1731" y="1"/>
                  </a:moveTo>
                  <a:cubicBezTo>
                    <a:pt x="1704" y="10"/>
                    <a:pt x="1677" y="10"/>
                    <a:pt x="1651" y="10"/>
                  </a:cubicBezTo>
                  <a:lnTo>
                    <a:pt x="1624" y="10"/>
                  </a:lnTo>
                  <a:cubicBezTo>
                    <a:pt x="1445" y="10"/>
                    <a:pt x="1267" y="81"/>
                    <a:pt x="1133" y="215"/>
                  </a:cubicBezTo>
                  <a:lnTo>
                    <a:pt x="1080" y="269"/>
                  </a:lnTo>
                  <a:cubicBezTo>
                    <a:pt x="1017" y="331"/>
                    <a:pt x="937" y="385"/>
                    <a:pt x="857" y="420"/>
                  </a:cubicBezTo>
                  <a:cubicBezTo>
                    <a:pt x="776" y="456"/>
                    <a:pt x="687" y="474"/>
                    <a:pt x="589" y="474"/>
                  </a:cubicBezTo>
                  <a:cubicBezTo>
                    <a:pt x="339" y="474"/>
                    <a:pt x="116" y="608"/>
                    <a:pt x="0" y="813"/>
                  </a:cubicBezTo>
                  <a:lnTo>
                    <a:pt x="1392" y="813"/>
                  </a:lnTo>
                  <a:cubicBezTo>
                    <a:pt x="1749" y="813"/>
                    <a:pt x="1972" y="429"/>
                    <a:pt x="1793" y="117"/>
                  </a:cubicBezTo>
                  <a:lnTo>
                    <a:pt x="17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33"/>
            <p:cNvSpPr/>
            <p:nvPr/>
          </p:nvSpPr>
          <p:spPr>
            <a:xfrm>
              <a:off x="5151825" y="1587450"/>
              <a:ext cx="99950" cy="34825"/>
            </a:xfrm>
            <a:custGeom>
              <a:rect b="b" l="l" r="r" t="t"/>
              <a:pathLst>
                <a:path extrusionOk="0" h="1393" w="3998">
                  <a:moveTo>
                    <a:pt x="464" y="1"/>
                  </a:moveTo>
                  <a:lnTo>
                    <a:pt x="259" y="358"/>
                  </a:lnTo>
                  <a:cubicBezTo>
                    <a:pt x="0" y="813"/>
                    <a:pt x="331" y="1393"/>
                    <a:pt x="857" y="1393"/>
                  </a:cubicBezTo>
                  <a:lnTo>
                    <a:pt x="3997" y="1393"/>
                  </a:lnTo>
                  <a:lnTo>
                    <a:pt x="3667" y="1054"/>
                  </a:lnTo>
                  <a:cubicBezTo>
                    <a:pt x="3462" y="848"/>
                    <a:pt x="3176" y="732"/>
                    <a:pt x="2891" y="732"/>
                  </a:cubicBezTo>
                  <a:lnTo>
                    <a:pt x="2748" y="732"/>
                  </a:lnTo>
                  <a:cubicBezTo>
                    <a:pt x="2454" y="732"/>
                    <a:pt x="2177" y="616"/>
                    <a:pt x="1972" y="411"/>
                  </a:cubicBezTo>
                  <a:lnTo>
                    <a:pt x="1883" y="322"/>
                  </a:lnTo>
                  <a:cubicBezTo>
                    <a:pt x="1678" y="117"/>
                    <a:pt x="1392" y="1"/>
                    <a:pt x="1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33"/>
            <p:cNvSpPr/>
            <p:nvPr/>
          </p:nvSpPr>
          <p:spPr>
            <a:xfrm>
              <a:off x="2680025" y="1053600"/>
              <a:ext cx="230850" cy="202475"/>
            </a:xfrm>
            <a:custGeom>
              <a:rect b="b" l="l" r="r" t="t"/>
              <a:pathLst>
                <a:path extrusionOk="0" h="8099" w="9234">
                  <a:moveTo>
                    <a:pt x="4618" y="0"/>
                  </a:moveTo>
                  <a:cubicBezTo>
                    <a:pt x="4247" y="0"/>
                    <a:pt x="3877" y="190"/>
                    <a:pt x="3667" y="569"/>
                  </a:cubicBezTo>
                  <a:lnTo>
                    <a:pt x="429" y="6385"/>
                  </a:lnTo>
                  <a:cubicBezTo>
                    <a:pt x="1" y="7144"/>
                    <a:pt x="536" y="8098"/>
                    <a:pt x="1383" y="8098"/>
                  </a:cubicBezTo>
                  <a:lnTo>
                    <a:pt x="7860" y="8098"/>
                  </a:lnTo>
                  <a:cubicBezTo>
                    <a:pt x="8707" y="8098"/>
                    <a:pt x="9234" y="7144"/>
                    <a:pt x="8815" y="6385"/>
                  </a:cubicBezTo>
                  <a:lnTo>
                    <a:pt x="8145" y="5190"/>
                  </a:lnTo>
                  <a:lnTo>
                    <a:pt x="7191" y="3477"/>
                  </a:lnTo>
                  <a:lnTo>
                    <a:pt x="5576" y="569"/>
                  </a:lnTo>
                  <a:cubicBezTo>
                    <a:pt x="5362" y="190"/>
                    <a:pt x="4990" y="0"/>
                    <a:pt x="4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33"/>
            <p:cNvSpPr/>
            <p:nvPr/>
          </p:nvSpPr>
          <p:spPr>
            <a:xfrm>
              <a:off x="2623375" y="1171525"/>
              <a:ext cx="344150" cy="302000"/>
            </a:xfrm>
            <a:custGeom>
              <a:rect b="b" l="l" r="r" t="t"/>
              <a:pathLst>
                <a:path extrusionOk="0" h="12080" w="13766">
                  <a:moveTo>
                    <a:pt x="6883" y="0"/>
                  </a:moveTo>
                  <a:cubicBezTo>
                    <a:pt x="6330" y="0"/>
                    <a:pt x="5777" y="286"/>
                    <a:pt x="5460" y="857"/>
                  </a:cubicBezTo>
                  <a:lnTo>
                    <a:pt x="3043" y="5192"/>
                  </a:lnTo>
                  <a:lnTo>
                    <a:pt x="1125" y="8645"/>
                  </a:lnTo>
                  <a:lnTo>
                    <a:pt x="634" y="9519"/>
                  </a:lnTo>
                  <a:cubicBezTo>
                    <a:pt x="1" y="10661"/>
                    <a:pt x="786" y="12079"/>
                    <a:pt x="2052" y="12079"/>
                  </a:cubicBezTo>
                  <a:lnTo>
                    <a:pt x="11714" y="12079"/>
                  </a:lnTo>
                  <a:cubicBezTo>
                    <a:pt x="12981" y="12079"/>
                    <a:pt x="13766" y="10661"/>
                    <a:pt x="13141" y="9519"/>
                  </a:cubicBezTo>
                  <a:lnTo>
                    <a:pt x="10724" y="5192"/>
                  </a:lnTo>
                  <a:lnTo>
                    <a:pt x="8306" y="857"/>
                  </a:lnTo>
                  <a:cubicBezTo>
                    <a:pt x="7989" y="286"/>
                    <a:pt x="7436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33"/>
            <p:cNvSpPr/>
            <p:nvPr/>
          </p:nvSpPr>
          <p:spPr>
            <a:xfrm>
              <a:off x="2579875" y="1335825"/>
              <a:ext cx="431375" cy="378125"/>
            </a:xfrm>
            <a:custGeom>
              <a:rect b="b" l="l" r="r" t="t"/>
              <a:pathLst>
                <a:path extrusionOk="0" h="15125" w="17255">
                  <a:moveTo>
                    <a:pt x="8628" y="1"/>
                  </a:moveTo>
                  <a:cubicBezTo>
                    <a:pt x="7934" y="1"/>
                    <a:pt x="7240" y="355"/>
                    <a:pt x="6843" y="1065"/>
                  </a:cubicBezTo>
                  <a:lnTo>
                    <a:pt x="3819" y="6497"/>
                  </a:lnTo>
                  <a:lnTo>
                    <a:pt x="795" y="11921"/>
                  </a:lnTo>
                  <a:cubicBezTo>
                    <a:pt x="1" y="13349"/>
                    <a:pt x="991" y="15124"/>
                    <a:pt x="2570" y="15124"/>
                  </a:cubicBezTo>
                  <a:lnTo>
                    <a:pt x="14676" y="15124"/>
                  </a:lnTo>
                  <a:cubicBezTo>
                    <a:pt x="16255" y="15124"/>
                    <a:pt x="17254" y="13349"/>
                    <a:pt x="16460" y="11921"/>
                  </a:cubicBezTo>
                  <a:lnTo>
                    <a:pt x="13436" y="6497"/>
                  </a:lnTo>
                  <a:lnTo>
                    <a:pt x="10412" y="1065"/>
                  </a:lnTo>
                  <a:cubicBezTo>
                    <a:pt x="10015" y="355"/>
                    <a:pt x="9321" y="1"/>
                    <a:pt x="8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33"/>
            <p:cNvSpPr/>
            <p:nvPr/>
          </p:nvSpPr>
          <p:spPr>
            <a:xfrm>
              <a:off x="2745825" y="1183350"/>
              <a:ext cx="165050" cy="72725"/>
            </a:xfrm>
            <a:custGeom>
              <a:rect b="b" l="l" r="r" t="t"/>
              <a:pathLst>
                <a:path extrusionOk="0" h="2909" w="6602">
                  <a:moveTo>
                    <a:pt x="5513" y="0"/>
                  </a:moveTo>
                  <a:lnTo>
                    <a:pt x="5112" y="419"/>
                  </a:lnTo>
                  <a:cubicBezTo>
                    <a:pt x="4800" y="740"/>
                    <a:pt x="4380" y="919"/>
                    <a:pt x="3943" y="919"/>
                  </a:cubicBezTo>
                  <a:lnTo>
                    <a:pt x="3881" y="919"/>
                  </a:lnTo>
                  <a:cubicBezTo>
                    <a:pt x="3444" y="919"/>
                    <a:pt x="3033" y="1097"/>
                    <a:pt x="2721" y="1418"/>
                  </a:cubicBezTo>
                  <a:lnTo>
                    <a:pt x="2587" y="1561"/>
                  </a:lnTo>
                  <a:cubicBezTo>
                    <a:pt x="2427" y="1722"/>
                    <a:pt x="2248" y="1847"/>
                    <a:pt x="2052" y="1927"/>
                  </a:cubicBezTo>
                  <a:cubicBezTo>
                    <a:pt x="1856" y="2016"/>
                    <a:pt x="1642" y="2061"/>
                    <a:pt x="1428" y="2061"/>
                  </a:cubicBezTo>
                  <a:cubicBezTo>
                    <a:pt x="830" y="2061"/>
                    <a:pt x="295" y="2391"/>
                    <a:pt x="0" y="2908"/>
                  </a:cubicBezTo>
                  <a:lnTo>
                    <a:pt x="5228" y="2908"/>
                  </a:lnTo>
                  <a:cubicBezTo>
                    <a:pt x="6075" y="2908"/>
                    <a:pt x="6602" y="1954"/>
                    <a:pt x="6183" y="1195"/>
                  </a:cubicBezTo>
                  <a:lnTo>
                    <a:pt x="55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33"/>
            <p:cNvSpPr/>
            <p:nvPr/>
          </p:nvSpPr>
          <p:spPr>
            <a:xfrm>
              <a:off x="2623375" y="1387625"/>
              <a:ext cx="238675" cy="85900"/>
            </a:xfrm>
            <a:custGeom>
              <a:rect b="b" l="l" r="r" t="t"/>
              <a:pathLst>
                <a:path extrusionOk="0" h="3436" w="9547">
                  <a:moveTo>
                    <a:pt x="1125" y="1"/>
                  </a:moveTo>
                  <a:lnTo>
                    <a:pt x="634" y="875"/>
                  </a:lnTo>
                  <a:cubicBezTo>
                    <a:pt x="1" y="2017"/>
                    <a:pt x="786" y="3435"/>
                    <a:pt x="2052" y="3435"/>
                  </a:cubicBezTo>
                  <a:lnTo>
                    <a:pt x="9546" y="3435"/>
                  </a:lnTo>
                  <a:lnTo>
                    <a:pt x="8743" y="2606"/>
                  </a:lnTo>
                  <a:cubicBezTo>
                    <a:pt x="8253" y="2097"/>
                    <a:pt x="7592" y="1812"/>
                    <a:pt x="6897" y="1812"/>
                  </a:cubicBezTo>
                  <a:lnTo>
                    <a:pt x="6558" y="1812"/>
                  </a:lnTo>
                  <a:cubicBezTo>
                    <a:pt x="5871" y="1812"/>
                    <a:pt x="5202" y="1526"/>
                    <a:pt x="4711" y="1018"/>
                  </a:cubicBezTo>
                  <a:lnTo>
                    <a:pt x="4497" y="795"/>
                  </a:lnTo>
                  <a:cubicBezTo>
                    <a:pt x="4006" y="286"/>
                    <a:pt x="3337" y="1"/>
                    <a:pt x="2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33"/>
            <p:cNvSpPr/>
            <p:nvPr/>
          </p:nvSpPr>
          <p:spPr>
            <a:xfrm>
              <a:off x="2812500" y="1303775"/>
              <a:ext cx="77200" cy="55325"/>
            </a:xfrm>
            <a:custGeom>
              <a:rect b="b" l="l" r="r" t="t"/>
              <a:pathLst>
                <a:path extrusionOk="0" h="2213" w="3088">
                  <a:moveTo>
                    <a:pt x="1107" y="0"/>
                  </a:moveTo>
                  <a:cubicBezTo>
                    <a:pt x="839" y="0"/>
                    <a:pt x="598" y="170"/>
                    <a:pt x="500" y="420"/>
                  </a:cubicBezTo>
                  <a:cubicBezTo>
                    <a:pt x="402" y="669"/>
                    <a:pt x="277" y="991"/>
                    <a:pt x="161" y="1294"/>
                  </a:cubicBezTo>
                  <a:cubicBezTo>
                    <a:pt x="1" y="1731"/>
                    <a:pt x="313" y="2213"/>
                    <a:pt x="768" y="2213"/>
                  </a:cubicBezTo>
                  <a:lnTo>
                    <a:pt x="2267" y="2213"/>
                  </a:lnTo>
                  <a:cubicBezTo>
                    <a:pt x="2775" y="2213"/>
                    <a:pt x="3087" y="1633"/>
                    <a:pt x="2820" y="1187"/>
                  </a:cubicBezTo>
                  <a:lnTo>
                    <a:pt x="2597" y="812"/>
                  </a:lnTo>
                  <a:cubicBezTo>
                    <a:pt x="2293" y="304"/>
                    <a:pt x="1758" y="0"/>
                    <a:pt x="1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33"/>
            <p:cNvSpPr/>
            <p:nvPr/>
          </p:nvSpPr>
          <p:spPr>
            <a:xfrm>
              <a:off x="2125125" y="1314200"/>
              <a:ext cx="169525" cy="148625"/>
            </a:xfrm>
            <a:custGeom>
              <a:rect b="b" l="l" r="r" t="t"/>
              <a:pathLst>
                <a:path extrusionOk="0" h="5945" w="6781">
                  <a:moveTo>
                    <a:pt x="3391" y="0"/>
                  </a:moveTo>
                  <a:cubicBezTo>
                    <a:pt x="3117" y="0"/>
                    <a:pt x="2842" y="141"/>
                    <a:pt x="2686" y="422"/>
                  </a:cubicBezTo>
                  <a:lnTo>
                    <a:pt x="313" y="4686"/>
                  </a:lnTo>
                  <a:cubicBezTo>
                    <a:pt x="1" y="5248"/>
                    <a:pt x="393" y="5944"/>
                    <a:pt x="1018" y="5944"/>
                  </a:cubicBezTo>
                  <a:lnTo>
                    <a:pt x="5764" y="5944"/>
                  </a:lnTo>
                  <a:cubicBezTo>
                    <a:pt x="6388" y="5944"/>
                    <a:pt x="6781" y="5248"/>
                    <a:pt x="6469" y="4686"/>
                  </a:cubicBezTo>
                  <a:lnTo>
                    <a:pt x="5978" y="3812"/>
                  </a:lnTo>
                  <a:lnTo>
                    <a:pt x="5282" y="2554"/>
                  </a:lnTo>
                  <a:lnTo>
                    <a:pt x="4096" y="422"/>
                  </a:lnTo>
                  <a:cubicBezTo>
                    <a:pt x="3940" y="141"/>
                    <a:pt x="3665" y="0"/>
                    <a:pt x="3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33"/>
            <p:cNvSpPr/>
            <p:nvPr/>
          </p:nvSpPr>
          <p:spPr>
            <a:xfrm>
              <a:off x="2083650" y="1400850"/>
              <a:ext cx="252500" cy="221425"/>
            </a:xfrm>
            <a:custGeom>
              <a:rect b="b" l="l" r="r" t="t"/>
              <a:pathLst>
                <a:path extrusionOk="0" h="8857" w="10100">
                  <a:moveTo>
                    <a:pt x="5050" y="0"/>
                  </a:moveTo>
                  <a:cubicBezTo>
                    <a:pt x="4644" y="0"/>
                    <a:pt x="4238" y="208"/>
                    <a:pt x="4006" y="622"/>
                  </a:cubicBezTo>
                  <a:lnTo>
                    <a:pt x="2231" y="3807"/>
                  </a:lnTo>
                  <a:lnTo>
                    <a:pt x="821" y="6341"/>
                  </a:lnTo>
                  <a:lnTo>
                    <a:pt x="465" y="6983"/>
                  </a:lnTo>
                  <a:cubicBezTo>
                    <a:pt x="1" y="7822"/>
                    <a:pt x="581" y="8857"/>
                    <a:pt x="1508" y="8857"/>
                  </a:cubicBezTo>
                  <a:lnTo>
                    <a:pt x="8592" y="8857"/>
                  </a:lnTo>
                  <a:cubicBezTo>
                    <a:pt x="9519" y="8857"/>
                    <a:pt x="10099" y="7822"/>
                    <a:pt x="9635" y="6983"/>
                  </a:cubicBezTo>
                  <a:lnTo>
                    <a:pt x="7869" y="3807"/>
                  </a:lnTo>
                  <a:lnTo>
                    <a:pt x="6094" y="622"/>
                  </a:lnTo>
                  <a:cubicBezTo>
                    <a:pt x="5862" y="208"/>
                    <a:pt x="5456" y="0"/>
                    <a:pt x="5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33"/>
            <p:cNvSpPr/>
            <p:nvPr/>
          </p:nvSpPr>
          <p:spPr>
            <a:xfrm>
              <a:off x="2051550" y="1521275"/>
              <a:ext cx="316700" cy="277625"/>
            </a:xfrm>
            <a:custGeom>
              <a:rect b="b" l="l" r="r" t="t"/>
              <a:pathLst>
                <a:path extrusionOk="0" h="11105" w="12668">
                  <a:moveTo>
                    <a:pt x="6337" y="1"/>
                  </a:moveTo>
                  <a:cubicBezTo>
                    <a:pt x="5828" y="1"/>
                    <a:pt x="5317" y="262"/>
                    <a:pt x="5023" y="783"/>
                  </a:cubicBezTo>
                  <a:lnTo>
                    <a:pt x="2810" y="4771"/>
                  </a:lnTo>
                  <a:lnTo>
                    <a:pt x="589" y="8750"/>
                  </a:lnTo>
                  <a:cubicBezTo>
                    <a:pt x="0" y="9794"/>
                    <a:pt x="732" y="11105"/>
                    <a:pt x="1891" y="11105"/>
                  </a:cubicBezTo>
                  <a:lnTo>
                    <a:pt x="10777" y="11105"/>
                  </a:lnTo>
                  <a:cubicBezTo>
                    <a:pt x="11936" y="11105"/>
                    <a:pt x="12668" y="9794"/>
                    <a:pt x="12079" y="8750"/>
                  </a:cubicBezTo>
                  <a:lnTo>
                    <a:pt x="9867" y="4771"/>
                  </a:lnTo>
                  <a:lnTo>
                    <a:pt x="7645" y="783"/>
                  </a:lnTo>
                  <a:cubicBezTo>
                    <a:pt x="7355" y="262"/>
                    <a:pt x="6847" y="1"/>
                    <a:pt x="6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33"/>
            <p:cNvSpPr/>
            <p:nvPr/>
          </p:nvSpPr>
          <p:spPr>
            <a:xfrm>
              <a:off x="2173525" y="1409475"/>
              <a:ext cx="121125" cy="53350"/>
            </a:xfrm>
            <a:custGeom>
              <a:rect b="b" l="l" r="r" t="t"/>
              <a:pathLst>
                <a:path extrusionOk="0" h="2134" w="4845">
                  <a:moveTo>
                    <a:pt x="4042" y="1"/>
                  </a:moveTo>
                  <a:lnTo>
                    <a:pt x="3748" y="313"/>
                  </a:lnTo>
                  <a:cubicBezTo>
                    <a:pt x="3525" y="545"/>
                    <a:pt x="3212" y="679"/>
                    <a:pt x="2891" y="679"/>
                  </a:cubicBezTo>
                  <a:lnTo>
                    <a:pt x="2847" y="679"/>
                  </a:lnTo>
                  <a:cubicBezTo>
                    <a:pt x="2525" y="679"/>
                    <a:pt x="2222" y="804"/>
                    <a:pt x="1999" y="1045"/>
                  </a:cubicBezTo>
                  <a:lnTo>
                    <a:pt x="1892" y="1143"/>
                  </a:lnTo>
                  <a:cubicBezTo>
                    <a:pt x="1785" y="1259"/>
                    <a:pt x="1651" y="1357"/>
                    <a:pt x="1500" y="1419"/>
                  </a:cubicBezTo>
                  <a:cubicBezTo>
                    <a:pt x="1357" y="1482"/>
                    <a:pt x="1205" y="1509"/>
                    <a:pt x="1045" y="1509"/>
                  </a:cubicBezTo>
                  <a:cubicBezTo>
                    <a:pt x="607" y="1509"/>
                    <a:pt x="215" y="1758"/>
                    <a:pt x="1" y="2133"/>
                  </a:cubicBezTo>
                  <a:lnTo>
                    <a:pt x="3828" y="2133"/>
                  </a:lnTo>
                  <a:cubicBezTo>
                    <a:pt x="4452" y="2133"/>
                    <a:pt x="4845" y="1437"/>
                    <a:pt x="4533" y="875"/>
                  </a:cubicBezTo>
                  <a:lnTo>
                    <a:pt x="40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33"/>
            <p:cNvSpPr/>
            <p:nvPr/>
          </p:nvSpPr>
          <p:spPr>
            <a:xfrm>
              <a:off x="2083650" y="1559350"/>
              <a:ext cx="175100" cy="62925"/>
            </a:xfrm>
            <a:custGeom>
              <a:rect b="b" l="l" r="r" t="t"/>
              <a:pathLst>
                <a:path extrusionOk="0" h="2517" w="7004">
                  <a:moveTo>
                    <a:pt x="821" y="1"/>
                  </a:moveTo>
                  <a:lnTo>
                    <a:pt x="465" y="643"/>
                  </a:lnTo>
                  <a:cubicBezTo>
                    <a:pt x="1" y="1482"/>
                    <a:pt x="581" y="2517"/>
                    <a:pt x="1508" y="2517"/>
                  </a:cubicBezTo>
                  <a:lnTo>
                    <a:pt x="7004" y="2517"/>
                  </a:lnTo>
                  <a:lnTo>
                    <a:pt x="6415" y="1910"/>
                  </a:lnTo>
                  <a:cubicBezTo>
                    <a:pt x="6058" y="1535"/>
                    <a:pt x="5567" y="1330"/>
                    <a:pt x="5059" y="1330"/>
                  </a:cubicBezTo>
                  <a:lnTo>
                    <a:pt x="4809" y="1330"/>
                  </a:lnTo>
                  <a:cubicBezTo>
                    <a:pt x="4301" y="1330"/>
                    <a:pt x="3819" y="1116"/>
                    <a:pt x="3453" y="741"/>
                  </a:cubicBezTo>
                  <a:lnTo>
                    <a:pt x="3293" y="581"/>
                  </a:lnTo>
                  <a:cubicBezTo>
                    <a:pt x="2936" y="206"/>
                    <a:pt x="2445" y="1"/>
                    <a:pt x="19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33"/>
            <p:cNvSpPr/>
            <p:nvPr/>
          </p:nvSpPr>
          <p:spPr>
            <a:xfrm>
              <a:off x="2222375" y="1497800"/>
              <a:ext cx="56675" cy="40625"/>
            </a:xfrm>
            <a:custGeom>
              <a:rect b="b" l="l" r="r" t="t"/>
              <a:pathLst>
                <a:path extrusionOk="0" h="1625" w="2267">
                  <a:moveTo>
                    <a:pt x="812" y="1"/>
                  </a:moveTo>
                  <a:cubicBezTo>
                    <a:pt x="616" y="1"/>
                    <a:pt x="438" y="126"/>
                    <a:pt x="366" y="313"/>
                  </a:cubicBezTo>
                  <a:cubicBezTo>
                    <a:pt x="295" y="491"/>
                    <a:pt x="206" y="732"/>
                    <a:pt x="125" y="946"/>
                  </a:cubicBezTo>
                  <a:cubicBezTo>
                    <a:pt x="1" y="1276"/>
                    <a:pt x="232" y="1624"/>
                    <a:pt x="563" y="1624"/>
                  </a:cubicBezTo>
                  <a:lnTo>
                    <a:pt x="1660" y="1624"/>
                  </a:lnTo>
                  <a:cubicBezTo>
                    <a:pt x="2035" y="1624"/>
                    <a:pt x="2266" y="1205"/>
                    <a:pt x="2070" y="875"/>
                  </a:cubicBezTo>
                  <a:lnTo>
                    <a:pt x="1901" y="598"/>
                  </a:lnTo>
                  <a:cubicBezTo>
                    <a:pt x="1678" y="224"/>
                    <a:pt x="1294" y="1"/>
                    <a:pt x="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33"/>
            <p:cNvSpPr/>
            <p:nvPr/>
          </p:nvSpPr>
          <p:spPr>
            <a:xfrm>
              <a:off x="5941550" y="1363650"/>
              <a:ext cx="221725" cy="194400"/>
            </a:xfrm>
            <a:custGeom>
              <a:rect b="b" l="l" r="r" t="t"/>
              <a:pathLst>
                <a:path extrusionOk="0" h="7776" w="8869">
                  <a:moveTo>
                    <a:pt x="4434" y="1"/>
                  </a:moveTo>
                  <a:cubicBezTo>
                    <a:pt x="4078" y="1"/>
                    <a:pt x="3721" y="184"/>
                    <a:pt x="3516" y="549"/>
                  </a:cubicBezTo>
                  <a:lnTo>
                    <a:pt x="402" y="6134"/>
                  </a:lnTo>
                  <a:cubicBezTo>
                    <a:pt x="1" y="6865"/>
                    <a:pt x="509" y="7775"/>
                    <a:pt x="1321" y="7775"/>
                  </a:cubicBezTo>
                  <a:lnTo>
                    <a:pt x="7539" y="7775"/>
                  </a:lnTo>
                  <a:cubicBezTo>
                    <a:pt x="8351" y="7775"/>
                    <a:pt x="8868" y="6865"/>
                    <a:pt x="8458" y="6134"/>
                  </a:cubicBezTo>
                  <a:lnTo>
                    <a:pt x="7816" y="4983"/>
                  </a:lnTo>
                  <a:lnTo>
                    <a:pt x="6906" y="3342"/>
                  </a:lnTo>
                  <a:lnTo>
                    <a:pt x="5345" y="549"/>
                  </a:lnTo>
                  <a:cubicBezTo>
                    <a:pt x="5144" y="184"/>
                    <a:pt x="4789" y="1"/>
                    <a:pt x="4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33"/>
            <p:cNvSpPr/>
            <p:nvPr/>
          </p:nvSpPr>
          <p:spPr>
            <a:xfrm>
              <a:off x="5887150" y="1476950"/>
              <a:ext cx="330550" cy="289850"/>
            </a:xfrm>
            <a:custGeom>
              <a:rect b="b" l="l" r="r" t="t"/>
              <a:pathLst>
                <a:path extrusionOk="0" h="11594" w="13222">
                  <a:moveTo>
                    <a:pt x="6610" y="1"/>
                  </a:moveTo>
                  <a:cubicBezTo>
                    <a:pt x="6078" y="1"/>
                    <a:pt x="5545" y="273"/>
                    <a:pt x="5237" y="817"/>
                  </a:cubicBezTo>
                  <a:lnTo>
                    <a:pt x="2926" y="4974"/>
                  </a:lnTo>
                  <a:lnTo>
                    <a:pt x="1080" y="8293"/>
                  </a:lnTo>
                  <a:lnTo>
                    <a:pt x="607" y="9140"/>
                  </a:lnTo>
                  <a:cubicBezTo>
                    <a:pt x="0" y="10228"/>
                    <a:pt x="758" y="11593"/>
                    <a:pt x="1972" y="11593"/>
                  </a:cubicBezTo>
                  <a:lnTo>
                    <a:pt x="11241" y="11593"/>
                  </a:lnTo>
                  <a:cubicBezTo>
                    <a:pt x="12454" y="11593"/>
                    <a:pt x="13221" y="10228"/>
                    <a:pt x="12615" y="9140"/>
                  </a:cubicBezTo>
                  <a:lnTo>
                    <a:pt x="10295" y="4974"/>
                  </a:lnTo>
                  <a:lnTo>
                    <a:pt x="7976" y="817"/>
                  </a:lnTo>
                  <a:cubicBezTo>
                    <a:pt x="7672" y="273"/>
                    <a:pt x="7141" y="1"/>
                    <a:pt x="6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33"/>
            <p:cNvSpPr/>
            <p:nvPr/>
          </p:nvSpPr>
          <p:spPr>
            <a:xfrm>
              <a:off x="5845225" y="1634575"/>
              <a:ext cx="414175" cy="363050"/>
            </a:xfrm>
            <a:custGeom>
              <a:rect b="b" l="l" r="r" t="t"/>
              <a:pathLst>
                <a:path extrusionOk="0" h="14522" w="16567">
                  <a:moveTo>
                    <a:pt x="8284" y="0"/>
                  </a:moveTo>
                  <a:cubicBezTo>
                    <a:pt x="7619" y="0"/>
                    <a:pt x="6954" y="342"/>
                    <a:pt x="6575" y="1024"/>
                  </a:cubicBezTo>
                  <a:lnTo>
                    <a:pt x="3667" y="6234"/>
                  </a:lnTo>
                  <a:lnTo>
                    <a:pt x="767" y="11444"/>
                  </a:lnTo>
                  <a:cubicBezTo>
                    <a:pt x="0" y="12818"/>
                    <a:pt x="955" y="14522"/>
                    <a:pt x="2480" y="14522"/>
                  </a:cubicBezTo>
                  <a:lnTo>
                    <a:pt x="14095" y="14522"/>
                  </a:lnTo>
                  <a:cubicBezTo>
                    <a:pt x="15612" y="14522"/>
                    <a:pt x="16566" y="12818"/>
                    <a:pt x="15808" y="11444"/>
                  </a:cubicBezTo>
                  <a:lnTo>
                    <a:pt x="12900" y="6234"/>
                  </a:lnTo>
                  <a:lnTo>
                    <a:pt x="10000" y="1024"/>
                  </a:lnTo>
                  <a:cubicBezTo>
                    <a:pt x="9617" y="342"/>
                    <a:pt x="8950" y="0"/>
                    <a:pt x="8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33"/>
            <p:cNvSpPr/>
            <p:nvPr/>
          </p:nvSpPr>
          <p:spPr>
            <a:xfrm>
              <a:off x="6004675" y="1488225"/>
              <a:ext cx="158600" cy="69825"/>
            </a:xfrm>
            <a:custGeom>
              <a:rect b="b" l="l" r="r" t="t"/>
              <a:pathLst>
                <a:path extrusionOk="0" h="2793" w="6344">
                  <a:moveTo>
                    <a:pt x="5291" y="0"/>
                  </a:moveTo>
                  <a:lnTo>
                    <a:pt x="4907" y="401"/>
                  </a:lnTo>
                  <a:cubicBezTo>
                    <a:pt x="4604" y="714"/>
                    <a:pt x="4211" y="883"/>
                    <a:pt x="3792" y="883"/>
                  </a:cubicBezTo>
                  <a:lnTo>
                    <a:pt x="3730" y="883"/>
                  </a:lnTo>
                  <a:cubicBezTo>
                    <a:pt x="3310" y="883"/>
                    <a:pt x="2909" y="1053"/>
                    <a:pt x="2614" y="1365"/>
                  </a:cubicBezTo>
                  <a:lnTo>
                    <a:pt x="2481" y="1499"/>
                  </a:lnTo>
                  <a:cubicBezTo>
                    <a:pt x="2329" y="1650"/>
                    <a:pt x="2159" y="1775"/>
                    <a:pt x="1972" y="1856"/>
                  </a:cubicBezTo>
                  <a:cubicBezTo>
                    <a:pt x="1776" y="1936"/>
                    <a:pt x="1571" y="1981"/>
                    <a:pt x="1365" y="1981"/>
                  </a:cubicBezTo>
                  <a:cubicBezTo>
                    <a:pt x="795" y="1981"/>
                    <a:pt x="277" y="2293"/>
                    <a:pt x="1" y="2792"/>
                  </a:cubicBezTo>
                  <a:lnTo>
                    <a:pt x="5014" y="2792"/>
                  </a:lnTo>
                  <a:cubicBezTo>
                    <a:pt x="5826" y="2792"/>
                    <a:pt x="6343" y="1882"/>
                    <a:pt x="5933" y="1151"/>
                  </a:cubicBezTo>
                  <a:lnTo>
                    <a:pt x="5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33"/>
            <p:cNvSpPr/>
            <p:nvPr/>
          </p:nvSpPr>
          <p:spPr>
            <a:xfrm>
              <a:off x="5887150" y="1684250"/>
              <a:ext cx="229075" cy="82550"/>
            </a:xfrm>
            <a:custGeom>
              <a:rect b="b" l="l" r="r" t="t"/>
              <a:pathLst>
                <a:path extrusionOk="0" h="3302" w="9163">
                  <a:moveTo>
                    <a:pt x="1080" y="1"/>
                  </a:moveTo>
                  <a:lnTo>
                    <a:pt x="607" y="848"/>
                  </a:lnTo>
                  <a:cubicBezTo>
                    <a:pt x="0" y="1936"/>
                    <a:pt x="758" y="3301"/>
                    <a:pt x="1972" y="3301"/>
                  </a:cubicBezTo>
                  <a:lnTo>
                    <a:pt x="9162" y="3301"/>
                  </a:lnTo>
                  <a:lnTo>
                    <a:pt x="8395" y="2507"/>
                  </a:lnTo>
                  <a:cubicBezTo>
                    <a:pt x="7922" y="2017"/>
                    <a:pt x="7289" y="1740"/>
                    <a:pt x="6620" y="1740"/>
                  </a:cubicBezTo>
                  <a:lnTo>
                    <a:pt x="6298" y="1740"/>
                  </a:lnTo>
                  <a:cubicBezTo>
                    <a:pt x="5629" y="1740"/>
                    <a:pt x="4987" y="1464"/>
                    <a:pt x="4523" y="973"/>
                  </a:cubicBezTo>
                  <a:lnTo>
                    <a:pt x="4309" y="759"/>
                  </a:lnTo>
                  <a:cubicBezTo>
                    <a:pt x="3845" y="277"/>
                    <a:pt x="3203" y="1"/>
                    <a:pt x="2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33"/>
            <p:cNvSpPr/>
            <p:nvPr/>
          </p:nvSpPr>
          <p:spPr>
            <a:xfrm>
              <a:off x="5947350" y="1811825"/>
              <a:ext cx="74075" cy="53100"/>
            </a:xfrm>
            <a:custGeom>
              <a:rect b="b" l="l" r="r" t="t"/>
              <a:pathLst>
                <a:path extrusionOk="0" h="2124" w="2963">
                  <a:moveTo>
                    <a:pt x="1062" y="0"/>
                  </a:moveTo>
                  <a:cubicBezTo>
                    <a:pt x="813" y="0"/>
                    <a:pt x="581" y="161"/>
                    <a:pt x="483" y="402"/>
                  </a:cubicBezTo>
                  <a:cubicBezTo>
                    <a:pt x="393" y="643"/>
                    <a:pt x="277" y="946"/>
                    <a:pt x="161" y="1240"/>
                  </a:cubicBezTo>
                  <a:cubicBezTo>
                    <a:pt x="1" y="1660"/>
                    <a:pt x="304" y="2124"/>
                    <a:pt x="741" y="2124"/>
                  </a:cubicBezTo>
                  <a:lnTo>
                    <a:pt x="2178" y="2124"/>
                  </a:lnTo>
                  <a:cubicBezTo>
                    <a:pt x="2668" y="2124"/>
                    <a:pt x="2963" y="1571"/>
                    <a:pt x="2704" y="1133"/>
                  </a:cubicBezTo>
                  <a:lnTo>
                    <a:pt x="2499" y="777"/>
                  </a:lnTo>
                  <a:cubicBezTo>
                    <a:pt x="2204" y="295"/>
                    <a:pt x="1696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33"/>
            <p:cNvSpPr/>
            <p:nvPr/>
          </p:nvSpPr>
          <p:spPr>
            <a:xfrm>
              <a:off x="97358" y="1222153"/>
              <a:ext cx="7732161" cy="3683500"/>
            </a:xfrm>
            <a:custGeom>
              <a:rect b="b" l="l" r="r" t="t"/>
              <a:pathLst>
                <a:path extrusionOk="0" h="147340" w="346423">
                  <a:moveTo>
                    <a:pt x="174695" y="1"/>
                  </a:moveTo>
                  <a:cubicBezTo>
                    <a:pt x="166355" y="1"/>
                    <a:pt x="158119" y="1972"/>
                    <a:pt x="150846" y="5772"/>
                  </a:cubicBezTo>
                  <a:lnTo>
                    <a:pt x="134931" y="14087"/>
                  </a:lnTo>
                  <a:lnTo>
                    <a:pt x="110835" y="20331"/>
                  </a:lnTo>
                  <a:cubicBezTo>
                    <a:pt x="110487" y="20420"/>
                    <a:pt x="110148" y="20519"/>
                    <a:pt x="109818" y="20626"/>
                  </a:cubicBezTo>
                  <a:cubicBezTo>
                    <a:pt x="107284" y="21418"/>
                    <a:pt x="104624" y="21804"/>
                    <a:pt x="101955" y="21804"/>
                  </a:cubicBezTo>
                  <a:cubicBezTo>
                    <a:pt x="100687" y="21804"/>
                    <a:pt x="99417" y="21717"/>
                    <a:pt x="98158" y="21545"/>
                  </a:cubicBezTo>
                  <a:cubicBezTo>
                    <a:pt x="94581" y="21063"/>
                    <a:pt x="90977" y="20822"/>
                    <a:pt x="87391" y="20822"/>
                  </a:cubicBezTo>
                  <a:cubicBezTo>
                    <a:pt x="74776" y="20822"/>
                    <a:pt x="62314" y="23802"/>
                    <a:pt x="51314" y="29547"/>
                  </a:cubicBezTo>
                  <a:lnTo>
                    <a:pt x="27245" y="42125"/>
                  </a:lnTo>
                  <a:lnTo>
                    <a:pt x="0" y="49191"/>
                  </a:lnTo>
                  <a:lnTo>
                    <a:pt x="0" y="147339"/>
                  </a:lnTo>
                  <a:lnTo>
                    <a:pt x="346422" y="147339"/>
                  </a:lnTo>
                  <a:lnTo>
                    <a:pt x="346422" y="54481"/>
                  </a:lnTo>
                  <a:cubicBezTo>
                    <a:pt x="342818" y="52438"/>
                    <a:pt x="338661" y="51251"/>
                    <a:pt x="334343" y="51064"/>
                  </a:cubicBezTo>
                  <a:lnTo>
                    <a:pt x="327117" y="50752"/>
                  </a:lnTo>
                  <a:cubicBezTo>
                    <a:pt x="323031" y="50573"/>
                    <a:pt x="319133" y="49503"/>
                    <a:pt x="315716" y="47710"/>
                  </a:cubicBezTo>
                  <a:cubicBezTo>
                    <a:pt x="312290" y="45908"/>
                    <a:pt x="309355" y="43383"/>
                    <a:pt x="307196" y="40279"/>
                  </a:cubicBezTo>
                  <a:cubicBezTo>
                    <a:pt x="303360" y="34765"/>
                    <a:pt x="297009" y="31019"/>
                    <a:pt x="289818" y="30037"/>
                  </a:cubicBezTo>
                  <a:lnTo>
                    <a:pt x="279505" y="28637"/>
                  </a:lnTo>
                  <a:cubicBezTo>
                    <a:pt x="276533" y="28228"/>
                    <a:pt x="273547" y="28027"/>
                    <a:pt x="270570" y="28027"/>
                  </a:cubicBezTo>
                  <a:cubicBezTo>
                    <a:pt x="266980" y="28027"/>
                    <a:pt x="263405" y="28320"/>
                    <a:pt x="259888" y="28895"/>
                  </a:cubicBezTo>
                  <a:cubicBezTo>
                    <a:pt x="258374" y="29145"/>
                    <a:pt x="256852" y="29267"/>
                    <a:pt x="255340" y="29267"/>
                  </a:cubicBezTo>
                  <a:cubicBezTo>
                    <a:pt x="249011" y="29267"/>
                    <a:pt x="242855" y="27123"/>
                    <a:pt x="238174" y="23177"/>
                  </a:cubicBezTo>
                  <a:cubicBezTo>
                    <a:pt x="236452" y="21732"/>
                    <a:pt x="234472" y="20572"/>
                    <a:pt x="232331" y="19760"/>
                  </a:cubicBezTo>
                  <a:cubicBezTo>
                    <a:pt x="230181" y="18940"/>
                    <a:pt x="227888" y="18467"/>
                    <a:pt x="225524" y="18369"/>
                  </a:cubicBezTo>
                  <a:lnTo>
                    <a:pt x="219761" y="18110"/>
                  </a:lnTo>
                  <a:cubicBezTo>
                    <a:pt x="216505" y="17967"/>
                    <a:pt x="213400" y="17120"/>
                    <a:pt x="210671" y="15692"/>
                  </a:cubicBezTo>
                  <a:cubicBezTo>
                    <a:pt x="207950" y="14256"/>
                    <a:pt x="205603" y="12240"/>
                    <a:pt x="203882" y="9769"/>
                  </a:cubicBezTo>
                  <a:cubicBezTo>
                    <a:pt x="200822" y="5362"/>
                    <a:pt x="195755" y="2382"/>
                    <a:pt x="190027" y="1606"/>
                  </a:cubicBezTo>
                  <a:lnTo>
                    <a:pt x="181811" y="482"/>
                  </a:lnTo>
                  <a:cubicBezTo>
                    <a:pt x="179444" y="160"/>
                    <a:pt x="177065" y="1"/>
                    <a:pt x="174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33"/>
            <p:cNvSpPr/>
            <p:nvPr/>
          </p:nvSpPr>
          <p:spPr>
            <a:xfrm>
              <a:off x="946225" y="4278600"/>
              <a:ext cx="3035850" cy="627050"/>
            </a:xfrm>
            <a:custGeom>
              <a:rect b="b" l="l" r="r" t="t"/>
              <a:pathLst>
                <a:path extrusionOk="0" h="25082" w="121434">
                  <a:moveTo>
                    <a:pt x="54786" y="1"/>
                  </a:moveTo>
                  <a:cubicBezTo>
                    <a:pt x="52420" y="1"/>
                    <a:pt x="50029" y="446"/>
                    <a:pt x="47746" y="1369"/>
                  </a:cubicBezTo>
                  <a:lnTo>
                    <a:pt x="0" y="20764"/>
                  </a:lnTo>
                  <a:lnTo>
                    <a:pt x="839" y="25081"/>
                  </a:lnTo>
                  <a:lnTo>
                    <a:pt x="121434" y="25081"/>
                  </a:lnTo>
                  <a:cubicBezTo>
                    <a:pt x="120550" y="24359"/>
                    <a:pt x="119721" y="23547"/>
                    <a:pt x="118962" y="22637"/>
                  </a:cubicBezTo>
                  <a:cubicBezTo>
                    <a:pt x="115428" y="18395"/>
                    <a:pt x="110171" y="16044"/>
                    <a:pt x="104739" y="16044"/>
                  </a:cubicBezTo>
                  <a:cubicBezTo>
                    <a:pt x="102986" y="16044"/>
                    <a:pt x="101216" y="16289"/>
                    <a:pt x="99479" y="16794"/>
                  </a:cubicBezTo>
                  <a:lnTo>
                    <a:pt x="93627" y="18498"/>
                  </a:lnTo>
                  <a:cubicBezTo>
                    <a:pt x="91892" y="19004"/>
                    <a:pt x="90123" y="19249"/>
                    <a:pt x="88371" y="19249"/>
                  </a:cubicBezTo>
                  <a:cubicBezTo>
                    <a:pt x="82986" y="19249"/>
                    <a:pt x="77766" y="16933"/>
                    <a:pt x="74232" y="12753"/>
                  </a:cubicBezTo>
                  <a:lnTo>
                    <a:pt x="68942" y="6499"/>
                  </a:lnTo>
                  <a:cubicBezTo>
                    <a:pt x="65383" y="2290"/>
                    <a:pt x="60149" y="1"/>
                    <a:pt x="54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33"/>
            <p:cNvSpPr/>
            <p:nvPr/>
          </p:nvSpPr>
          <p:spPr>
            <a:xfrm>
              <a:off x="4569950" y="4681050"/>
              <a:ext cx="2043600" cy="224600"/>
            </a:xfrm>
            <a:custGeom>
              <a:rect b="b" l="l" r="r" t="t"/>
              <a:pathLst>
                <a:path extrusionOk="0" h="8984" w="81744">
                  <a:moveTo>
                    <a:pt x="17277" y="1"/>
                  </a:moveTo>
                  <a:cubicBezTo>
                    <a:pt x="12759" y="1"/>
                    <a:pt x="8367" y="1626"/>
                    <a:pt x="4969" y="4621"/>
                  </a:cubicBezTo>
                  <a:lnTo>
                    <a:pt x="536" y="8529"/>
                  </a:lnTo>
                  <a:cubicBezTo>
                    <a:pt x="357" y="8689"/>
                    <a:pt x="179" y="8841"/>
                    <a:pt x="0" y="8983"/>
                  </a:cubicBezTo>
                  <a:lnTo>
                    <a:pt x="81744" y="8983"/>
                  </a:lnTo>
                  <a:lnTo>
                    <a:pt x="19921" y="187"/>
                  </a:lnTo>
                  <a:cubicBezTo>
                    <a:pt x="19039" y="62"/>
                    <a:pt x="18156" y="1"/>
                    <a:pt x="17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33"/>
            <p:cNvSpPr/>
            <p:nvPr/>
          </p:nvSpPr>
          <p:spPr>
            <a:xfrm>
              <a:off x="6360175" y="3281100"/>
              <a:ext cx="45525" cy="45525"/>
            </a:xfrm>
            <a:custGeom>
              <a:rect b="b" l="l" r="r" t="t"/>
              <a:pathLst>
                <a:path extrusionOk="0" h="1821" w="1821">
                  <a:moveTo>
                    <a:pt x="911" y="1"/>
                  </a:moveTo>
                  <a:cubicBezTo>
                    <a:pt x="411" y="1"/>
                    <a:pt x="1" y="411"/>
                    <a:pt x="1" y="911"/>
                  </a:cubicBezTo>
                  <a:cubicBezTo>
                    <a:pt x="1" y="1410"/>
                    <a:pt x="411" y="1821"/>
                    <a:pt x="911" y="1821"/>
                  </a:cubicBezTo>
                  <a:cubicBezTo>
                    <a:pt x="1410" y="1821"/>
                    <a:pt x="1821" y="1410"/>
                    <a:pt x="1821" y="911"/>
                  </a:cubicBezTo>
                  <a:cubicBezTo>
                    <a:pt x="1821" y="411"/>
                    <a:pt x="1410" y="1"/>
                    <a:pt x="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33"/>
            <p:cNvSpPr/>
            <p:nvPr/>
          </p:nvSpPr>
          <p:spPr>
            <a:xfrm>
              <a:off x="6562700" y="3844475"/>
              <a:ext cx="45500" cy="45525"/>
            </a:xfrm>
            <a:custGeom>
              <a:rect b="b" l="l" r="r" t="t"/>
              <a:pathLst>
                <a:path extrusionOk="0" h="1821" w="1820">
                  <a:moveTo>
                    <a:pt x="910" y="0"/>
                  </a:moveTo>
                  <a:cubicBezTo>
                    <a:pt x="410" y="0"/>
                    <a:pt x="0" y="411"/>
                    <a:pt x="0" y="910"/>
                  </a:cubicBezTo>
                  <a:cubicBezTo>
                    <a:pt x="0" y="1410"/>
                    <a:pt x="410" y="1820"/>
                    <a:pt x="910" y="1820"/>
                  </a:cubicBezTo>
                  <a:cubicBezTo>
                    <a:pt x="1410" y="1820"/>
                    <a:pt x="1820" y="1410"/>
                    <a:pt x="1820" y="910"/>
                  </a:cubicBezTo>
                  <a:cubicBezTo>
                    <a:pt x="1820" y="411"/>
                    <a:pt x="1410" y="0"/>
                    <a:pt x="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33"/>
            <p:cNvSpPr/>
            <p:nvPr/>
          </p:nvSpPr>
          <p:spPr>
            <a:xfrm>
              <a:off x="6052400" y="3417375"/>
              <a:ext cx="80775" cy="80775"/>
            </a:xfrm>
            <a:custGeom>
              <a:rect b="b" l="l" r="r" t="t"/>
              <a:pathLst>
                <a:path extrusionOk="0" h="3231" w="3231">
                  <a:moveTo>
                    <a:pt x="1615" y="1"/>
                  </a:moveTo>
                  <a:cubicBezTo>
                    <a:pt x="723" y="1"/>
                    <a:pt x="1" y="723"/>
                    <a:pt x="1" y="1615"/>
                  </a:cubicBezTo>
                  <a:cubicBezTo>
                    <a:pt x="1" y="2507"/>
                    <a:pt x="723" y="3230"/>
                    <a:pt x="1615" y="3230"/>
                  </a:cubicBezTo>
                  <a:cubicBezTo>
                    <a:pt x="2507" y="3230"/>
                    <a:pt x="3230" y="2507"/>
                    <a:pt x="3230" y="1615"/>
                  </a:cubicBezTo>
                  <a:cubicBezTo>
                    <a:pt x="3230" y="723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33"/>
            <p:cNvSpPr/>
            <p:nvPr/>
          </p:nvSpPr>
          <p:spPr>
            <a:xfrm>
              <a:off x="4963375" y="4233875"/>
              <a:ext cx="80750" cy="80750"/>
            </a:xfrm>
            <a:custGeom>
              <a:rect b="b" l="l" r="r" t="t"/>
              <a:pathLst>
                <a:path extrusionOk="0" h="3230" w="3230">
                  <a:moveTo>
                    <a:pt x="1615" y="0"/>
                  </a:moveTo>
                  <a:cubicBezTo>
                    <a:pt x="723" y="0"/>
                    <a:pt x="0" y="732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2507" y="3230"/>
                    <a:pt x="3230" y="2507"/>
                    <a:pt x="3230" y="1615"/>
                  </a:cubicBezTo>
                  <a:cubicBezTo>
                    <a:pt x="3230" y="732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3"/>
            <p:cNvSpPr/>
            <p:nvPr/>
          </p:nvSpPr>
          <p:spPr>
            <a:xfrm>
              <a:off x="4869025" y="975475"/>
              <a:ext cx="80750" cy="80775"/>
            </a:xfrm>
            <a:custGeom>
              <a:rect b="b" l="l" r="r" t="t"/>
              <a:pathLst>
                <a:path extrusionOk="0" h="3231" w="3230">
                  <a:moveTo>
                    <a:pt x="1615" y="1"/>
                  </a:moveTo>
                  <a:cubicBezTo>
                    <a:pt x="732" y="1"/>
                    <a:pt x="1" y="723"/>
                    <a:pt x="1" y="1615"/>
                  </a:cubicBezTo>
                  <a:cubicBezTo>
                    <a:pt x="1" y="2507"/>
                    <a:pt x="732" y="3230"/>
                    <a:pt x="1615" y="3230"/>
                  </a:cubicBezTo>
                  <a:cubicBezTo>
                    <a:pt x="2507" y="3230"/>
                    <a:pt x="3230" y="2507"/>
                    <a:pt x="3230" y="1615"/>
                  </a:cubicBezTo>
                  <a:cubicBezTo>
                    <a:pt x="3230" y="723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3"/>
            <p:cNvSpPr/>
            <p:nvPr/>
          </p:nvSpPr>
          <p:spPr>
            <a:xfrm>
              <a:off x="5902975" y="4282050"/>
              <a:ext cx="80750" cy="80750"/>
            </a:xfrm>
            <a:custGeom>
              <a:rect b="b" l="l" r="r" t="t"/>
              <a:pathLst>
                <a:path extrusionOk="0" h="3230" w="3230">
                  <a:moveTo>
                    <a:pt x="1615" y="0"/>
                  </a:moveTo>
                  <a:cubicBezTo>
                    <a:pt x="723" y="0"/>
                    <a:pt x="1" y="723"/>
                    <a:pt x="1" y="1615"/>
                  </a:cubicBezTo>
                  <a:cubicBezTo>
                    <a:pt x="1" y="2507"/>
                    <a:pt x="723" y="3230"/>
                    <a:pt x="1615" y="3230"/>
                  </a:cubicBezTo>
                  <a:cubicBezTo>
                    <a:pt x="2507" y="3230"/>
                    <a:pt x="3230" y="2507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3"/>
            <p:cNvSpPr/>
            <p:nvPr/>
          </p:nvSpPr>
          <p:spPr>
            <a:xfrm>
              <a:off x="6697850" y="3979625"/>
              <a:ext cx="80750" cy="80750"/>
            </a:xfrm>
            <a:custGeom>
              <a:rect b="b" l="l" r="r" t="t"/>
              <a:pathLst>
                <a:path extrusionOk="0" h="3230" w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2507" y="3230"/>
                    <a:pt x="3230" y="2507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3"/>
            <p:cNvSpPr/>
            <p:nvPr/>
          </p:nvSpPr>
          <p:spPr>
            <a:xfrm>
              <a:off x="6571825" y="2120275"/>
              <a:ext cx="80775" cy="80525"/>
            </a:xfrm>
            <a:custGeom>
              <a:rect b="b" l="l" r="r" t="t"/>
              <a:pathLst>
                <a:path extrusionOk="0" h="3221" w="3231">
                  <a:moveTo>
                    <a:pt x="1615" y="0"/>
                  </a:moveTo>
                  <a:cubicBezTo>
                    <a:pt x="723" y="0"/>
                    <a:pt x="1" y="723"/>
                    <a:pt x="1" y="1606"/>
                  </a:cubicBezTo>
                  <a:cubicBezTo>
                    <a:pt x="1" y="2498"/>
                    <a:pt x="723" y="3221"/>
                    <a:pt x="1615" y="3221"/>
                  </a:cubicBezTo>
                  <a:cubicBezTo>
                    <a:pt x="2508" y="3221"/>
                    <a:pt x="3230" y="2498"/>
                    <a:pt x="3230" y="1606"/>
                  </a:cubicBezTo>
                  <a:cubicBezTo>
                    <a:pt x="3230" y="723"/>
                    <a:pt x="2508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3"/>
            <p:cNvSpPr/>
            <p:nvPr/>
          </p:nvSpPr>
          <p:spPr>
            <a:xfrm>
              <a:off x="2106400" y="2784200"/>
              <a:ext cx="80775" cy="80775"/>
            </a:xfrm>
            <a:custGeom>
              <a:rect b="b" l="l" r="r" t="t"/>
              <a:pathLst>
                <a:path extrusionOk="0" h="3231" w="3231">
                  <a:moveTo>
                    <a:pt x="1615" y="1"/>
                  </a:moveTo>
                  <a:cubicBezTo>
                    <a:pt x="723" y="1"/>
                    <a:pt x="1" y="724"/>
                    <a:pt x="1" y="1616"/>
                  </a:cubicBezTo>
                  <a:cubicBezTo>
                    <a:pt x="1" y="2499"/>
                    <a:pt x="723" y="3230"/>
                    <a:pt x="1615" y="3230"/>
                  </a:cubicBezTo>
                  <a:cubicBezTo>
                    <a:pt x="2507" y="3230"/>
                    <a:pt x="3230" y="2499"/>
                    <a:pt x="3230" y="1616"/>
                  </a:cubicBezTo>
                  <a:cubicBezTo>
                    <a:pt x="3230" y="724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3"/>
            <p:cNvSpPr/>
            <p:nvPr/>
          </p:nvSpPr>
          <p:spPr>
            <a:xfrm>
              <a:off x="6799550" y="2323225"/>
              <a:ext cx="45725" cy="45525"/>
            </a:xfrm>
            <a:custGeom>
              <a:rect b="b" l="l" r="r" t="t"/>
              <a:pathLst>
                <a:path extrusionOk="0" h="1821" w="1829">
                  <a:moveTo>
                    <a:pt x="910" y="0"/>
                  </a:moveTo>
                  <a:cubicBezTo>
                    <a:pt x="411" y="0"/>
                    <a:pt x="0" y="402"/>
                    <a:pt x="0" y="910"/>
                  </a:cubicBezTo>
                  <a:cubicBezTo>
                    <a:pt x="0" y="1410"/>
                    <a:pt x="411" y="1820"/>
                    <a:pt x="910" y="1820"/>
                  </a:cubicBezTo>
                  <a:cubicBezTo>
                    <a:pt x="1419" y="1820"/>
                    <a:pt x="1829" y="1410"/>
                    <a:pt x="1829" y="910"/>
                  </a:cubicBezTo>
                  <a:cubicBezTo>
                    <a:pt x="1829" y="402"/>
                    <a:pt x="1419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3"/>
            <p:cNvSpPr/>
            <p:nvPr/>
          </p:nvSpPr>
          <p:spPr>
            <a:xfrm>
              <a:off x="5685975" y="4467600"/>
              <a:ext cx="45525" cy="45525"/>
            </a:xfrm>
            <a:custGeom>
              <a:rect b="b" l="l" r="r" t="t"/>
              <a:pathLst>
                <a:path extrusionOk="0" h="1821" w="1821">
                  <a:moveTo>
                    <a:pt x="910" y="1"/>
                  </a:moveTo>
                  <a:cubicBezTo>
                    <a:pt x="402" y="1"/>
                    <a:pt x="0" y="411"/>
                    <a:pt x="0" y="911"/>
                  </a:cubicBezTo>
                  <a:cubicBezTo>
                    <a:pt x="0" y="1419"/>
                    <a:pt x="402" y="1821"/>
                    <a:pt x="910" y="1821"/>
                  </a:cubicBezTo>
                  <a:cubicBezTo>
                    <a:pt x="1410" y="1821"/>
                    <a:pt x="1820" y="1419"/>
                    <a:pt x="1820" y="911"/>
                  </a:cubicBezTo>
                  <a:cubicBezTo>
                    <a:pt x="1820" y="411"/>
                    <a:pt x="1410" y="1"/>
                    <a:pt x="9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3"/>
            <p:cNvSpPr/>
            <p:nvPr/>
          </p:nvSpPr>
          <p:spPr>
            <a:xfrm>
              <a:off x="2755625" y="4245700"/>
              <a:ext cx="45750" cy="45525"/>
            </a:xfrm>
            <a:custGeom>
              <a:rect b="b" l="l" r="r" t="t"/>
              <a:pathLst>
                <a:path extrusionOk="0" h="1821" w="1830">
                  <a:moveTo>
                    <a:pt x="920" y="0"/>
                  </a:moveTo>
                  <a:cubicBezTo>
                    <a:pt x="411" y="0"/>
                    <a:pt x="1" y="402"/>
                    <a:pt x="1" y="910"/>
                  </a:cubicBezTo>
                  <a:cubicBezTo>
                    <a:pt x="1" y="1410"/>
                    <a:pt x="411" y="1820"/>
                    <a:pt x="920" y="1820"/>
                  </a:cubicBezTo>
                  <a:cubicBezTo>
                    <a:pt x="1419" y="1820"/>
                    <a:pt x="1830" y="1410"/>
                    <a:pt x="1830" y="910"/>
                  </a:cubicBezTo>
                  <a:cubicBezTo>
                    <a:pt x="1830" y="402"/>
                    <a:pt x="1419" y="0"/>
                    <a:pt x="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3"/>
            <p:cNvSpPr/>
            <p:nvPr/>
          </p:nvSpPr>
          <p:spPr>
            <a:xfrm>
              <a:off x="5864850" y="2466625"/>
              <a:ext cx="45500" cy="45525"/>
            </a:xfrm>
            <a:custGeom>
              <a:rect b="b" l="l" r="r" t="t"/>
              <a:pathLst>
                <a:path extrusionOk="0" h="1821" w="1820">
                  <a:moveTo>
                    <a:pt x="910" y="0"/>
                  </a:moveTo>
                  <a:cubicBezTo>
                    <a:pt x="402" y="0"/>
                    <a:pt x="0" y="411"/>
                    <a:pt x="0" y="910"/>
                  </a:cubicBezTo>
                  <a:cubicBezTo>
                    <a:pt x="0" y="1410"/>
                    <a:pt x="402" y="1820"/>
                    <a:pt x="910" y="1820"/>
                  </a:cubicBezTo>
                  <a:cubicBezTo>
                    <a:pt x="1410" y="1820"/>
                    <a:pt x="1820" y="1410"/>
                    <a:pt x="1820" y="910"/>
                  </a:cubicBezTo>
                  <a:cubicBezTo>
                    <a:pt x="1820" y="411"/>
                    <a:pt x="1410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3"/>
            <p:cNvSpPr/>
            <p:nvPr/>
          </p:nvSpPr>
          <p:spPr>
            <a:xfrm>
              <a:off x="5561300" y="1131150"/>
              <a:ext cx="45525" cy="45750"/>
            </a:xfrm>
            <a:custGeom>
              <a:rect b="b" l="l" r="r" t="t"/>
              <a:pathLst>
                <a:path extrusionOk="0" h="1830" w="1821">
                  <a:moveTo>
                    <a:pt x="910" y="1"/>
                  </a:moveTo>
                  <a:cubicBezTo>
                    <a:pt x="402" y="1"/>
                    <a:pt x="1" y="411"/>
                    <a:pt x="1" y="910"/>
                  </a:cubicBezTo>
                  <a:cubicBezTo>
                    <a:pt x="1" y="1419"/>
                    <a:pt x="402" y="1829"/>
                    <a:pt x="910" y="1829"/>
                  </a:cubicBezTo>
                  <a:cubicBezTo>
                    <a:pt x="1410" y="1829"/>
                    <a:pt x="1820" y="1419"/>
                    <a:pt x="1820" y="910"/>
                  </a:cubicBezTo>
                  <a:cubicBezTo>
                    <a:pt x="1820" y="411"/>
                    <a:pt x="1410" y="1"/>
                    <a:pt x="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3"/>
            <p:cNvSpPr/>
            <p:nvPr/>
          </p:nvSpPr>
          <p:spPr>
            <a:xfrm>
              <a:off x="5261775" y="2163750"/>
              <a:ext cx="33250" cy="33250"/>
            </a:xfrm>
            <a:custGeom>
              <a:rect b="b" l="l" r="r" t="t"/>
              <a:pathLst>
                <a:path extrusionOk="0" h="1330" w="1330">
                  <a:moveTo>
                    <a:pt x="661" y="1"/>
                  </a:moveTo>
                  <a:cubicBezTo>
                    <a:pt x="295" y="1"/>
                    <a:pt x="1" y="295"/>
                    <a:pt x="1" y="661"/>
                  </a:cubicBezTo>
                  <a:cubicBezTo>
                    <a:pt x="1" y="1036"/>
                    <a:pt x="295" y="1330"/>
                    <a:pt x="661" y="1330"/>
                  </a:cubicBezTo>
                  <a:cubicBezTo>
                    <a:pt x="1026" y="1330"/>
                    <a:pt x="1330" y="1036"/>
                    <a:pt x="1330" y="661"/>
                  </a:cubicBezTo>
                  <a:cubicBezTo>
                    <a:pt x="1330" y="295"/>
                    <a:pt x="1026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3"/>
            <p:cNvSpPr/>
            <p:nvPr/>
          </p:nvSpPr>
          <p:spPr>
            <a:xfrm>
              <a:off x="1210950" y="2209475"/>
              <a:ext cx="75625" cy="75850"/>
            </a:xfrm>
            <a:custGeom>
              <a:rect b="b" l="l" r="r" t="t"/>
              <a:pathLst>
                <a:path extrusionOk="0" h="3034" w="3025">
                  <a:moveTo>
                    <a:pt x="1508" y="1"/>
                  </a:moveTo>
                  <a:cubicBezTo>
                    <a:pt x="679" y="1"/>
                    <a:pt x="1" y="679"/>
                    <a:pt x="1" y="1517"/>
                  </a:cubicBezTo>
                  <a:cubicBezTo>
                    <a:pt x="1" y="2356"/>
                    <a:pt x="679" y="3034"/>
                    <a:pt x="1508" y="3034"/>
                  </a:cubicBezTo>
                  <a:cubicBezTo>
                    <a:pt x="2347" y="3034"/>
                    <a:pt x="3025" y="2356"/>
                    <a:pt x="3025" y="1517"/>
                  </a:cubicBezTo>
                  <a:cubicBezTo>
                    <a:pt x="3025" y="679"/>
                    <a:pt x="2347" y="1"/>
                    <a:pt x="1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3"/>
            <p:cNvSpPr/>
            <p:nvPr/>
          </p:nvSpPr>
          <p:spPr>
            <a:xfrm>
              <a:off x="1781675" y="3245875"/>
              <a:ext cx="75625" cy="75625"/>
            </a:xfrm>
            <a:custGeom>
              <a:rect b="b" l="l" r="r" t="t"/>
              <a:pathLst>
                <a:path extrusionOk="0" h="3025" w="3025">
                  <a:moveTo>
                    <a:pt x="1517" y="0"/>
                  </a:moveTo>
                  <a:cubicBezTo>
                    <a:pt x="679" y="0"/>
                    <a:pt x="1" y="678"/>
                    <a:pt x="1" y="1517"/>
                  </a:cubicBezTo>
                  <a:cubicBezTo>
                    <a:pt x="1" y="2347"/>
                    <a:pt x="679" y="3025"/>
                    <a:pt x="1517" y="3025"/>
                  </a:cubicBezTo>
                  <a:cubicBezTo>
                    <a:pt x="2347" y="3025"/>
                    <a:pt x="3025" y="2347"/>
                    <a:pt x="3025" y="1517"/>
                  </a:cubicBezTo>
                  <a:cubicBezTo>
                    <a:pt x="3025" y="678"/>
                    <a:pt x="2347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3"/>
            <p:cNvSpPr/>
            <p:nvPr/>
          </p:nvSpPr>
          <p:spPr>
            <a:xfrm>
              <a:off x="2055775" y="2224650"/>
              <a:ext cx="60700" cy="60675"/>
            </a:xfrm>
            <a:custGeom>
              <a:rect b="b" l="l" r="r" t="t"/>
              <a:pathLst>
                <a:path extrusionOk="0" h="2427" w="2428">
                  <a:moveTo>
                    <a:pt x="1214" y="0"/>
                  </a:moveTo>
                  <a:cubicBezTo>
                    <a:pt x="545" y="0"/>
                    <a:pt x="1" y="544"/>
                    <a:pt x="1" y="1213"/>
                  </a:cubicBezTo>
                  <a:cubicBezTo>
                    <a:pt x="1" y="1883"/>
                    <a:pt x="545" y="2427"/>
                    <a:pt x="1214" y="2427"/>
                  </a:cubicBezTo>
                  <a:cubicBezTo>
                    <a:pt x="1883" y="2427"/>
                    <a:pt x="2427" y="1883"/>
                    <a:pt x="2427" y="1213"/>
                  </a:cubicBezTo>
                  <a:cubicBezTo>
                    <a:pt x="2427" y="544"/>
                    <a:pt x="1883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3"/>
            <p:cNvSpPr/>
            <p:nvPr/>
          </p:nvSpPr>
          <p:spPr>
            <a:xfrm>
              <a:off x="1169475" y="3685000"/>
              <a:ext cx="80750" cy="80775"/>
            </a:xfrm>
            <a:custGeom>
              <a:rect b="b" l="l" r="r" t="t"/>
              <a:pathLst>
                <a:path extrusionOk="0" h="3231" w="3230">
                  <a:moveTo>
                    <a:pt x="1615" y="1"/>
                  </a:moveTo>
                  <a:cubicBezTo>
                    <a:pt x="723" y="1"/>
                    <a:pt x="0" y="723"/>
                    <a:pt x="0" y="1616"/>
                  </a:cubicBezTo>
                  <a:cubicBezTo>
                    <a:pt x="0" y="2508"/>
                    <a:pt x="723" y="3230"/>
                    <a:pt x="1615" y="3230"/>
                  </a:cubicBezTo>
                  <a:cubicBezTo>
                    <a:pt x="2507" y="3230"/>
                    <a:pt x="3230" y="2508"/>
                    <a:pt x="3230" y="1616"/>
                  </a:cubicBezTo>
                  <a:cubicBezTo>
                    <a:pt x="3230" y="723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3"/>
            <p:cNvSpPr/>
            <p:nvPr/>
          </p:nvSpPr>
          <p:spPr>
            <a:xfrm>
              <a:off x="1723700" y="1091000"/>
              <a:ext cx="80750" cy="80775"/>
            </a:xfrm>
            <a:custGeom>
              <a:rect b="b" l="l" r="r" t="t"/>
              <a:pathLst>
                <a:path extrusionOk="0" h="3231" w="3230">
                  <a:moveTo>
                    <a:pt x="1615" y="1"/>
                  </a:moveTo>
                  <a:cubicBezTo>
                    <a:pt x="723" y="1"/>
                    <a:pt x="0" y="723"/>
                    <a:pt x="0" y="1615"/>
                  </a:cubicBezTo>
                  <a:cubicBezTo>
                    <a:pt x="0" y="2508"/>
                    <a:pt x="723" y="3230"/>
                    <a:pt x="1615" y="3230"/>
                  </a:cubicBezTo>
                  <a:cubicBezTo>
                    <a:pt x="2507" y="3230"/>
                    <a:pt x="3230" y="2508"/>
                    <a:pt x="3230" y="1615"/>
                  </a:cubicBezTo>
                  <a:cubicBezTo>
                    <a:pt x="3230" y="723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3"/>
            <p:cNvSpPr/>
            <p:nvPr/>
          </p:nvSpPr>
          <p:spPr>
            <a:xfrm>
              <a:off x="1946950" y="2441425"/>
              <a:ext cx="33250" cy="33250"/>
            </a:xfrm>
            <a:custGeom>
              <a:rect b="b" l="l" r="r" t="t"/>
              <a:pathLst>
                <a:path extrusionOk="0" h="1330" w="1330">
                  <a:moveTo>
                    <a:pt x="669" y="0"/>
                  </a:moveTo>
                  <a:cubicBezTo>
                    <a:pt x="303" y="0"/>
                    <a:pt x="0" y="295"/>
                    <a:pt x="0" y="661"/>
                  </a:cubicBezTo>
                  <a:cubicBezTo>
                    <a:pt x="0" y="1026"/>
                    <a:pt x="303" y="1330"/>
                    <a:pt x="669" y="1330"/>
                  </a:cubicBezTo>
                  <a:cubicBezTo>
                    <a:pt x="1035" y="1330"/>
                    <a:pt x="1329" y="1026"/>
                    <a:pt x="1329" y="661"/>
                  </a:cubicBezTo>
                  <a:cubicBezTo>
                    <a:pt x="1329" y="295"/>
                    <a:pt x="1035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33"/>
            <p:cNvSpPr/>
            <p:nvPr/>
          </p:nvSpPr>
          <p:spPr>
            <a:xfrm>
              <a:off x="1436200" y="1445625"/>
              <a:ext cx="33275" cy="33250"/>
            </a:xfrm>
            <a:custGeom>
              <a:rect b="b" l="l" r="r" t="t"/>
              <a:pathLst>
                <a:path extrusionOk="0" h="1330" w="1331">
                  <a:moveTo>
                    <a:pt x="661" y="0"/>
                  </a:moveTo>
                  <a:cubicBezTo>
                    <a:pt x="295" y="0"/>
                    <a:pt x="1" y="295"/>
                    <a:pt x="1" y="660"/>
                  </a:cubicBezTo>
                  <a:cubicBezTo>
                    <a:pt x="1" y="1026"/>
                    <a:pt x="295" y="1329"/>
                    <a:pt x="661" y="1329"/>
                  </a:cubicBezTo>
                  <a:cubicBezTo>
                    <a:pt x="1027" y="1329"/>
                    <a:pt x="1330" y="1026"/>
                    <a:pt x="1330" y="660"/>
                  </a:cubicBezTo>
                  <a:cubicBezTo>
                    <a:pt x="1330" y="295"/>
                    <a:pt x="1027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33"/>
            <p:cNvSpPr/>
            <p:nvPr/>
          </p:nvSpPr>
          <p:spPr>
            <a:xfrm>
              <a:off x="3631000" y="968800"/>
              <a:ext cx="33275" cy="33250"/>
            </a:xfrm>
            <a:custGeom>
              <a:rect b="b" l="l" r="r" t="t"/>
              <a:pathLst>
                <a:path extrusionOk="0" h="1330" w="1331">
                  <a:moveTo>
                    <a:pt x="661" y="0"/>
                  </a:moveTo>
                  <a:cubicBezTo>
                    <a:pt x="295" y="0"/>
                    <a:pt x="1" y="294"/>
                    <a:pt x="1" y="669"/>
                  </a:cubicBezTo>
                  <a:cubicBezTo>
                    <a:pt x="1" y="1035"/>
                    <a:pt x="295" y="1329"/>
                    <a:pt x="661" y="1329"/>
                  </a:cubicBezTo>
                  <a:cubicBezTo>
                    <a:pt x="1036" y="1329"/>
                    <a:pt x="1330" y="1035"/>
                    <a:pt x="1330" y="669"/>
                  </a:cubicBezTo>
                  <a:cubicBezTo>
                    <a:pt x="1330" y="294"/>
                    <a:pt x="1036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33"/>
            <p:cNvSpPr/>
            <p:nvPr/>
          </p:nvSpPr>
          <p:spPr>
            <a:xfrm>
              <a:off x="1420600" y="3499900"/>
              <a:ext cx="33250" cy="33250"/>
            </a:xfrm>
            <a:custGeom>
              <a:rect b="b" l="l" r="r" t="t"/>
              <a:pathLst>
                <a:path extrusionOk="0" h="1330" w="1330">
                  <a:moveTo>
                    <a:pt x="661" y="0"/>
                  </a:moveTo>
                  <a:cubicBezTo>
                    <a:pt x="295" y="0"/>
                    <a:pt x="0" y="295"/>
                    <a:pt x="0" y="661"/>
                  </a:cubicBezTo>
                  <a:cubicBezTo>
                    <a:pt x="0" y="1026"/>
                    <a:pt x="295" y="1330"/>
                    <a:pt x="661" y="1330"/>
                  </a:cubicBezTo>
                  <a:cubicBezTo>
                    <a:pt x="1026" y="1330"/>
                    <a:pt x="1330" y="1026"/>
                    <a:pt x="1330" y="661"/>
                  </a:cubicBezTo>
                  <a:cubicBezTo>
                    <a:pt x="1330" y="295"/>
                    <a:pt x="1026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33"/>
            <p:cNvSpPr/>
            <p:nvPr/>
          </p:nvSpPr>
          <p:spPr>
            <a:xfrm>
              <a:off x="343375" y="3020075"/>
              <a:ext cx="861350" cy="1602100"/>
            </a:xfrm>
            <a:custGeom>
              <a:rect b="b" l="l" r="r" t="t"/>
              <a:pathLst>
                <a:path extrusionOk="0" h="64084" w="34454">
                  <a:moveTo>
                    <a:pt x="15757" y="1"/>
                  </a:moveTo>
                  <a:cubicBezTo>
                    <a:pt x="9251" y="1"/>
                    <a:pt x="4357" y="6021"/>
                    <a:pt x="5755" y="12422"/>
                  </a:cubicBezTo>
                  <a:lnTo>
                    <a:pt x="7414" y="20005"/>
                  </a:lnTo>
                  <a:cubicBezTo>
                    <a:pt x="2615" y="20755"/>
                    <a:pt x="1" y="26027"/>
                    <a:pt x="2311" y="30300"/>
                  </a:cubicBezTo>
                  <a:lnTo>
                    <a:pt x="8083" y="41621"/>
                  </a:lnTo>
                  <a:cubicBezTo>
                    <a:pt x="2954" y="42433"/>
                    <a:pt x="304" y="48222"/>
                    <a:pt x="3052" y="52638"/>
                  </a:cubicBezTo>
                  <a:lnTo>
                    <a:pt x="10180" y="64084"/>
                  </a:lnTo>
                  <a:lnTo>
                    <a:pt x="24373" y="63718"/>
                  </a:lnTo>
                  <a:lnTo>
                    <a:pt x="31840" y="51728"/>
                  </a:lnTo>
                  <a:cubicBezTo>
                    <a:pt x="34454" y="47535"/>
                    <a:pt x="32206" y="42013"/>
                    <a:pt x="27397" y="40836"/>
                  </a:cubicBezTo>
                  <a:lnTo>
                    <a:pt x="26987" y="40729"/>
                  </a:lnTo>
                  <a:lnTo>
                    <a:pt x="31278" y="29774"/>
                  </a:lnTo>
                  <a:cubicBezTo>
                    <a:pt x="32928" y="25545"/>
                    <a:pt x="30198" y="20880"/>
                    <a:pt x="25702" y="20246"/>
                  </a:cubicBezTo>
                  <a:lnTo>
                    <a:pt x="25087" y="20157"/>
                  </a:lnTo>
                  <a:cubicBezTo>
                    <a:pt x="25087" y="20157"/>
                    <a:pt x="25738" y="16571"/>
                    <a:pt x="26496" y="12440"/>
                  </a:cubicBezTo>
                  <a:cubicBezTo>
                    <a:pt x="27656" y="6088"/>
                    <a:pt x="22883" y="201"/>
                    <a:pt x="16362" y="13"/>
                  </a:cubicBezTo>
                  <a:lnTo>
                    <a:pt x="16041" y="4"/>
                  </a:lnTo>
                  <a:cubicBezTo>
                    <a:pt x="15946" y="2"/>
                    <a:pt x="15851" y="1"/>
                    <a:pt x="15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33"/>
            <p:cNvSpPr/>
            <p:nvPr/>
          </p:nvSpPr>
          <p:spPr>
            <a:xfrm>
              <a:off x="737250" y="3256800"/>
              <a:ext cx="37700" cy="1455050"/>
            </a:xfrm>
            <a:custGeom>
              <a:rect b="b" l="l" r="r" t="t"/>
              <a:pathLst>
                <a:path extrusionOk="0" h="58202" w="1508">
                  <a:moveTo>
                    <a:pt x="0" y="1"/>
                  </a:moveTo>
                  <a:lnTo>
                    <a:pt x="1508" y="58201"/>
                  </a:lnTo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33"/>
            <p:cNvSpPr/>
            <p:nvPr/>
          </p:nvSpPr>
          <p:spPr>
            <a:xfrm>
              <a:off x="730100" y="3256575"/>
              <a:ext cx="52225" cy="1455500"/>
            </a:xfrm>
            <a:custGeom>
              <a:rect b="b" l="l" r="r" t="t"/>
              <a:pathLst>
                <a:path extrusionOk="0" h="58220" w="2089">
                  <a:moveTo>
                    <a:pt x="581" y="1"/>
                  </a:moveTo>
                  <a:lnTo>
                    <a:pt x="1" y="18"/>
                  </a:lnTo>
                  <a:lnTo>
                    <a:pt x="1508" y="58219"/>
                  </a:lnTo>
                  <a:lnTo>
                    <a:pt x="2088" y="58201"/>
                  </a:lnTo>
                  <a:lnTo>
                    <a:pt x="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33"/>
            <p:cNvSpPr/>
            <p:nvPr/>
          </p:nvSpPr>
          <p:spPr>
            <a:xfrm>
              <a:off x="603200" y="3732300"/>
              <a:ext cx="326775" cy="430675"/>
            </a:xfrm>
            <a:custGeom>
              <a:rect b="b" l="l" r="r" t="t"/>
              <a:pathLst>
                <a:path extrusionOk="0" h="17227" w="13071">
                  <a:moveTo>
                    <a:pt x="12535" y="0"/>
                  </a:moveTo>
                  <a:lnTo>
                    <a:pt x="6237" y="15648"/>
                  </a:lnTo>
                  <a:lnTo>
                    <a:pt x="545" y="758"/>
                  </a:lnTo>
                  <a:lnTo>
                    <a:pt x="1" y="964"/>
                  </a:lnTo>
                  <a:lnTo>
                    <a:pt x="6228" y="17227"/>
                  </a:lnTo>
                  <a:lnTo>
                    <a:pt x="13070" y="214"/>
                  </a:lnTo>
                  <a:lnTo>
                    <a:pt x="12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33"/>
            <p:cNvSpPr/>
            <p:nvPr/>
          </p:nvSpPr>
          <p:spPr>
            <a:xfrm>
              <a:off x="583575" y="4290300"/>
              <a:ext cx="358875" cy="394100"/>
            </a:xfrm>
            <a:custGeom>
              <a:rect b="b" l="l" r="r" t="t"/>
              <a:pathLst>
                <a:path extrusionOk="0" h="15764" w="14355">
                  <a:moveTo>
                    <a:pt x="518" y="0"/>
                  </a:moveTo>
                  <a:lnTo>
                    <a:pt x="1" y="250"/>
                  </a:lnTo>
                  <a:lnTo>
                    <a:pt x="7610" y="15764"/>
                  </a:lnTo>
                  <a:lnTo>
                    <a:pt x="14355" y="429"/>
                  </a:lnTo>
                  <a:lnTo>
                    <a:pt x="13828" y="197"/>
                  </a:lnTo>
                  <a:lnTo>
                    <a:pt x="7584" y="14399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33"/>
            <p:cNvSpPr/>
            <p:nvPr/>
          </p:nvSpPr>
          <p:spPr>
            <a:xfrm>
              <a:off x="941975" y="4057975"/>
              <a:ext cx="475750" cy="634250"/>
            </a:xfrm>
            <a:custGeom>
              <a:rect b="b" l="l" r="r" t="t"/>
              <a:pathLst>
                <a:path extrusionOk="0" h="25370" w="19030">
                  <a:moveTo>
                    <a:pt x="9797" y="0"/>
                  </a:moveTo>
                  <a:cubicBezTo>
                    <a:pt x="6097" y="0"/>
                    <a:pt x="2731" y="2699"/>
                    <a:pt x="2169" y="6626"/>
                  </a:cubicBezTo>
                  <a:lnTo>
                    <a:pt x="1" y="21863"/>
                  </a:lnTo>
                  <a:lnTo>
                    <a:pt x="6567" y="25369"/>
                  </a:lnTo>
                  <a:lnTo>
                    <a:pt x="16050" y="12220"/>
                  </a:lnTo>
                  <a:cubicBezTo>
                    <a:pt x="19029" y="8080"/>
                    <a:pt x="17245" y="2246"/>
                    <a:pt x="12464" y="480"/>
                  </a:cubicBezTo>
                  <a:cubicBezTo>
                    <a:pt x="11578" y="153"/>
                    <a:pt x="10678" y="0"/>
                    <a:pt x="9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33"/>
            <p:cNvSpPr/>
            <p:nvPr/>
          </p:nvSpPr>
          <p:spPr>
            <a:xfrm>
              <a:off x="1012025" y="4214025"/>
              <a:ext cx="194500" cy="448750"/>
            </a:xfrm>
            <a:custGeom>
              <a:rect b="b" l="l" r="r" t="t"/>
              <a:pathLst>
                <a:path extrusionOk="0" h="17950" w="7780">
                  <a:moveTo>
                    <a:pt x="7779" y="0"/>
                  </a:moveTo>
                  <a:lnTo>
                    <a:pt x="0" y="1795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33"/>
            <p:cNvSpPr/>
            <p:nvPr/>
          </p:nvSpPr>
          <p:spPr>
            <a:xfrm>
              <a:off x="1005325" y="4211125"/>
              <a:ext cx="207875" cy="454550"/>
            </a:xfrm>
            <a:custGeom>
              <a:rect b="b" l="l" r="r" t="t"/>
              <a:pathLst>
                <a:path extrusionOk="0" h="18182" w="8315">
                  <a:moveTo>
                    <a:pt x="7788" y="0"/>
                  </a:moveTo>
                  <a:lnTo>
                    <a:pt x="0" y="17950"/>
                  </a:lnTo>
                  <a:lnTo>
                    <a:pt x="527" y="18181"/>
                  </a:lnTo>
                  <a:lnTo>
                    <a:pt x="8315" y="232"/>
                  </a:lnTo>
                  <a:lnTo>
                    <a:pt x="77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33"/>
            <p:cNvSpPr/>
            <p:nvPr/>
          </p:nvSpPr>
          <p:spPr>
            <a:xfrm>
              <a:off x="1082500" y="4268225"/>
              <a:ext cx="165050" cy="125350"/>
            </a:xfrm>
            <a:custGeom>
              <a:rect b="b" l="l" r="r" t="t"/>
              <a:pathLst>
                <a:path extrusionOk="0" h="5014" w="6602">
                  <a:moveTo>
                    <a:pt x="535" y="0"/>
                  </a:moveTo>
                  <a:lnTo>
                    <a:pt x="0" y="205"/>
                  </a:lnTo>
                  <a:lnTo>
                    <a:pt x="1882" y="5014"/>
                  </a:lnTo>
                  <a:lnTo>
                    <a:pt x="6602" y="3024"/>
                  </a:lnTo>
                  <a:lnTo>
                    <a:pt x="6379" y="2498"/>
                  </a:lnTo>
                  <a:lnTo>
                    <a:pt x="2204" y="425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33"/>
            <p:cNvSpPr/>
            <p:nvPr/>
          </p:nvSpPr>
          <p:spPr>
            <a:xfrm>
              <a:off x="1044350" y="4428575"/>
              <a:ext cx="111775" cy="86550"/>
            </a:xfrm>
            <a:custGeom>
              <a:rect b="b" l="l" r="r" t="t"/>
              <a:pathLst>
                <a:path extrusionOk="0" h="3462" w="4471">
                  <a:moveTo>
                    <a:pt x="536" y="0"/>
                  </a:moveTo>
                  <a:lnTo>
                    <a:pt x="1" y="206"/>
                  </a:lnTo>
                  <a:lnTo>
                    <a:pt x="1267" y="3462"/>
                  </a:lnTo>
                  <a:lnTo>
                    <a:pt x="4470" y="2115"/>
                  </a:lnTo>
                  <a:lnTo>
                    <a:pt x="4247" y="1588"/>
                  </a:lnTo>
                  <a:lnTo>
                    <a:pt x="1597" y="270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33"/>
            <p:cNvSpPr/>
            <p:nvPr/>
          </p:nvSpPr>
          <p:spPr>
            <a:xfrm>
              <a:off x="1599250" y="4414850"/>
              <a:ext cx="519225" cy="716950"/>
            </a:xfrm>
            <a:custGeom>
              <a:rect b="b" l="l" r="r" t="t"/>
              <a:pathLst>
                <a:path extrusionOk="0" h="28678" w="20769">
                  <a:moveTo>
                    <a:pt x="12509" y="1"/>
                  </a:moveTo>
                  <a:cubicBezTo>
                    <a:pt x="11064" y="1"/>
                    <a:pt x="9600" y="604"/>
                    <a:pt x="8547" y="1905"/>
                  </a:cubicBezTo>
                  <a:cubicBezTo>
                    <a:pt x="4041" y="7490"/>
                    <a:pt x="0" y="16875"/>
                    <a:pt x="8270" y="28677"/>
                  </a:cubicBezTo>
                  <a:cubicBezTo>
                    <a:pt x="8270" y="28677"/>
                    <a:pt x="20768" y="19587"/>
                    <a:pt x="17476" y="3993"/>
                  </a:cubicBezTo>
                  <a:cubicBezTo>
                    <a:pt x="16940" y="1450"/>
                    <a:pt x="14748" y="1"/>
                    <a:pt x="12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33"/>
            <p:cNvSpPr/>
            <p:nvPr/>
          </p:nvSpPr>
          <p:spPr>
            <a:xfrm>
              <a:off x="1805975" y="4605875"/>
              <a:ext cx="109775" cy="525925"/>
            </a:xfrm>
            <a:custGeom>
              <a:rect b="b" l="l" r="r" t="t"/>
              <a:pathLst>
                <a:path extrusionOk="0" h="21037" w="4391">
                  <a:moveTo>
                    <a:pt x="4390" y="1"/>
                  </a:moveTo>
                  <a:lnTo>
                    <a:pt x="1" y="21036"/>
                  </a:lnTo>
                  <a:cubicBezTo>
                    <a:pt x="313" y="21001"/>
                    <a:pt x="4389" y="4"/>
                    <a:pt x="4390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33"/>
            <p:cNvSpPr/>
            <p:nvPr/>
          </p:nvSpPr>
          <p:spPr>
            <a:xfrm>
              <a:off x="1800200" y="4604325"/>
              <a:ext cx="122675" cy="534600"/>
            </a:xfrm>
            <a:custGeom>
              <a:rect b="b" l="l" r="r" t="t"/>
              <a:pathLst>
                <a:path extrusionOk="0" h="21384" w="4907">
                  <a:moveTo>
                    <a:pt x="4336" y="0"/>
                  </a:moveTo>
                  <a:cubicBezTo>
                    <a:pt x="2774" y="8065"/>
                    <a:pt x="330" y="20287"/>
                    <a:pt x="0" y="20938"/>
                  </a:cubicBezTo>
                  <a:cubicBezTo>
                    <a:pt x="18" y="20911"/>
                    <a:pt x="80" y="20831"/>
                    <a:pt x="196" y="20813"/>
                  </a:cubicBezTo>
                  <a:lnTo>
                    <a:pt x="268" y="21384"/>
                  </a:lnTo>
                  <a:cubicBezTo>
                    <a:pt x="571" y="21348"/>
                    <a:pt x="669" y="21339"/>
                    <a:pt x="2828" y="10625"/>
                  </a:cubicBezTo>
                  <a:cubicBezTo>
                    <a:pt x="3872" y="5424"/>
                    <a:pt x="4898" y="170"/>
                    <a:pt x="4907" y="116"/>
                  </a:cubicBezTo>
                  <a:lnTo>
                    <a:pt x="4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33"/>
            <p:cNvSpPr/>
            <p:nvPr/>
          </p:nvSpPr>
          <p:spPr>
            <a:xfrm>
              <a:off x="1845675" y="4765475"/>
              <a:ext cx="518725" cy="415275"/>
            </a:xfrm>
            <a:custGeom>
              <a:rect b="b" l="l" r="r" t="t"/>
              <a:pathLst>
                <a:path extrusionOk="0" h="16611" w="20749">
                  <a:moveTo>
                    <a:pt x="15487" y="0"/>
                  </a:moveTo>
                  <a:cubicBezTo>
                    <a:pt x="15240" y="0"/>
                    <a:pt x="14987" y="22"/>
                    <a:pt x="14730" y="67"/>
                  </a:cubicBezTo>
                  <a:cubicBezTo>
                    <a:pt x="8886" y="1092"/>
                    <a:pt x="1268" y="4732"/>
                    <a:pt x="1" y="16579"/>
                  </a:cubicBezTo>
                  <a:cubicBezTo>
                    <a:pt x="1" y="16579"/>
                    <a:pt x="346" y="16610"/>
                    <a:pt x="951" y="16610"/>
                  </a:cubicBezTo>
                  <a:cubicBezTo>
                    <a:pt x="4021" y="16610"/>
                    <a:pt x="13782" y="15820"/>
                    <a:pt x="19154" y="6222"/>
                  </a:cubicBezTo>
                  <a:cubicBezTo>
                    <a:pt x="20749" y="3364"/>
                    <a:pt x="18579" y="0"/>
                    <a:pt x="15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33"/>
            <p:cNvSpPr/>
            <p:nvPr/>
          </p:nvSpPr>
          <p:spPr>
            <a:xfrm>
              <a:off x="1037450" y="4366475"/>
              <a:ext cx="518700" cy="415275"/>
            </a:xfrm>
            <a:custGeom>
              <a:rect b="b" l="l" r="r" t="t"/>
              <a:pathLst>
                <a:path extrusionOk="0" h="16611" w="20748">
                  <a:moveTo>
                    <a:pt x="15486" y="1"/>
                  </a:moveTo>
                  <a:cubicBezTo>
                    <a:pt x="15239" y="1"/>
                    <a:pt x="14986" y="22"/>
                    <a:pt x="14729" y="67"/>
                  </a:cubicBezTo>
                  <a:cubicBezTo>
                    <a:pt x="8894" y="1093"/>
                    <a:pt x="1276" y="4733"/>
                    <a:pt x="0" y="16580"/>
                  </a:cubicBezTo>
                  <a:cubicBezTo>
                    <a:pt x="0" y="16580"/>
                    <a:pt x="345" y="16610"/>
                    <a:pt x="951" y="16610"/>
                  </a:cubicBezTo>
                  <a:cubicBezTo>
                    <a:pt x="4020" y="16610"/>
                    <a:pt x="13781" y="15820"/>
                    <a:pt x="19154" y="6222"/>
                  </a:cubicBezTo>
                  <a:cubicBezTo>
                    <a:pt x="20748" y="3364"/>
                    <a:pt x="18578" y="1"/>
                    <a:pt x="15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33"/>
            <p:cNvSpPr/>
            <p:nvPr/>
          </p:nvSpPr>
          <p:spPr>
            <a:xfrm>
              <a:off x="1037450" y="4513100"/>
              <a:ext cx="354400" cy="267925"/>
            </a:xfrm>
            <a:custGeom>
              <a:rect b="b" l="l" r="r" t="t"/>
              <a:pathLst>
                <a:path extrusionOk="0" h="10717" w="14176">
                  <a:moveTo>
                    <a:pt x="14176" y="1"/>
                  </a:moveTo>
                  <a:lnTo>
                    <a:pt x="0" y="10715"/>
                  </a:lnTo>
                  <a:cubicBezTo>
                    <a:pt x="1" y="10716"/>
                    <a:pt x="3" y="10716"/>
                    <a:pt x="6" y="10716"/>
                  </a:cubicBezTo>
                  <a:cubicBezTo>
                    <a:pt x="396" y="10716"/>
                    <a:pt x="14174" y="2"/>
                    <a:pt x="14176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33"/>
            <p:cNvSpPr/>
            <p:nvPr/>
          </p:nvSpPr>
          <p:spPr>
            <a:xfrm>
              <a:off x="1033425" y="4507525"/>
              <a:ext cx="362875" cy="280600"/>
            </a:xfrm>
            <a:custGeom>
              <a:rect b="b" l="l" r="r" t="t"/>
              <a:pathLst>
                <a:path extrusionOk="0" h="11224" w="14515">
                  <a:moveTo>
                    <a:pt x="105" y="10654"/>
                  </a:moveTo>
                  <a:cubicBezTo>
                    <a:pt x="98" y="10656"/>
                    <a:pt x="93" y="10659"/>
                    <a:pt x="90" y="10661"/>
                  </a:cubicBezTo>
                  <a:cubicBezTo>
                    <a:pt x="94" y="10659"/>
                    <a:pt x="99" y="10657"/>
                    <a:pt x="105" y="10654"/>
                  </a:cubicBezTo>
                  <a:close/>
                  <a:moveTo>
                    <a:pt x="14158" y="0"/>
                  </a:moveTo>
                  <a:cubicBezTo>
                    <a:pt x="8866" y="4116"/>
                    <a:pt x="799" y="10312"/>
                    <a:pt x="105" y="10654"/>
                  </a:cubicBezTo>
                  <a:lnTo>
                    <a:pt x="105" y="10654"/>
                  </a:lnTo>
                  <a:cubicBezTo>
                    <a:pt x="120" y="10649"/>
                    <a:pt x="141" y="10645"/>
                    <a:pt x="166" y="10645"/>
                  </a:cubicBezTo>
                  <a:cubicBezTo>
                    <a:pt x="210" y="10645"/>
                    <a:pt x="267" y="10657"/>
                    <a:pt x="322" y="10697"/>
                  </a:cubicBezTo>
                  <a:lnTo>
                    <a:pt x="0" y="11170"/>
                  </a:lnTo>
                  <a:cubicBezTo>
                    <a:pt x="36" y="11196"/>
                    <a:pt x="72" y="11223"/>
                    <a:pt x="125" y="11223"/>
                  </a:cubicBezTo>
                  <a:cubicBezTo>
                    <a:pt x="429" y="11223"/>
                    <a:pt x="1401" y="10536"/>
                    <a:pt x="7503" y="5862"/>
                  </a:cubicBezTo>
                  <a:cubicBezTo>
                    <a:pt x="10982" y="3203"/>
                    <a:pt x="14479" y="482"/>
                    <a:pt x="14515" y="455"/>
                  </a:cubicBezTo>
                  <a:lnTo>
                    <a:pt x="14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33"/>
            <p:cNvSpPr/>
            <p:nvPr/>
          </p:nvSpPr>
          <p:spPr>
            <a:xfrm>
              <a:off x="200875" y="3927425"/>
              <a:ext cx="1808525" cy="1141250"/>
            </a:xfrm>
            <a:custGeom>
              <a:rect b="b" l="l" r="r" t="t"/>
              <a:pathLst>
                <a:path extrusionOk="0" h="45650" w="72341">
                  <a:moveTo>
                    <a:pt x="0" y="1"/>
                  </a:moveTo>
                  <a:lnTo>
                    <a:pt x="0" y="45650"/>
                  </a:lnTo>
                  <a:lnTo>
                    <a:pt x="72341" y="45650"/>
                  </a:lnTo>
                  <a:cubicBezTo>
                    <a:pt x="70030" y="42340"/>
                    <a:pt x="67247" y="39414"/>
                    <a:pt x="64089" y="36970"/>
                  </a:cubicBezTo>
                  <a:cubicBezTo>
                    <a:pt x="59075" y="33080"/>
                    <a:pt x="53116" y="30404"/>
                    <a:pt x="46684" y="29289"/>
                  </a:cubicBezTo>
                  <a:cubicBezTo>
                    <a:pt x="37201" y="27638"/>
                    <a:pt x="28646" y="22571"/>
                    <a:pt x="22624" y="15060"/>
                  </a:cubicBezTo>
                  <a:lnTo>
                    <a:pt x="21545" y="13704"/>
                  </a:lnTo>
                  <a:cubicBezTo>
                    <a:pt x="16022" y="6808"/>
                    <a:pt x="8413" y="202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398475" y="4415425"/>
              <a:ext cx="150550" cy="738675"/>
            </a:xfrm>
            <a:custGeom>
              <a:rect b="b" l="l" r="r" t="t"/>
              <a:pathLst>
                <a:path extrusionOk="0" h="29547" w="6022">
                  <a:moveTo>
                    <a:pt x="2159" y="0"/>
                  </a:moveTo>
                  <a:lnTo>
                    <a:pt x="1686" y="330"/>
                  </a:lnTo>
                  <a:cubicBezTo>
                    <a:pt x="1704" y="357"/>
                    <a:pt x="3818" y="3435"/>
                    <a:pt x="4657" y="8511"/>
                  </a:cubicBezTo>
                  <a:cubicBezTo>
                    <a:pt x="5433" y="13194"/>
                    <a:pt x="5255" y="20599"/>
                    <a:pt x="0" y="29252"/>
                  </a:cubicBezTo>
                  <a:lnTo>
                    <a:pt x="491" y="29546"/>
                  </a:lnTo>
                  <a:cubicBezTo>
                    <a:pt x="5844" y="20733"/>
                    <a:pt x="6022" y="13176"/>
                    <a:pt x="5219" y="8386"/>
                  </a:cubicBezTo>
                  <a:cubicBezTo>
                    <a:pt x="4354" y="3194"/>
                    <a:pt x="2248" y="125"/>
                    <a:pt x="2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534525" y="4498600"/>
              <a:ext cx="347700" cy="263875"/>
            </a:xfrm>
            <a:custGeom>
              <a:rect b="b" l="l" r="r" t="t"/>
              <a:pathLst>
                <a:path extrusionOk="0" h="10555" w="13908">
                  <a:moveTo>
                    <a:pt x="13364" y="1"/>
                  </a:moveTo>
                  <a:cubicBezTo>
                    <a:pt x="13337" y="81"/>
                    <a:pt x="10027" y="8574"/>
                    <a:pt x="0" y="9983"/>
                  </a:cubicBezTo>
                  <a:lnTo>
                    <a:pt x="80" y="10554"/>
                  </a:lnTo>
                  <a:cubicBezTo>
                    <a:pt x="2293" y="10242"/>
                    <a:pt x="4184" y="9600"/>
                    <a:pt x="5799" y="8770"/>
                  </a:cubicBezTo>
                  <a:cubicBezTo>
                    <a:pt x="11749" y="5737"/>
                    <a:pt x="13881" y="268"/>
                    <a:pt x="13908" y="197"/>
                  </a:cubicBezTo>
                  <a:lnTo>
                    <a:pt x="13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801700" y="4406750"/>
              <a:ext cx="198525" cy="173925"/>
            </a:xfrm>
            <a:custGeom>
              <a:rect b="b" l="l" r="r" t="t"/>
              <a:pathLst>
                <a:path extrusionOk="0" h="6957" w="7941">
                  <a:moveTo>
                    <a:pt x="3968" y="0"/>
                  </a:moveTo>
                  <a:cubicBezTo>
                    <a:pt x="3449" y="0"/>
                    <a:pt x="2922" y="117"/>
                    <a:pt x="2427" y="365"/>
                  </a:cubicBezTo>
                  <a:cubicBezTo>
                    <a:pt x="705" y="1221"/>
                    <a:pt x="0" y="3309"/>
                    <a:pt x="857" y="5022"/>
                  </a:cubicBezTo>
                  <a:cubicBezTo>
                    <a:pt x="1466" y="6246"/>
                    <a:pt x="2698" y="6956"/>
                    <a:pt x="3974" y="6956"/>
                  </a:cubicBezTo>
                  <a:cubicBezTo>
                    <a:pt x="4493" y="6956"/>
                    <a:pt x="5019" y="6839"/>
                    <a:pt x="5514" y="6592"/>
                  </a:cubicBezTo>
                  <a:cubicBezTo>
                    <a:pt x="7235" y="5735"/>
                    <a:pt x="7940" y="3648"/>
                    <a:pt x="7084" y="1926"/>
                  </a:cubicBezTo>
                  <a:cubicBezTo>
                    <a:pt x="6475" y="708"/>
                    <a:pt x="5244" y="0"/>
                    <a:pt x="39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64575" y="4372325"/>
              <a:ext cx="131600" cy="115325"/>
            </a:xfrm>
            <a:custGeom>
              <a:rect b="b" l="l" r="r" t="t"/>
              <a:pathLst>
                <a:path extrusionOk="0" h="4613" w="5264">
                  <a:moveTo>
                    <a:pt x="2630" y="0"/>
                  </a:moveTo>
                  <a:cubicBezTo>
                    <a:pt x="2286" y="0"/>
                    <a:pt x="1936" y="78"/>
                    <a:pt x="1606" y="243"/>
                  </a:cubicBezTo>
                  <a:cubicBezTo>
                    <a:pt x="464" y="805"/>
                    <a:pt x="0" y="2188"/>
                    <a:pt x="562" y="3330"/>
                  </a:cubicBezTo>
                  <a:cubicBezTo>
                    <a:pt x="969" y="4143"/>
                    <a:pt x="1787" y="4612"/>
                    <a:pt x="2637" y="4612"/>
                  </a:cubicBezTo>
                  <a:cubicBezTo>
                    <a:pt x="2980" y="4612"/>
                    <a:pt x="3329" y="4536"/>
                    <a:pt x="3658" y="4374"/>
                  </a:cubicBezTo>
                  <a:cubicBezTo>
                    <a:pt x="4800" y="3803"/>
                    <a:pt x="5264" y="2420"/>
                    <a:pt x="4693" y="1278"/>
                  </a:cubicBezTo>
                  <a:cubicBezTo>
                    <a:pt x="4293" y="472"/>
                    <a:pt x="3478" y="0"/>
                    <a:pt x="2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605875" y="4600075"/>
              <a:ext cx="56450" cy="139200"/>
            </a:xfrm>
            <a:custGeom>
              <a:rect b="b" l="l" r="r" t="t"/>
              <a:pathLst>
                <a:path extrusionOk="0" h="5568" w="2258">
                  <a:moveTo>
                    <a:pt x="1803" y="1"/>
                  </a:moveTo>
                  <a:cubicBezTo>
                    <a:pt x="1731" y="90"/>
                    <a:pt x="1" y="2329"/>
                    <a:pt x="81" y="5567"/>
                  </a:cubicBezTo>
                  <a:lnTo>
                    <a:pt x="661" y="5550"/>
                  </a:lnTo>
                  <a:cubicBezTo>
                    <a:pt x="581" y="2525"/>
                    <a:pt x="2240" y="375"/>
                    <a:pt x="2258" y="358"/>
                  </a:cubicBezTo>
                  <a:lnTo>
                    <a:pt x="18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33"/>
            <p:cNvSpPr/>
            <p:nvPr/>
          </p:nvSpPr>
          <p:spPr>
            <a:xfrm>
              <a:off x="600300" y="4535475"/>
              <a:ext cx="101500" cy="88925"/>
            </a:xfrm>
            <a:custGeom>
              <a:rect b="b" l="l" r="r" t="t"/>
              <a:pathLst>
                <a:path extrusionOk="0" h="3557" w="4060">
                  <a:moveTo>
                    <a:pt x="2023" y="0"/>
                  </a:moveTo>
                  <a:cubicBezTo>
                    <a:pt x="1759" y="0"/>
                    <a:pt x="1492" y="59"/>
                    <a:pt x="1241" y="185"/>
                  </a:cubicBezTo>
                  <a:cubicBezTo>
                    <a:pt x="358" y="622"/>
                    <a:pt x="1" y="1693"/>
                    <a:pt x="438" y="2567"/>
                  </a:cubicBezTo>
                  <a:cubicBezTo>
                    <a:pt x="749" y="3194"/>
                    <a:pt x="1379" y="3556"/>
                    <a:pt x="2032" y="3556"/>
                  </a:cubicBezTo>
                  <a:cubicBezTo>
                    <a:pt x="2297" y="3556"/>
                    <a:pt x="2567" y="3496"/>
                    <a:pt x="2820" y="3370"/>
                  </a:cubicBezTo>
                  <a:cubicBezTo>
                    <a:pt x="3694" y="2933"/>
                    <a:pt x="4060" y="1862"/>
                    <a:pt x="3623" y="988"/>
                  </a:cubicBezTo>
                  <a:cubicBezTo>
                    <a:pt x="3311" y="365"/>
                    <a:pt x="2678" y="0"/>
                    <a:pt x="20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920800" y="4455300"/>
              <a:ext cx="26550" cy="27075"/>
            </a:xfrm>
            <a:custGeom>
              <a:rect b="b" l="l" r="r" t="t"/>
              <a:pathLst>
                <a:path extrusionOk="0" h="1083" w="1062">
                  <a:moveTo>
                    <a:pt x="435" y="1"/>
                  </a:moveTo>
                  <a:cubicBezTo>
                    <a:pt x="380" y="1"/>
                    <a:pt x="327" y="13"/>
                    <a:pt x="277" y="38"/>
                  </a:cubicBezTo>
                  <a:cubicBezTo>
                    <a:pt x="63" y="145"/>
                    <a:pt x="0" y="457"/>
                    <a:pt x="143" y="734"/>
                  </a:cubicBezTo>
                  <a:cubicBezTo>
                    <a:pt x="246" y="953"/>
                    <a:pt x="443" y="1082"/>
                    <a:pt x="626" y="1082"/>
                  </a:cubicBezTo>
                  <a:cubicBezTo>
                    <a:pt x="682" y="1082"/>
                    <a:pt x="736" y="1071"/>
                    <a:pt x="785" y="1046"/>
                  </a:cubicBezTo>
                  <a:cubicBezTo>
                    <a:pt x="999" y="948"/>
                    <a:pt x="1062" y="626"/>
                    <a:pt x="919" y="350"/>
                  </a:cubicBezTo>
                  <a:cubicBezTo>
                    <a:pt x="810" y="131"/>
                    <a:pt x="616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395800" y="4399600"/>
              <a:ext cx="15175" cy="15050"/>
            </a:xfrm>
            <a:custGeom>
              <a:rect b="b" l="l" r="r" t="t"/>
              <a:pathLst>
                <a:path extrusionOk="0" h="602" w="607">
                  <a:moveTo>
                    <a:pt x="366" y="0"/>
                  </a:moveTo>
                  <a:cubicBezTo>
                    <a:pt x="270" y="0"/>
                    <a:pt x="167" y="61"/>
                    <a:pt x="98" y="160"/>
                  </a:cubicBezTo>
                  <a:cubicBezTo>
                    <a:pt x="0" y="312"/>
                    <a:pt x="9" y="490"/>
                    <a:pt x="125" y="571"/>
                  </a:cubicBezTo>
                  <a:cubicBezTo>
                    <a:pt x="159" y="592"/>
                    <a:pt x="198" y="602"/>
                    <a:pt x="238" y="602"/>
                  </a:cubicBezTo>
                  <a:cubicBezTo>
                    <a:pt x="335" y="602"/>
                    <a:pt x="440" y="544"/>
                    <a:pt x="509" y="437"/>
                  </a:cubicBezTo>
                  <a:cubicBezTo>
                    <a:pt x="607" y="285"/>
                    <a:pt x="598" y="107"/>
                    <a:pt x="482" y="35"/>
                  </a:cubicBezTo>
                  <a:cubicBezTo>
                    <a:pt x="447" y="11"/>
                    <a:pt x="407" y="0"/>
                    <a:pt x="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657625" y="4553475"/>
              <a:ext cx="17425" cy="12725"/>
            </a:xfrm>
            <a:custGeom>
              <a:rect b="b" l="l" r="r" t="t"/>
              <a:pathLst>
                <a:path extrusionOk="0" h="509" w="697">
                  <a:moveTo>
                    <a:pt x="300" y="0"/>
                  </a:moveTo>
                  <a:cubicBezTo>
                    <a:pt x="171" y="0"/>
                    <a:pt x="64" y="65"/>
                    <a:pt x="36" y="161"/>
                  </a:cubicBezTo>
                  <a:cubicBezTo>
                    <a:pt x="0" y="295"/>
                    <a:pt x="108" y="446"/>
                    <a:pt x="277" y="491"/>
                  </a:cubicBezTo>
                  <a:cubicBezTo>
                    <a:pt x="318" y="503"/>
                    <a:pt x="358" y="509"/>
                    <a:pt x="396" y="509"/>
                  </a:cubicBezTo>
                  <a:cubicBezTo>
                    <a:pt x="526" y="509"/>
                    <a:pt x="633" y="443"/>
                    <a:pt x="661" y="339"/>
                  </a:cubicBezTo>
                  <a:cubicBezTo>
                    <a:pt x="696" y="214"/>
                    <a:pt x="589" y="63"/>
                    <a:pt x="420" y="18"/>
                  </a:cubicBezTo>
                  <a:cubicBezTo>
                    <a:pt x="379" y="6"/>
                    <a:pt x="338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6604400" y="3328050"/>
              <a:ext cx="642850" cy="935075"/>
            </a:xfrm>
            <a:custGeom>
              <a:rect b="b" l="l" r="r" t="t"/>
              <a:pathLst>
                <a:path extrusionOk="0" h="37403" w="25714">
                  <a:moveTo>
                    <a:pt x="13006" y="1"/>
                  </a:moveTo>
                  <a:cubicBezTo>
                    <a:pt x="12767" y="1"/>
                    <a:pt x="12527" y="8"/>
                    <a:pt x="12285" y="23"/>
                  </a:cubicBezTo>
                  <a:cubicBezTo>
                    <a:pt x="5014" y="469"/>
                    <a:pt x="0" y="7508"/>
                    <a:pt x="1954" y="14529"/>
                  </a:cubicBezTo>
                  <a:lnTo>
                    <a:pt x="8109" y="36555"/>
                  </a:lnTo>
                  <a:lnTo>
                    <a:pt x="19127" y="37402"/>
                  </a:lnTo>
                  <a:lnTo>
                    <a:pt x="24176" y="13851"/>
                  </a:lnTo>
                  <a:cubicBezTo>
                    <a:pt x="25713" y="6683"/>
                    <a:pt x="20221" y="1"/>
                    <a:pt x="13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6933800" y="3552525"/>
              <a:ext cx="3150" cy="726875"/>
            </a:xfrm>
            <a:custGeom>
              <a:rect b="b" l="l" r="r" t="t"/>
              <a:pathLst>
                <a:path extrusionOk="0" h="29075" w="126">
                  <a:moveTo>
                    <a:pt x="1" y="1"/>
                  </a:moveTo>
                  <a:lnTo>
                    <a:pt x="126" y="29074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6926450" y="3552525"/>
              <a:ext cx="17850" cy="726875"/>
            </a:xfrm>
            <a:custGeom>
              <a:rect b="b" l="l" r="r" t="t"/>
              <a:pathLst>
                <a:path extrusionOk="0" h="29075" w="714">
                  <a:moveTo>
                    <a:pt x="0" y="1"/>
                  </a:moveTo>
                  <a:lnTo>
                    <a:pt x="134" y="29074"/>
                  </a:lnTo>
                  <a:lnTo>
                    <a:pt x="714" y="2907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33"/>
            <p:cNvSpPr/>
            <p:nvPr/>
          </p:nvSpPr>
          <p:spPr>
            <a:xfrm>
              <a:off x="6802875" y="3692600"/>
              <a:ext cx="261650" cy="145425"/>
            </a:xfrm>
            <a:custGeom>
              <a:rect b="b" l="l" r="r" t="t"/>
              <a:pathLst>
                <a:path extrusionOk="0" h="5817" w="10466">
                  <a:moveTo>
                    <a:pt x="10046" y="0"/>
                  </a:moveTo>
                  <a:lnTo>
                    <a:pt x="5318" y="4987"/>
                  </a:lnTo>
                  <a:lnTo>
                    <a:pt x="411" y="89"/>
                  </a:lnTo>
                  <a:lnTo>
                    <a:pt x="1" y="500"/>
                  </a:lnTo>
                  <a:lnTo>
                    <a:pt x="5327" y="5817"/>
                  </a:lnTo>
                  <a:lnTo>
                    <a:pt x="10465" y="393"/>
                  </a:lnTo>
                  <a:lnTo>
                    <a:pt x="100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33"/>
            <p:cNvSpPr/>
            <p:nvPr/>
          </p:nvSpPr>
          <p:spPr>
            <a:xfrm>
              <a:off x="6846825" y="3934350"/>
              <a:ext cx="175325" cy="100825"/>
            </a:xfrm>
            <a:custGeom>
              <a:rect b="b" l="l" r="r" t="t"/>
              <a:pathLst>
                <a:path extrusionOk="0" h="4033" w="7013">
                  <a:moveTo>
                    <a:pt x="6593" y="1"/>
                  </a:moveTo>
                  <a:lnTo>
                    <a:pt x="3560" y="3212"/>
                  </a:lnTo>
                  <a:lnTo>
                    <a:pt x="402" y="63"/>
                  </a:lnTo>
                  <a:lnTo>
                    <a:pt x="0" y="464"/>
                  </a:lnTo>
                  <a:lnTo>
                    <a:pt x="3569" y="4033"/>
                  </a:lnTo>
                  <a:lnTo>
                    <a:pt x="7012" y="402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6027425" y="3672100"/>
              <a:ext cx="1043350" cy="987100"/>
            </a:xfrm>
            <a:custGeom>
              <a:rect b="b" l="l" r="r" t="t"/>
              <a:pathLst>
                <a:path extrusionOk="0" h="39484" w="41734">
                  <a:moveTo>
                    <a:pt x="9256" y="0"/>
                  </a:moveTo>
                  <a:cubicBezTo>
                    <a:pt x="7318" y="0"/>
                    <a:pt x="5361" y="710"/>
                    <a:pt x="3801" y="2176"/>
                  </a:cubicBezTo>
                  <a:lnTo>
                    <a:pt x="3631" y="2337"/>
                  </a:lnTo>
                  <a:cubicBezTo>
                    <a:pt x="1" y="5753"/>
                    <a:pt x="536" y="11668"/>
                    <a:pt x="4729" y="14371"/>
                  </a:cubicBezTo>
                  <a:lnTo>
                    <a:pt x="9608" y="17529"/>
                  </a:lnTo>
                  <a:cubicBezTo>
                    <a:pt x="7458" y="20464"/>
                    <a:pt x="8859" y="24648"/>
                    <a:pt x="12347" y="25692"/>
                  </a:cubicBezTo>
                  <a:lnTo>
                    <a:pt x="21393" y="28654"/>
                  </a:lnTo>
                  <a:cubicBezTo>
                    <a:pt x="19100" y="31803"/>
                    <a:pt x="20751" y="36272"/>
                    <a:pt x="24542" y="37164"/>
                  </a:cubicBezTo>
                  <a:lnTo>
                    <a:pt x="34382" y="39484"/>
                  </a:lnTo>
                  <a:lnTo>
                    <a:pt x="41733" y="31785"/>
                  </a:lnTo>
                  <a:lnTo>
                    <a:pt x="39360" y="21472"/>
                  </a:lnTo>
                  <a:cubicBezTo>
                    <a:pt x="38763" y="18879"/>
                    <a:pt x="36466" y="17246"/>
                    <a:pt x="34041" y="17246"/>
                  </a:cubicBezTo>
                  <a:cubicBezTo>
                    <a:pt x="33096" y="17246"/>
                    <a:pt x="32132" y="17494"/>
                    <a:pt x="31242" y="18029"/>
                  </a:cubicBezTo>
                  <a:lnTo>
                    <a:pt x="30974" y="18189"/>
                  </a:lnTo>
                  <a:lnTo>
                    <a:pt x="27459" y="10107"/>
                  </a:lnTo>
                  <a:cubicBezTo>
                    <a:pt x="26580" y="8081"/>
                    <a:pt x="24618" y="6930"/>
                    <a:pt x="22605" y="6930"/>
                  </a:cubicBezTo>
                  <a:cubicBezTo>
                    <a:pt x="21516" y="6930"/>
                    <a:pt x="20412" y="7267"/>
                    <a:pt x="19457" y="7984"/>
                  </a:cubicBezTo>
                  <a:lnTo>
                    <a:pt x="19083" y="8269"/>
                  </a:lnTo>
                  <a:cubicBezTo>
                    <a:pt x="19083" y="8269"/>
                    <a:pt x="17530" y="6012"/>
                    <a:pt x="15755" y="3425"/>
                  </a:cubicBezTo>
                  <a:cubicBezTo>
                    <a:pt x="14214" y="1176"/>
                    <a:pt x="11751" y="0"/>
                    <a:pt x="9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6239525" y="3859850"/>
              <a:ext cx="788875" cy="753425"/>
            </a:xfrm>
            <a:custGeom>
              <a:rect b="b" l="l" r="r" t="t"/>
              <a:pathLst>
                <a:path extrusionOk="0" h="30137" w="31555">
                  <a:moveTo>
                    <a:pt x="0" y="1"/>
                  </a:moveTo>
                  <a:lnTo>
                    <a:pt x="31554" y="30136"/>
                  </a:lnTo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6234400" y="3854725"/>
              <a:ext cx="798900" cy="763900"/>
            </a:xfrm>
            <a:custGeom>
              <a:rect b="b" l="l" r="r" t="t"/>
              <a:pathLst>
                <a:path extrusionOk="0" h="30556" w="31956">
                  <a:moveTo>
                    <a:pt x="402" y="1"/>
                  </a:moveTo>
                  <a:lnTo>
                    <a:pt x="0" y="420"/>
                  </a:lnTo>
                  <a:lnTo>
                    <a:pt x="31563" y="30555"/>
                  </a:lnTo>
                  <a:lnTo>
                    <a:pt x="31955" y="30136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6431550" y="4012850"/>
              <a:ext cx="301775" cy="320975"/>
            </a:xfrm>
            <a:custGeom>
              <a:rect b="b" l="l" r="r" t="t"/>
              <a:pathLst>
                <a:path extrusionOk="0" h="12839" w="12071">
                  <a:moveTo>
                    <a:pt x="6638" y="1"/>
                  </a:moveTo>
                  <a:lnTo>
                    <a:pt x="6111" y="233"/>
                  </a:lnTo>
                  <a:lnTo>
                    <a:pt x="10964" y="11705"/>
                  </a:lnTo>
                  <a:lnTo>
                    <a:pt x="232" y="6879"/>
                  </a:lnTo>
                  <a:lnTo>
                    <a:pt x="0" y="7405"/>
                  </a:lnTo>
                  <a:lnTo>
                    <a:pt x="12071" y="12838"/>
                  </a:lnTo>
                  <a:lnTo>
                    <a:pt x="6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6709000" y="4308375"/>
              <a:ext cx="295075" cy="282150"/>
            </a:xfrm>
            <a:custGeom>
              <a:rect b="b" l="l" r="r" t="t"/>
              <a:pathLst>
                <a:path extrusionOk="0" h="11286" w="11803">
                  <a:moveTo>
                    <a:pt x="7449" y="0"/>
                  </a:moveTo>
                  <a:lnTo>
                    <a:pt x="0" y="7217"/>
                  </a:lnTo>
                  <a:lnTo>
                    <a:pt x="11803" y="11285"/>
                  </a:lnTo>
                  <a:lnTo>
                    <a:pt x="11803" y="11285"/>
                  </a:lnTo>
                  <a:lnTo>
                    <a:pt x="7449" y="0"/>
                  </a:lnTo>
                  <a:close/>
                </a:path>
              </a:pathLst>
            </a:custGeom>
            <a:solidFill>
              <a:srgbClr val="B4E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5187050" y="4650900"/>
              <a:ext cx="478875" cy="462825"/>
            </a:xfrm>
            <a:custGeom>
              <a:rect b="b" l="l" r="r" t="t"/>
              <a:pathLst>
                <a:path extrusionOk="0" h="18513" w="19155">
                  <a:moveTo>
                    <a:pt x="4896" y="0"/>
                  </a:moveTo>
                  <a:cubicBezTo>
                    <a:pt x="2220" y="0"/>
                    <a:pt x="1" y="2631"/>
                    <a:pt x="840" y="5497"/>
                  </a:cubicBezTo>
                  <a:cubicBezTo>
                    <a:pt x="2521" y="11260"/>
                    <a:pt x="7030" y="18513"/>
                    <a:pt x="19044" y="18513"/>
                  </a:cubicBezTo>
                  <a:cubicBezTo>
                    <a:pt x="19081" y="18513"/>
                    <a:pt x="19118" y="18513"/>
                    <a:pt x="19154" y="18513"/>
                  </a:cubicBezTo>
                  <a:cubicBezTo>
                    <a:pt x="19154" y="18513"/>
                    <a:pt x="18869" y="5542"/>
                    <a:pt x="6549" y="341"/>
                  </a:cubicBezTo>
                  <a:cubicBezTo>
                    <a:pt x="5994" y="107"/>
                    <a:pt x="5436" y="0"/>
                    <a:pt x="4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33"/>
            <p:cNvSpPr/>
            <p:nvPr/>
          </p:nvSpPr>
          <p:spPr>
            <a:xfrm>
              <a:off x="5355900" y="4786075"/>
              <a:ext cx="313150" cy="327650"/>
            </a:xfrm>
            <a:custGeom>
              <a:rect b="b" l="l" r="r" t="t"/>
              <a:pathLst>
                <a:path extrusionOk="0" h="13106" w="12526">
                  <a:moveTo>
                    <a:pt x="0" y="1"/>
                  </a:moveTo>
                  <a:lnTo>
                    <a:pt x="12400" y="13106"/>
                  </a:lnTo>
                  <a:cubicBezTo>
                    <a:pt x="12525" y="12865"/>
                    <a:pt x="4" y="4"/>
                    <a:pt x="0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33"/>
            <p:cNvSpPr/>
            <p:nvPr/>
          </p:nvSpPr>
          <p:spPr>
            <a:xfrm>
              <a:off x="5350775" y="4781175"/>
              <a:ext cx="325850" cy="335900"/>
            </a:xfrm>
            <a:custGeom>
              <a:rect b="b" l="l" r="r" t="t"/>
              <a:pathLst>
                <a:path extrusionOk="0" h="13436" w="13034">
                  <a:moveTo>
                    <a:pt x="12343" y="13393"/>
                  </a:moveTo>
                  <a:cubicBezTo>
                    <a:pt x="12344" y="13396"/>
                    <a:pt x="12346" y="13398"/>
                    <a:pt x="12347" y="13400"/>
                  </a:cubicBezTo>
                  <a:cubicBezTo>
                    <a:pt x="12346" y="13398"/>
                    <a:pt x="12344" y="13396"/>
                    <a:pt x="12343" y="13393"/>
                  </a:cubicBezTo>
                  <a:close/>
                  <a:moveTo>
                    <a:pt x="410" y="1"/>
                  </a:moveTo>
                  <a:lnTo>
                    <a:pt x="0" y="402"/>
                  </a:lnTo>
                  <a:cubicBezTo>
                    <a:pt x="4773" y="5299"/>
                    <a:pt x="11972" y="12791"/>
                    <a:pt x="12343" y="13393"/>
                  </a:cubicBezTo>
                  <a:lnTo>
                    <a:pt x="12343" y="13393"/>
                  </a:lnTo>
                  <a:cubicBezTo>
                    <a:pt x="12324" y="13360"/>
                    <a:pt x="12297" y="13268"/>
                    <a:pt x="12347" y="13168"/>
                  </a:cubicBezTo>
                  <a:lnTo>
                    <a:pt x="12864" y="13436"/>
                  </a:lnTo>
                  <a:cubicBezTo>
                    <a:pt x="12998" y="13168"/>
                    <a:pt x="13034" y="13105"/>
                    <a:pt x="6655" y="6459"/>
                  </a:cubicBezTo>
                  <a:cubicBezTo>
                    <a:pt x="3577" y="3248"/>
                    <a:pt x="446" y="27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5678600" y="4283500"/>
              <a:ext cx="433600" cy="606325"/>
            </a:xfrm>
            <a:custGeom>
              <a:rect b="b" l="l" r="r" t="t"/>
              <a:pathLst>
                <a:path extrusionOk="0" h="24253" w="17344">
                  <a:moveTo>
                    <a:pt x="7213" y="0"/>
                  </a:moveTo>
                  <a:cubicBezTo>
                    <a:pt x="5576" y="0"/>
                    <a:pt x="3938" y="920"/>
                    <a:pt x="3221" y="2690"/>
                  </a:cubicBezTo>
                  <a:cubicBezTo>
                    <a:pt x="964" y="8275"/>
                    <a:pt x="1" y="16794"/>
                    <a:pt x="9520" y="24252"/>
                  </a:cubicBezTo>
                  <a:cubicBezTo>
                    <a:pt x="9520" y="24252"/>
                    <a:pt x="17343" y="13904"/>
                    <a:pt x="10903" y="2182"/>
                  </a:cubicBezTo>
                  <a:cubicBezTo>
                    <a:pt x="10093" y="712"/>
                    <a:pt x="8653" y="0"/>
                    <a:pt x="7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33"/>
            <p:cNvSpPr/>
            <p:nvPr/>
          </p:nvSpPr>
          <p:spPr>
            <a:xfrm>
              <a:off x="5876650" y="4440625"/>
              <a:ext cx="45975" cy="449200"/>
            </a:xfrm>
            <a:custGeom>
              <a:rect b="b" l="l" r="r" t="t"/>
              <a:pathLst>
                <a:path extrusionOk="0" h="17968" w="1839">
                  <a:moveTo>
                    <a:pt x="1" y="0"/>
                  </a:moveTo>
                  <a:lnTo>
                    <a:pt x="1598" y="17967"/>
                  </a:lnTo>
                  <a:cubicBezTo>
                    <a:pt x="1839" y="17860"/>
                    <a:pt x="2" y="7"/>
                    <a:pt x="1" y="0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33"/>
            <p:cNvSpPr/>
            <p:nvPr/>
          </p:nvSpPr>
          <p:spPr>
            <a:xfrm>
              <a:off x="5869300" y="4439950"/>
              <a:ext cx="58900" cy="456550"/>
            </a:xfrm>
            <a:custGeom>
              <a:rect b="b" l="l" r="r" t="t"/>
              <a:pathLst>
                <a:path extrusionOk="0" h="18262" w="2356">
                  <a:moveTo>
                    <a:pt x="1626" y="17898"/>
                  </a:moveTo>
                  <a:lnTo>
                    <a:pt x="1626" y="17898"/>
                  </a:lnTo>
                  <a:cubicBezTo>
                    <a:pt x="1625" y="17904"/>
                    <a:pt x="1624" y="17910"/>
                    <a:pt x="1624" y="17914"/>
                  </a:cubicBezTo>
                  <a:cubicBezTo>
                    <a:pt x="1625" y="17909"/>
                    <a:pt x="1625" y="17904"/>
                    <a:pt x="1626" y="17898"/>
                  </a:cubicBezTo>
                  <a:close/>
                  <a:moveTo>
                    <a:pt x="580" y="0"/>
                  </a:moveTo>
                  <a:lnTo>
                    <a:pt x="0" y="63"/>
                  </a:lnTo>
                  <a:cubicBezTo>
                    <a:pt x="700" y="6838"/>
                    <a:pt x="1707" y="17129"/>
                    <a:pt x="1626" y="17898"/>
                  </a:cubicBezTo>
                  <a:lnTo>
                    <a:pt x="1626" y="17898"/>
                  </a:lnTo>
                  <a:cubicBezTo>
                    <a:pt x="1636" y="17855"/>
                    <a:pt x="1682" y="17775"/>
                    <a:pt x="1776" y="17735"/>
                  </a:cubicBezTo>
                  <a:lnTo>
                    <a:pt x="2017" y="18262"/>
                  </a:lnTo>
                  <a:cubicBezTo>
                    <a:pt x="2275" y="18137"/>
                    <a:pt x="2356" y="18110"/>
                    <a:pt x="1472" y="8948"/>
                  </a:cubicBezTo>
                  <a:cubicBezTo>
                    <a:pt x="1044" y="4514"/>
                    <a:pt x="580" y="45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33"/>
            <p:cNvSpPr/>
            <p:nvPr/>
          </p:nvSpPr>
          <p:spPr>
            <a:xfrm>
              <a:off x="5476775" y="4038100"/>
              <a:ext cx="1939900" cy="905250"/>
            </a:xfrm>
            <a:custGeom>
              <a:rect b="b" l="l" r="r" t="t"/>
              <a:pathLst>
                <a:path extrusionOk="0" h="36210" w="77596">
                  <a:moveTo>
                    <a:pt x="59865" y="1"/>
                  </a:moveTo>
                  <a:cubicBezTo>
                    <a:pt x="50862" y="1"/>
                    <a:pt x="42424" y="4919"/>
                    <a:pt x="38049" y="13032"/>
                  </a:cubicBezTo>
                  <a:lnTo>
                    <a:pt x="36193" y="16458"/>
                  </a:lnTo>
                  <a:cubicBezTo>
                    <a:pt x="34141" y="20258"/>
                    <a:pt x="31179" y="23390"/>
                    <a:pt x="27647" y="25629"/>
                  </a:cubicBezTo>
                  <a:cubicBezTo>
                    <a:pt x="24123" y="27868"/>
                    <a:pt x="20028" y="29215"/>
                    <a:pt x="15710" y="29447"/>
                  </a:cubicBezTo>
                  <a:cubicBezTo>
                    <a:pt x="9769" y="29768"/>
                    <a:pt x="4220" y="32213"/>
                    <a:pt x="0" y="36209"/>
                  </a:cubicBezTo>
                  <a:lnTo>
                    <a:pt x="77596" y="36209"/>
                  </a:lnTo>
                  <a:lnTo>
                    <a:pt x="77596" y="2568"/>
                  </a:lnTo>
                  <a:lnTo>
                    <a:pt x="63884" y="329"/>
                  </a:lnTo>
                  <a:cubicBezTo>
                    <a:pt x="62539" y="108"/>
                    <a:pt x="61196" y="1"/>
                    <a:pt x="598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6448275" y="4724900"/>
              <a:ext cx="652150" cy="381700"/>
            </a:xfrm>
            <a:custGeom>
              <a:rect b="b" l="l" r="r" t="t"/>
              <a:pathLst>
                <a:path extrusionOk="0" h="15268" w="26086">
                  <a:moveTo>
                    <a:pt x="1885" y="1"/>
                  </a:moveTo>
                  <a:cubicBezTo>
                    <a:pt x="745" y="1"/>
                    <a:pt x="63" y="99"/>
                    <a:pt x="1" y="111"/>
                  </a:cubicBezTo>
                  <a:lnTo>
                    <a:pt x="81" y="681"/>
                  </a:lnTo>
                  <a:cubicBezTo>
                    <a:pt x="99" y="678"/>
                    <a:pt x="742" y="587"/>
                    <a:pt x="1840" y="587"/>
                  </a:cubicBezTo>
                  <a:cubicBezTo>
                    <a:pt x="3412" y="587"/>
                    <a:pt x="5918" y="774"/>
                    <a:pt x="8859" y="1672"/>
                  </a:cubicBezTo>
                  <a:cubicBezTo>
                    <a:pt x="13462" y="3081"/>
                    <a:pt x="20109" y="6587"/>
                    <a:pt x="25595" y="15267"/>
                  </a:cubicBezTo>
                  <a:lnTo>
                    <a:pt x="26086" y="14955"/>
                  </a:lnTo>
                  <a:cubicBezTo>
                    <a:pt x="20492" y="6114"/>
                    <a:pt x="13703" y="2546"/>
                    <a:pt x="9002" y="1110"/>
                  </a:cubicBezTo>
                  <a:cubicBezTo>
                    <a:pt x="6012" y="197"/>
                    <a:pt x="3493" y="1"/>
                    <a:pt x="1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6978175" y="4593400"/>
              <a:ext cx="169525" cy="367125"/>
            </a:xfrm>
            <a:custGeom>
              <a:rect b="b" l="l" r="r" t="t"/>
              <a:pathLst>
                <a:path extrusionOk="0" h="14685" w="6781">
                  <a:moveTo>
                    <a:pt x="6326" y="0"/>
                  </a:moveTo>
                  <a:lnTo>
                    <a:pt x="5755" y="27"/>
                  </a:lnTo>
                  <a:cubicBezTo>
                    <a:pt x="5755" y="125"/>
                    <a:pt x="6183" y="9965"/>
                    <a:pt x="1" y="14211"/>
                  </a:cubicBezTo>
                  <a:lnTo>
                    <a:pt x="331" y="14684"/>
                  </a:lnTo>
                  <a:cubicBezTo>
                    <a:pt x="6781" y="10259"/>
                    <a:pt x="6335" y="98"/>
                    <a:pt x="6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33"/>
            <p:cNvSpPr/>
            <p:nvPr/>
          </p:nvSpPr>
          <p:spPr>
            <a:xfrm>
              <a:off x="6711675" y="4377050"/>
              <a:ext cx="173525" cy="430700"/>
            </a:xfrm>
            <a:custGeom>
              <a:rect b="b" l="l" r="r" t="t"/>
              <a:pathLst>
                <a:path extrusionOk="0" h="17228" w="6941">
                  <a:moveTo>
                    <a:pt x="420" y="1"/>
                  </a:moveTo>
                  <a:lnTo>
                    <a:pt x="0" y="393"/>
                  </a:lnTo>
                  <a:cubicBezTo>
                    <a:pt x="63" y="465"/>
                    <a:pt x="6281" y="7307"/>
                    <a:pt x="3042" y="17049"/>
                  </a:cubicBezTo>
                  <a:lnTo>
                    <a:pt x="3587" y="17227"/>
                  </a:lnTo>
                  <a:cubicBezTo>
                    <a:pt x="6941" y="7155"/>
                    <a:pt x="491" y="72"/>
                    <a:pt x="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33"/>
            <p:cNvSpPr/>
            <p:nvPr/>
          </p:nvSpPr>
          <p:spPr>
            <a:xfrm>
              <a:off x="6633600" y="4267325"/>
              <a:ext cx="176225" cy="176225"/>
            </a:xfrm>
            <a:custGeom>
              <a:rect b="b" l="l" r="r" t="t"/>
              <a:pathLst>
                <a:path extrusionOk="0" h="7049" w="7049">
                  <a:moveTo>
                    <a:pt x="3525" y="1"/>
                  </a:moveTo>
                  <a:cubicBezTo>
                    <a:pt x="1580" y="1"/>
                    <a:pt x="1" y="1580"/>
                    <a:pt x="1" y="3524"/>
                  </a:cubicBezTo>
                  <a:cubicBezTo>
                    <a:pt x="1" y="5469"/>
                    <a:pt x="1580" y="7048"/>
                    <a:pt x="3525" y="7048"/>
                  </a:cubicBezTo>
                  <a:cubicBezTo>
                    <a:pt x="5470" y="7048"/>
                    <a:pt x="7049" y="5469"/>
                    <a:pt x="7049" y="3524"/>
                  </a:cubicBezTo>
                  <a:cubicBezTo>
                    <a:pt x="7049" y="1580"/>
                    <a:pt x="5470" y="1"/>
                    <a:pt x="3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7042425" y="4487900"/>
              <a:ext cx="190475" cy="190475"/>
            </a:xfrm>
            <a:custGeom>
              <a:rect b="b" l="l" r="r" t="t"/>
              <a:pathLst>
                <a:path extrusionOk="0" h="7619" w="7619">
                  <a:moveTo>
                    <a:pt x="3809" y="0"/>
                  </a:moveTo>
                  <a:cubicBezTo>
                    <a:pt x="1704" y="0"/>
                    <a:pt x="0" y="1704"/>
                    <a:pt x="0" y="3810"/>
                  </a:cubicBezTo>
                  <a:cubicBezTo>
                    <a:pt x="0" y="5915"/>
                    <a:pt x="1704" y="7619"/>
                    <a:pt x="3809" y="7619"/>
                  </a:cubicBezTo>
                  <a:cubicBezTo>
                    <a:pt x="5906" y="7619"/>
                    <a:pt x="7619" y="5915"/>
                    <a:pt x="7619" y="3810"/>
                  </a:cubicBezTo>
                  <a:cubicBezTo>
                    <a:pt x="7619" y="1704"/>
                    <a:pt x="5906" y="0"/>
                    <a:pt x="3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33"/>
            <p:cNvSpPr/>
            <p:nvPr/>
          </p:nvSpPr>
          <p:spPr>
            <a:xfrm>
              <a:off x="6392975" y="4695750"/>
              <a:ext cx="116875" cy="116900"/>
            </a:xfrm>
            <a:custGeom>
              <a:rect b="b" l="l" r="r" t="t"/>
              <a:pathLst>
                <a:path extrusionOk="0" h="4676" w="4675">
                  <a:moveTo>
                    <a:pt x="2337" y="1"/>
                  </a:moveTo>
                  <a:cubicBezTo>
                    <a:pt x="1053" y="1"/>
                    <a:pt x="0" y="1045"/>
                    <a:pt x="0" y="2338"/>
                  </a:cubicBezTo>
                  <a:cubicBezTo>
                    <a:pt x="0" y="3632"/>
                    <a:pt x="1053" y="4675"/>
                    <a:pt x="2337" y="4675"/>
                  </a:cubicBezTo>
                  <a:cubicBezTo>
                    <a:pt x="3631" y="4675"/>
                    <a:pt x="4675" y="3632"/>
                    <a:pt x="4675" y="2338"/>
                  </a:cubicBezTo>
                  <a:cubicBezTo>
                    <a:pt x="4675" y="1045"/>
                    <a:pt x="3631" y="1"/>
                    <a:pt x="2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33"/>
            <p:cNvSpPr/>
            <p:nvPr/>
          </p:nvSpPr>
          <p:spPr>
            <a:xfrm>
              <a:off x="6705650" y="4624175"/>
              <a:ext cx="113100" cy="108175"/>
            </a:xfrm>
            <a:custGeom>
              <a:rect b="b" l="l" r="r" t="t"/>
              <a:pathLst>
                <a:path extrusionOk="0" h="4327" w="4524">
                  <a:moveTo>
                    <a:pt x="518" y="0"/>
                  </a:moveTo>
                  <a:lnTo>
                    <a:pt x="0" y="250"/>
                  </a:lnTo>
                  <a:cubicBezTo>
                    <a:pt x="54" y="357"/>
                    <a:pt x="1303" y="2944"/>
                    <a:pt x="4283" y="4327"/>
                  </a:cubicBezTo>
                  <a:lnTo>
                    <a:pt x="4523" y="3801"/>
                  </a:lnTo>
                  <a:cubicBezTo>
                    <a:pt x="1740" y="2507"/>
                    <a:pt x="536" y="27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33"/>
            <p:cNvSpPr/>
            <p:nvPr/>
          </p:nvSpPr>
          <p:spPr>
            <a:xfrm>
              <a:off x="6966800" y="4743700"/>
              <a:ext cx="68275" cy="166850"/>
            </a:xfrm>
            <a:custGeom>
              <a:rect b="b" l="l" r="r" t="t"/>
              <a:pathLst>
                <a:path extrusionOk="0" h="6674" w="2731">
                  <a:moveTo>
                    <a:pt x="393" y="1"/>
                  </a:moveTo>
                  <a:lnTo>
                    <a:pt x="393" y="1"/>
                  </a:lnTo>
                  <a:cubicBezTo>
                    <a:pt x="376" y="161"/>
                    <a:pt x="1" y="4024"/>
                    <a:pt x="2294" y="6674"/>
                  </a:cubicBezTo>
                  <a:lnTo>
                    <a:pt x="2731" y="6290"/>
                  </a:lnTo>
                  <a:cubicBezTo>
                    <a:pt x="599" y="3837"/>
                    <a:pt x="964" y="99"/>
                    <a:pt x="964" y="63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3"/>
            <p:cNvSpPr/>
            <p:nvPr/>
          </p:nvSpPr>
          <p:spPr>
            <a:xfrm>
              <a:off x="6923325" y="4677250"/>
              <a:ext cx="98150" cy="98375"/>
            </a:xfrm>
            <a:custGeom>
              <a:rect b="b" l="l" r="r" t="t"/>
              <a:pathLst>
                <a:path extrusionOk="0" h="3935" w="3926">
                  <a:moveTo>
                    <a:pt x="1963" y="0"/>
                  </a:moveTo>
                  <a:cubicBezTo>
                    <a:pt x="884" y="0"/>
                    <a:pt x="0" y="884"/>
                    <a:pt x="0" y="1963"/>
                  </a:cubicBezTo>
                  <a:cubicBezTo>
                    <a:pt x="0" y="3051"/>
                    <a:pt x="884" y="3935"/>
                    <a:pt x="1963" y="3935"/>
                  </a:cubicBezTo>
                  <a:cubicBezTo>
                    <a:pt x="3051" y="3935"/>
                    <a:pt x="3926" y="3051"/>
                    <a:pt x="3926" y="1963"/>
                  </a:cubicBezTo>
                  <a:cubicBezTo>
                    <a:pt x="3926" y="884"/>
                    <a:pt x="3051" y="0"/>
                    <a:pt x="19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3"/>
            <p:cNvSpPr/>
            <p:nvPr/>
          </p:nvSpPr>
          <p:spPr>
            <a:xfrm>
              <a:off x="6642300" y="4576225"/>
              <a:ext cx="90125" cy="90125"/>
            </a:xfrm>
            <a:custGeom>
              <a:rect b="b" l="l" r="r" t="t"/>
              <a:pathLst>
                <a:path extrusionOk="0" h="3605" w="3605">
                  <a:moveTo>
                    <a:pt x="1803" y="0"/>
                  </a:moveTo>
                  <a:cubicBezTo>
                    <a:pt x="804" y="0"/>
                    <a:pt x="1" y="812"/>
                    <a:pt x="1" y="1802"/>
                  </a:cubicBezTo>
                  <a:cubicBezTo>
                    <a:pt x="1" y="2801"/>
                    <a:pt x="804" y="3604"/>
                    <a:pt x="1803" y="3604"/>
                  </a:cubicBezTo>
                  <a:cubicBezTo>
                    <a:pt x="2793" y="3604"/>
                    <a:pt x="3605" y="2801"/>
                    <a:pt x="3605" y="1802"/>
                  </a:cubicBezTo>
                  <a:cubicBezTo>
                    <a:pt x="3605" y="812"/>
                    <a:pt x="2793" y="0"/>
                    <a:pt x="18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33"/>
            <p:cNvSpPr/>
            <p:nvPr/>
          </p:nvSpPr>
          <p:spPr>
            <a:xfrm>
              <a:off x="6699625" y="4303225"/>
              <a:ext cx="28800" cy="21900"/>
            </a:xfrm>
            <a:custGeom>
              <a:rect b="b" l="l" r="r" t="t"/>
              <a:pathLst>
                <a:path extrusionOk="0" h="876" w="1152">
                  <a:moveTo>
                    <a:pt x="580" y="1"/>
                  </a:moveTo>
                  <a:cubicBezTo>
                    <a:pt x="259" y="1"/>
                    <a:pt x="1" y="197"/>
                    <a:pt x="1" y="438"/>
                  </a:cubicBezTo>
                  <a:cubicBezTo>
                    <a:pt x="1" y="679"/>
                    <a:pt x="259" y="875"/>
                    <a:pt x="580" y="875"/>
                  </a:cubicBezTo>
                  <a:cubicBezTo>
                    <a:pt x="902" y="875"/>
                    <a:pt x="1151" y="679"/>
                    <a:pt x="1151" y="438"/>
                  </a:cubicBezTo>
                  <a:cubicBezTo>
                    <a:pt x="1151" y="197"/>
                    <a:pt x="902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33"/>
            <p:cNvSpPr/>
            <p:nvPr/>
          </p:nvSpPr>
          <p:spPr>
            <a:xfrm>
              <a:off x="7138975" y="4522700"/>
              <a:ext cx="28800" cy="22100"/>
            </a:xfrm>
            <a:custGeom>
              <a:rect b="b" l="l" r="r" t="t"/>
              <a:pathLst>
                <a:path extrusionOk="0" h="884" w="1152">
                  <a:moveTo>
                    <a:pt x="581" y="0"/>
                  </a:moveTo>
                  <a:cubicBezTo>
                    <a:pt x="260" y="0"/>
                    <a:pt x="1" y="196"/>
                    <a:pt x="1" y="446"/>
                  </a:cubicBezTo>
                  <a:cubicBezTo>
                    <a:pt x="1" y="687"/>
                    <a:pt x="260" y="883"/>
                    <a:pt x="581" y="883"/>
                  </a:cubicBezTo>
                  <a:cubicBezTo>
                    <a:pt x="893" y="883"/>
                    <a:pt x="1152" y="687"/>
                    <a:pt x="1152" y="446"/>
                  </a:cubicBezTo>
                  <a:cubicBezTo>
                    <a:pt x="1152" y="196"/>
                    <a:pt x="893" y="0"/>
                    <a:pt x="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3"/>
            <p:cNvSpPr/>
            <p:nvPr/>
          </p:nvSpPr>
          <p:spPr>
            <a:xfrm>
              <a:off x="6410800" y="4760625"/>
              <a:ext cx="15425" cy="15475"/>
            </a:xfrm>
            <a:custGeom>
              <a:rect b="b" l="l" r="r" t="t"/>
              <a:pathLst>
                <a:path extrusionOk="0" h="619" w="617">
                  <a:moveTo>
                    <a:pt x="250" y="1"/>
                  </a:moveTo>
                  <a:cubicBezTo>
                    <a:pt x="213" y="1"/>
                    <a:pt x="177" y="10"/>
                    <a:pt x="144" y="29"/>
                  </a:cubicBezTo>
                  <a:cubicBezTo>
                    <a:pt x="28" y="91"/>
                    <a:pt x="1" y="278"/>
                    <a:pt x="90" y="430"/>
                  </a:cubicBezTo>
                  <a:cubicBezTo>
                    <a:pt x="162" y="548"/>
                    <a:pt x="273" y="618"/>
                    <a:pt x="373" y="618"/>
                  </a:cubicBezTo>
                  <a:cubicBezTo>
                    <a:pt x="409" y="618"/>
                    <a:pt x="443" y="609"/>
                    <a:pt x="474" y="591"/>
                  </a:cubicBezTo>
                  <a:cubicBezTo>
                    <a:pt x="598" y="528"/>
                    <a:pt x="616" y="341"/>
                    <a:pt x="527" y="180"/>
                  </a:cubicBezTo>
                  <a:cubicBezTo>
                    <a:pt x="462" y="69"/>
                    <a:pt x="353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3"/>
            <p:cNvSpPr/>
            <p:nvPr/>
          </p:nvSpPr>
          <p:spPr>
            <a:xfrm>
              <a:off x="6667725" y="4590975"/>
              <a:ext cx="16325" cy="14825"/>
            </a:xfrm>
            <a:custGeom>
              <a:rect b="b" l="l" r="r" t="t"/>
              <a:pathLst>
                <a:path extrusionOk="0" h="593" w="653">
                  <a:moveTo>
                    <a:pt x="403" y="0"/>
                  </a:moveTo>
                  <a:cubicBezTo>
                    <a:pt x="316" y="0"/>
                    <a:pt x="220" y="42"/>
                    <a:pt x="144" y="124"/>
                  </a:cubicBezTo>
                  <a:cubicBezTo>
                    <a:pt x="19" y="258"/>
                    <a:pt x="1" y="445"/>
                    <a:pt x="108" y="543"/>
                  </a:cubicBezTo>
                  <a:cubicBezTo>
                    <a:pt x="144" y="576"/>
                    <a:pt x="193" y="592"/>
                    <a:pt x="247" y="592"/>
                  </a:cubicBezTo>
                  <a:cubicBezTo>
                    <a:pt x="337" y="592"/>
                    <a:pt x="440" y="547"/>
                    <a:pt x="518" y="463"/>
                  </a:cubicBezTo>
                  <a:cubicBezTo>
                    <a:pt x="634" y="329"/>
                    <a:pt x="652" y="151"/>
                    <a:pt x="554" y="52"/>
                  </a:cubicBezTo>
                  <a:cubicBezTo>
                    <a:pt x="512" y="18"/>
                    <a:pt x="459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33"/>
            <p:cNvSpPr/>
            <p:nvPr/>
          </p:nvSpPr>
          <p:spPr>
            <a:xfrm>
              <a:off x="6960575" y="4721800"/>
              <a:ext cx="16300" cy="14850"/>
            </a:xfrm>
            <a:custGeom>
              <a:rect b="b" l="l" r="r" t="t"/>
              <a:pathLst>
                <a:path extrusionOk="0" h="594" w="652">
                  <a:moveTo>
                    <a:pt x="402" y="0"/>
                  </a:moveTo>
                  <a:cubicBezTo>
                    <a:pt x="316" y="0"/>
                    <a:pt x="220" y="45"/>
                    <a:pt x="143" y="127"/>
                  </a:cubicBezTo>
                  <a:cubicBezTo>
                    <a:pt x="18" y="261"/>
                    <a:pt x="0" y="449"/>
                    <a:pt x="107" y="538"/>
                  </a:cubicBezTo>
                  <a:cubicBezTo>
                    <a:pt x="145" y="576"/>
                    <a:pt x="196" y="594"/>
                    <a:pt x="252" y="594"/>
                  </a:cubicBezTo>
                  <a:cubicBezTo>
                    <a:pt x="340" y="594"/>
                    <a:pt x="438" y="549"/>
                    <a:pt x="509" y="466"/>
                  </a:cubicBezTo>
                  <a:cubicBezTo>
                    <a:pt x="634" y="333"/>
                    <a:pt x="651" y="145"/>
                    <a:pt x="544" y="56"/>
                  </a:cubicBezTo>
                  <a:cubicBezTo>
                    <a:pt x="506" y="18"/>
                    <a:pt x="456" y="0"/>
                    <a:pt x="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4" name="Google Shape;2704;p33"/>
          <p:cNvSpPr txBox="1"/>
          <p:nvPr>
            <p:ph type="title"/>
          </p:nvPr>
        </p:nvSpPr>
        <p:spPr>
          <a:xfrm>
            <a:off x="3163201" y="1283200"/>
            <a:ext cx="5264700" cy="2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05" name="Google Shape;2705;p33"/>
          <p:cNvSpPr txBox="1"/>
          <p:nvPr>
            <p:ph idx="1" type="subTitle"/>
          </p:nvPr>
        </p:nvSpPr>
        <p:spPr>
          <a:xfrm>
            <a:off x="3163201" y="3398375"/>
            <a:ext cx="5264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06" name="Google Shape;2706;p33"/>
          <p:cNvSpPr txBox="1"/>
          <p:nvPr>
            <p:ph idx="2" type="title"/>
          </p:nvPr>
        </p:nvSpPr>
        <p:spPr>
          <a:xfrm>
            <a:off x="1130413" y="1966500"/>
            <a:ext cx="18099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2_2_1_1_1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8" name="Google Shape;2708;p34"/>
          <p:cNvGrpSpPr/>
          <p:nvPr/>
        </p:nvGrpSpPr>
        <p:grpSpPr>
          <a:xfrm>
            <a:off x="-1044009" y="-615450"/>
            <a:ext cx="11541260" cy="6438150"/>
            <a:chOff x="-1044009" y="-615450"/>
            <a:chExt cx="11541260" cy="6438150"/>
          </a:xfrm>
        </p:grpSpPr>
        <p:sp>
          <p:nvSpPr>
            <p:cNvPr id="2709" name="Google Shape;2709;p34"/>
            <p:cNvSpPr/>
            <p:nvPr/>
          </p:nvSpPr>
          <p:spPr>
            <a:xfrm>
              <a:off x="-678876" y="-439426"/>
              <a:ext cx="10488315" cy="5899636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-888698" y="-615450"/>
              <a:ext cx="10907962" cy="4605842"/>
            </a:xfrm>
            <a:custGeom>
              <a:rect b="b" l="l" r="r" t="t"/>
              <a:pathLst>
                <a:path extrusionOk="0" h="140970" w="285474">
                  <a:moveTo>
                    <a:pt x="17155" y="0"/>
                  </a:moveTo>
                  <a:lnTo>
                    <a:pt x="1954" y="24613"/>
                  </a:lnTo>
                  <a:lnTo>
                    <a:pt x="23079" y="35952"/>
                  </a:lnTo>
                  <a:lnTo>
                    <a:pt x="0" y="35952"/>
                  </a:lnTo>
                  <a:lnTo>
                    <a:pt x="0" y="136099"/>
                  </a:lnTo>
                  <a:lnTo>
                    <a:pt x="1410" y="136099"/>
                  </a:lnTo>
                  <a:cubicBezTo>
                    <a:pt x="2096" y="136099"/>
                    <a:pt x="3122" y="122878"/>
                    <a:pt x="3791" y="113091"/>
                  </a:cubicBezTo>
                  <a:cubicBezTo>
                    <a:pt x="3952" y="110723"/>
                    <a:pt x="5134" y="109539"/>
                    <a:pt x="6305" y="109539"/>
                  </a:cubicBezTo>
                  <a:cubicBezTo>
                    <a:pt x="7480" y="109539"/>
                    <a:pt x="8644" y="110732"/>
                    <a:pt x="8752" y="113118"/>
                  </a:cubicBezTo>
                  <a:cubicBezTo>
                    <a:pt x="8752" y="113243"/>
                    <a:pt x="8752" y="113359"/>
                    <a:pt x="8752" y="113475"/>
                  </a:cubicBezTo>
                  <a:lnTo>
                    <a:pt x="8752" y="124180"/>
                  </a:lnTo>
                  <a:cubicBezTo>
                    <a:pt x="8752" y="125492"/>
                    <a:pt x="9403" y="126625"/>
                    <a:pt x="10224" y="126651"/>
                  </a:cubicBezTo>
                  <a:cubicBezTo>
                    <a:pt x="10607" y="126651"/>
                    <a:pt x="10964" y="126428"/>
                    <a:pt x="11232" y="126045"/>
                  </a:cubicBezTo>
                  <a:cubicBezTo>
                    <a:pt x="11499" y="125670"/>
                    <a:pt x="11669" y="125144"/>
                    <a:pt x="11713" y="124546"/>
                  </a:cubicBezTo>
                  <a:lnTo>
                    <a:pt x="13721" y="95704"/>
                  </a:lnTo>
                  <a:cubicBezTo>
                    <a:pt x="13808" y="94479"/>
                    <a:pt x="14419" y="93845"/>
                    <a:pt x="15029" y="93845"/>
                  </a:cubicBezTo>
                  <a:cubicBezTo>
                    <a:pt x="15596" y="93845"/>
                    <a:pt x="16162" y="94392"/>
                    <a:pt x="16308" y="95517"/>
                  </a:cubicBezTo>
                  <a:lnTo>
                    <a:pt x="17931" y="108105"/>
                  </a:lnTo>
                  <a:cubicBezTo>
                    <a:pt x="18082" y="109287"/>
                    <a:pt x="18738" y="110131"/>
                    <a:pt x="19491" y="110131"/>
                  </a:cubicBezTo>
                  <a:cubicBezTo>
                    <a:pt x="19539" y="110131"/>
                    <a:pt x="19587" y="110128"/>
                    <a:pt x="19635" y="110121"/>
                  </a:cubicBezTo>
                  <a:cubicBezTo>
                    <a:pt x="20028" y="110058"/>
                    <a:pt x="20385" y="109764"/>
                    <a:pt x="20643" y="109327"/>
                  </a:cubicBezTo>
                  <a:cubicBezTo>
                    <a:pt x="20902" y="108899"/>
                    <a:pt x="21063" y="108310"/>
                    <a:pt x="21080" y="107668"/>
                  </a:cubicBezTo>
                  <a:lnTo>
                    <a:pt x="21660" y="76738"/>
                  </a:lnTo>
                  <a:cubicBezTo>
                    <a:pt x="21741" y="72706"/>
                    <a:pt x="23801" y="69503"/>
                    <a:pt x="26335" y="69503"/>
                  </a:cubicBezTo>
                  <a:cubicBezTo>
                    <a:pt x="27620" y="69503"/>
                    <a:pt x="28788" y="68665"/>
                    <a:pt x="29636" y="67318"/>
                  </a:cubicBezTo>
                  <a:cubicBezTo>
                    <a:pt x="30483" y="65971"/>
                    <a:pt x="31010" y="64106"/>
                    <a:pt x="31010" y="62046"/>
                  </a:cubicBezTo>
                  <a:cubicBezTo>
                    <a:pt x="31010" y="60288"/>
                    <a:pt x="31384" y="58638"/>
                    <a:pt x="32035" y="57326"/>
                  </a:cubicBezTo>
                  <a:cubicBezTo>
                    <a:pt x="32678" y="56024"/>
                    <a:pt x="33597" y="55051"/>
                    <a:pt x="34667" y="54632"/>
                  </a:cubicBezTo>
                  <a:cubicBezTo>
                    <a:pt x="34846" y="54481"/>
                    <a:pt x="35024" y="54409"/>
                    <a:pt x="35202" y="54409"/>
                  </a:cubicBezTo>
                  <a:cubicBezTo>
                    <a:pt x="35773" y="54409"/>
                    <a:pt x="36300" y="55123"/>
                    <a:pt x="36309" y="56140"/>
                  </a:cubicBezTo>
                  <a:lnTo>
                    <a:pt x="36442" y="66096"/>
                  </a:lnTo>
                  <a:cubicBezTo>
                    <a:pt x="36451" y="66848"/>
                    <a:pt x="36733" y="67434"/>
                    <a:pt x="37094" y="67434"/>
                  </a:cubicBezTo>
                  <a:cubicBezTo>
                    <a:pt x="37097" y="67434"/>
                    <a:pt x="37100" y="67434"/>
                    <a:pt x="37103" y="67434"/>
                  </a:cubicBezTo>
                  <a:lnTo>
                    <a:pt x="37415" y="67425"/>
                  </a:lnTo>
                  <a:cubicBezTo>
                    <a:pt x="37798" y="67425"/>
                    <a:pt x="38129" y="66774"/>
                    <a:pt x="38155" y="65980"/>
                  </a:cubicBezTo>
                  <a:lnTo>
                    <a:pt x="38646" y="52393"/>
                  </a:lnTo>
                  <a:cubicBezTo>
                    <a:pt x="38682" y="51546"/>
                    <a:pt x="38985" y="50778"/>
                    <a:pt x="39449" y="50359"/>
                  </a:cubicBezTo>
                  <a:cubicBezTo>
                    <a:pt x="39493" y="50323"/>
                    <a:pt x="39547" y="50279"/>
                    <a:pt x="39592" y="50243"/>
                  </a:cubicBezTo>
                  <a:cubicBezTo>
                    <a:pt x="39764" y="50090"/>
                    <a:pt x="39947" y="50020"/>
                    <a:pt x="40125" y="50020"/>
                  </a:cubicBezTo>
                  <a:cubicBezTo>
                    <a:pt x="40684" y="50020"/>
                    <a:pt x="41201" y="50708"/>
                    <a:pt x="41242" y="51688"/>
                  </a:cubicBezTo>
                  <a:lnTo>
                    <a:pt x="42152" y="72831"/>
                  </a:lnTo>
                  <a:cubicBezTo>
                    <a:pt x="42214" y="74178"/>
                    <a:pt x="42910" y="75240"/>
                    <a:pt x="43758" y="75249"/>
                  </a:cubicBezTo>
                  <a:lnTo>
                    <a:pt x="44489" y="75266"/>
                  </a:lnTo>
                  <a:cubicBezTo>
                    <a:pt x="44500" y="75267"/>
                    <a:pt x="44510" y="75267"/>
                    <a:pt x="44520" y="75267"/>
                  </a:cubicBezTo>
                  <a:cubicBezTo>
                    <a:pt x="45390" y="75267"/>
                    <a:pt x="46104" y="74161"/>
                    <a:pt x="46140" y="72751"/>
                  </a:cubicBezTo>
                  <a:lnTo>
                    <a:pt x="46612" y="50698"/>
                  </a:lnTo>
                  <a:cubicBezTo>
                    <a:pt x="46657" y="48887"/>
                    <a:pt x="47576" y="47478"/>
                    <a:pt x="48709" y="47433"/>
                  </a:cubicBezTo>
                  <a:lnTo>
                    <a:pt x="48745" y="47433"/>
                  </a:lnTo>
                  <a:cubicBezTo>
                    <a:pt x="48755" y="47433"/>
                    <a:pt x="48766" y="47432"/>
                    <a:pt x="48777" y="47432"/>
                  </a:cubicBezTo>
                  <a:cubicBezTo>
                    <a:pt x="49619" y="47432"/>
                    <a:pt x="50325" y="48458"/>
                    <a:pt x="50422" y="49797"/>
                  </a:cubicBezTo>
                  <a:lnTo>
                    <a:pt x="51135" y="59557"/>
                  </a:lnTo>
                  <a:cubicBezTo>
                    <a:pt x="51225" y="60797"/>
                    <a:pt x="51822" y="61831"/>
                    <a:pt x="52598" y="61956"/>
                  </a:cubicBezTo>
                  <a:cubicBezTo>
                    <a:pt x="52656" y="61966"/>
                    <a:pt x="52714" y="61971"/>
                    <a:pt x="52771" y="61971"/>
                  </a:cubicBezTo>
                  <a:cubicBezTo>
                    <a:pt x="53615" y="61971"/>
                    <a:pt x="54316" y="60939"/>
                    <a:pt x="54392" y="59601"/>
                  </a:cubicBezTo>
                  <a:lnTo>
                    <a:pt x="54802" y="52473"/>
                  </a:lnTo>
                  <a:cubicBezTo>
                    <a:pt x="55016" y="48798"/>
                    <a:pt x="56506" y="45613"/>
                    <a:pt x="58656" y="44266"/>
                  </a:cubicBezTo>
                  <a:cubicBezTo>
                    <a:pt x="62626" y="41759"/>
                    <a:pt x="66257" y="37834"/>
                    <a:pt x="69227" y="32669"/>
                  </a:cubicBezTo>
                  <a:cubicBezTo>
                    <a:pt x="72591" y="27289"/>
                    <a:pt x="77122" y="24381"/>
                    <a:pt x="81761" y="24381"/>
                  </a:cubicBezTo>
                  <a:cubicBezTo>
                    <a:pt x="83331" y="24381"/>
                    <a:pt x="84911" y="24720"/>
                    <a:pt x="86472" y="25398"/>
                  </a:cubicBezTo>
                  <a:lnTo>
                    <a:pt x="87123" y="25692"/>
                  </a:lnTo>
                  <a:cubicBezTo>
                    <a:pt x="89838" y="26887"/>
                    <a:pt x="92624" y="27479"/>
                    <a:pt x="95403" y="27479"/>
                  </a:cubicBezTo>
                  <a:cubicBezTo>
                    <a:pt x="99845" y="27479"/>
                    <a:pt x="104270" y="25966"/>
                    <a:pt x="108364" y="22980"/>
                  </a:cubicBezTo>
                  <a:lnTo>
                    <a:pt x="114073" y="18814"/>
                  </a:lnTo>
                  <a:cubicBezTo>
                    <a:pt x="119179" y="15085"/>
                    <a:pt x="124701" y="13183"/>
                    <a:pt x="130265" y="13183"/>
                  </a:cubicBezTo>
                  <a:cubicBezTo>
                    <a:pt x="132207" y="13183"/>
                    <a:pt x="134154" y="13415"/>
                    <a:pt x="136091" y="13881"/>
                  </a:cubicBezTo>
                  <a:lnTo>
                    <a:pt x="143780" y="15746"/>
                  </a:lnTo>
                  <a:cubicBezTo>
                    <a:pt x="144219" y="15850"/>
                    <a:pt x="144659" y="15902"/>
                    <a:pt x="145098" y="15902"/>
                  </a:cubicBezTo>
                  <a:cubicBezTo>
                    <a:pt x="146338" y="15902"/>
                    <a:pt x="147567" y="15488"/>
                    <a:pt x="148714" y="14684"/>
                  </a:cubicBezTo>
                  <a:lnTo>
                    <a:pt x="154200" y="10777"/>
                  </a:lnTo>
                  <a:cubicBezTo>
                    <a:pt x="155132" y="10118"/>
                    <a:pt x="156118" y="9798"/>
                    <a:pt x="157096" y="9798"/>
                  </a:cubicBezTo>
                  <a:cubicBezTo>
                    <a:pt x="158954" y="9798"/>
                    <a:pt x="160781" y="10954"/>
                    <a:pt x="162149" y="13141"/>
                  </a:cubicBezTo>
                  <a:cubicBezTo>
                    <a:pt x="166797" y="18752"/>
                    <a:pt x="172390" y="21651"/>
                    <a:pt x="178046" y="21651"/>
                  </a:cubicBezTo>
                  <a:cubicBezTo>
                    <a:pt x="181293" y="21651"/>
                    <a:pt x="184559" y="20697"/>
                    <a:pt x="187681" y="18743"/>
                  </a:cubicBezTo>
                  <a:lnTo>
                    <a:pt x="192445" y="15754"/>
                  </a:lnTo>
                  <a:cubicBezTo>
                    <a:pt x="193617" y="15022"/>
                    <a:pt x="194842" y="14664"/>
                    <a:pt x="196058" y="14664"/>
                  </a:cubicBezTo>
                  <a:cubicBezTo>
                    <a:pt x="198424" y="14664"/>
                    <a:pt x="200755" y="16019"/>
                    <a:pt x="202588" y="18600"/>
                  </a:cubicBezTo>
                  <a:cubicBezTo>
                    <a:pt x="203498" y="19876"/>
                    <a:pt x="204524" y="20857"/>
                    <a:pt x="205639" y="21535"/>
                  </a:cubicBezTo>
                  <a:cubicBezTo>
                    <a:pt x="206745" y="22204"/>
                    <a:pt x="207923" y="22552"/>
                    <a:pt x="209127" y="22552"/>
                  </a:cubicBezTo>
                  <a:cubicBezTo>
                    <a:pt x="209903" y="22552"/>
                    <a:pt x="210599" y="23025"/>
                    <a:pt x="211125" y="23810"/>
                  </a:cubicBezTo>
                  <a:cubicBezTo>
                    <a:pt x="211643" y="24595"/>
                    <a:pt x="211991" y="25684"/>
                    <a:pt x="212035" y="26915"/>
                  </a:cubicBezTo>
                  <a:lnTo>
                    <a:pt x="212981" y="51099"/>
                  </a:lnTo>
                  <a:cubicBezTo>
                    <a:pt x="213035" y="52455"/>
                    <a:pt x="213730" y="53517"/>
                    <a:pt x="214578" y="53544"/>
                  </a:cubicBezTo>
                  <a:lnTo>
                    <a:pt x="215301" y="53571"/>
                  </a:lnTo>
                  <a:cubicBezTo>
                    <a:pt x="215311" y="53571"/>
                    <a:pt x="215321" y="53571"/>
                    <a:pt x="215332" y="53571"/>
                  </a:cubicBezTo>
                  <a:cubicBezTo>
                    <a:pt x="216210" y="53571"/>
                    <a:pt x="216933" y="52466"/>
                    <a:pt x="216969" y="51073"/>
                  </a:cubicBezTo>
                  <a:lnTo>
                    <a:pt x="217174" y="43124"/>
                  </a:lnTo>
                  <a:cubicBezTo>
                    <a:pt x="217196" y="42161"/>
                    <a:pt x="217689" y="41586"/>
                    <a:pt x="218188" y="41586"/>
                  </a:cubicBezTo>
                  <a:cubicBezTo>
                    <a:pt x="218512" y="41586"/>
                    <a:pt x="218838" y="41828"/>
                    <a:pt x="219038" y="42366"/>
                  </a:cubicBezTo>
                  <a:cubicBezTo>
                    <a:pt x="220109" y="45265"/>
                    <a:pt x="221510" y="47843"/>
                    <a:pt x="223169" y="49993"/>
                  </a:cubicBezTo>
                  <a:cubicBezTo>
                    <a:pt x="224391" y="51572"/>
                    <a:pt x="225720" y="52857"/>
                    <a:pt x="227130" y="53856"/>
                  </a:cubicBezTo>
                  <a:cubicBezTo>
                    <a:pt x="228530" y="54855"/>
                    <a:pt x="230011" y="55560"/>
                    <a:pt x="231528" y="55944"/>
                  </a:cubicBezTo>
                  <a:cubicBezTo>
                    <a:pt x="233838" y="56550"/>
                    <a:pt x="235533" y="59797"/>
                    <a:pt x="235578" y="63535"/>
                  </a:cubicBezTo>
                  <a:lnTo>
                    <a:pt x="235855" y="84892"/>
                  </a:lnTo>
                  <a:cubicBezTo>
                    <a:pt x="235881" y="86671"/>
                    <a:pt x="236546" y="88024"/>
                    <a:pt x="237398" y="88024"/>
                  </a:cubicBezTo>
                  <a:cubicBezTo>
                    <a:pt x="237401" y="88024"/>
                    <a:pt x="237404" y="88023"/>
                    <a:pt x="237407" y="88023"/>
                  </a:cubicBezTo>
                  <a:lnTo>
                    <a:pt x="238129" y="88015"/>
                  </a:lnTo>
                  <a:cubicBezTo>
                    <a:pt x="239022" y="87997"/>
                    <a:pt x="239789" y="86498"/>
                    <a:pt x="239851" y="84625"/>
                  </a:cubicBezTo>
                  <a:lnTo>
                    <a:pt x="240797" y="58682"/>
                  </a:lnTo>
                  <a:cubicBezTo>
                    <a:pt x="240838" y="57609"/>
                    <a:pt x="241403" y="56855"/>
                    <a:pt x="242015" y="56855"/>
                  </a:cubicBezTo>
                  <a:cubicBezTo>
                    <a:pt x="242201" y="56855"/>
                    <a:pt x="242391" y="56925"/>
                    <a:pt x="242572" y="57077"/>
                  </a:cubicBezTo>
                  <a:lnTo>
                    <a:pt x="242688" y="57166"/>
                  </a:lnTo>
                  <a:cubicBezTo>
                    <a:pt x="243125" y="57532"/>
                    <a:pt x="243402" y="58245"/>
                    <a:pt x="243411" y="59039"/>
                  </a:cubicBezTo>
                  <a:lnTo>
                    <a:pt x="243580" y="71707"/>
                  </a:lnTo>
                  <a:cubicBezTo>
                    <a:pt x="243589" y="72460"/>
                    <a:pt x="243870" y="73045"/>
                    <a:pt x="244232" y="73045"/>
                  </a:cubicBezTo>
                  <a:cubicBezTo>
                    <a:pt x="244235" y="73045"/>
                    <a:pt x="244238" y="73045"/>
                    <a:pt x="244240" y="73045"/>
                  </a:cubicBezTo>
                  <a:lnTo>
                    <a:pt x="244553" y="73045"/>
                  </a:lnTo>
                  <a:cubicBezTo>
                    <a:pt x="244936" y="73036"/>
                    <a:pt x="245266" y="72394"/>
                    <a:pt x="245293" y="71591"/>
                  </a:cubicBezTo>
                  <a:lnTo>
                    <a:pt x="245605" y="62982"/>
                  </a:lnTo>
                  <a:cubicBezTo>
                    <a:pt x="245653" y="61796"/>
                    <a:pt x="246275" y="60969"/>
                    <a:pt x="246950" y="60969"/>
                  </a:cubicBezTo>
                  <a:cubicBezTo>
                    <a:pt x="247153" y="60969"/>
                    <a:pt x="247361" y="61044"/>
                    <a:pt x="247559" y="61207"/>
                  </a:cubicBezTo>
                  <a:lnTo>
                    <a:pt x="250164" y="63375"/>
                  </a:lnTo>
                  <a:cubicBezTo>
                    <a:pt x="252341" y="65186"/>
                    <a:pt x="254758" y="66131"/>
                    <a:pt x="257212" y="66131"/>
                  </a:cubicBezTo>
                  <a:cubicBezTo>
                    <a:pt x="258514" y="66131"/>
                    <a:pt x="259692" y="66970"/>
                    <a:pt x="260539" y="68326"/>
                  </a:cubicBezTo>
                  <a:cubicBezTo>
                    <a:pt x="261396" y="69682"/>
                    <a:pt x="261922" y="71555"/>
                    <a:pt x="261922" y="73634"/>
                  </a:cubicBezTo>
                  <a:lnTo>
                    <a:pt x="261922" y="88728"/>
                  </a:lnTo>
                  <a:cubicBezTo>
                    <a:pt x="261922" y="89977"/>
                    <a:pt x="262484" y="91066"/>
                    <a:pt x="263260" y="91217"/>
                  </a:cubicBezTo>
                  <a:cubicBezTo>
                    <a:pt x="263314" y="91226"/>
                    <a:pt x="263367" y="91235"/>
                    <a:pt x="263430" y="91235"/>
                  </a:cubicBezTo>
                  <a:cubicBezTo>
                    <a:pt x="264170" y="91235"/>
                    <a:pt x="264821" y="90343"/>
                    <a:pt x="264919" y="89130"/>
                  </a:cubicBezTo>
                  <a:lnTo>
                    <a:pt x="265508" y="81707"/>
                  </a:lnTo>
                  <a:cubicBezTo>
                    <a:pt x="265566" y="80973"/>
                    <a:pt x="265931" y="80605"/>
                    <a:pt x="266295" y="80605"/>
                  </a:cubicBezTo>
                  <a:cubicBezTo>
                    <a:pt x="266656" y="80605"/>
                    <a:pt x="267016" y="80966"/>
                    <a:pt x="267078" y="81690"/>
                  </a:cubicBezTo>
                  <a:lnTo>
                    <a:pt x="269460" y="109461"/>
                  </a:lnTo>
                  <a:cubicBezTo>
                    <a:pt x="269525" y="110249"/>
                    <a:pt x="269938" y="110815"/>
                    <a:pt x="270423" y="110815"/>
                  </a:cubicBezTo>
                  <a:cubicBezTo>
                    <a:pt x="270470" y="110815"/>
                    <a:pt x="270518" y="110810"/>
                    <a:pt x="270566" y="110799"/>
                  </a:cubicBezTo>
                  <a:cubicBezTo>
                    <a:pt x="270807" y="110745"/>
                    <a:pt x="271012" y="110558"/>
                    <a:pt x="271155" y="110299"/>
                  </a:cubicBezTo>
                  <a:cubicBezTo>
                    <a:pt x="271307" y="110032"/>
                    <a:pt x="271405" y="109693"/>
                    <a:pt x="271414" y="109309"/>
                  </a:cubicBezTo>
                  <a:lnTo>
                    <a:pt x="271717" y="95660"/>
                  </a:lnTo>
                  <a:cubicBezTo>
                    <a:pt x="271737" y="94751"/>
                    <a:pt x="272191" y="94244"/>
                    <a:pt x="272646" y="94244"/>
                  </a:cubicBezTo>
                  <a:cubicBezTo>
                    <a:pt x="273003" y="94244"/>
                    <a:pt x="273361" y="94557"/>
                    <a:pt x="273510" y="95232"/>
                  </a:cubicBezTo>
                  <a:lnTo>
                    <a:pt x="273787" y="96543"/>
                  </a:lnTo>
                  <a:cubicBezTo>
                    <a:pt x="274295" y="101985"/>
                    <a:pt x="276097" y="105723"/>
                    <a:pt x="277801" y="108105"/>
                  </a:cubicBezTo>
                  <a:cubicBezTo>
                    <a:pt x="279951" y="111120"/>
                    <a:pt x="281191" y="115429"/>
                    <a:pt x="281272" y="119987"/>
                  </a:cubicBezTo>
                  <a:cubicBezTo>
                    <a:pt x="281352" y="124421"/>
                    <a:pt x="281504" y="129729"/>
                    <a:pt x="281807" y="133610"/>
                  </a:cubicBezTo>
                  <a:cubicBezTo>
                    <a:pt x="282066" y="136937"/>
                    <a:pt x="283466" y="139783"/>
                    <a:pt x="285438" y="140943"/>
                  </a:cubicBezTo>
                  <a:cubicBezTo>
                    <a:pt x="285447" y="140961"/>
                    <a:pt x="285465" y="140961"/>
                    <a:pt x="285473" y="140970"/>
                  </a:cubicBezTo>
                  <a:lnTo>
                    <a:pt x="285473" y="39101"/>
                  </a:lnTo>
                  <a:lnTo>
                    <a:pt x="256079" y="39101"/>
                  </a:lnTo>
                  <a:lnTo>
                    <a:pt x="27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-962900" y="-589450"/>
              <a:ext cx="1174500" cy="12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8843274" y="-563325"/>
              <a:ext cx="1174500" cy="12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23667" y="204174"/>
              <a:ext cx="100337" cy="100337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5648996" y="4468705"/>
              <a:ext cx="100337" cy="100300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1863604" y="1032723"/>
              <a:ext cx="77374" cy="7704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-391782" y="4111436"/>
              <a:ext cx="77081" cy="77044"/>
            </a:xfrm>
            <a:custGeom>
              <a:rect b="b" l="l" r="r" t="t"/>
              <a:pathLst>
                <a:path extrusionOk="0" h="2097" w="2098">
                  <a:moveTo>
                    <a:pt x="1054" y="0"/>
                  </a:moveTo>
                  <a:cubicBezTo>
                    <a:pt x="474" y="0"/>
                    <a:pt x="1" y="464"/>
                    <a:pt x="1" y="1044"/>
                  </a:cubicBezTo>
                  <a:cubicBezTo>
                    <a:pt x="1" y="1624"/>
                    <a:pt x="474" y="2097"/>
                    <a:pt x="1054" y="2097"/>
                  </a:cubicBezTo>
                  <a:cubicBezTo>
                    <a:pt x="1633" y="2097"/>
                    <a:pt x="2097" y="1624"/>
                    <a:pt x="2097" y="1044"/>
                  </a:cubicBezTo>
                  <a:cubicBezTo>
                    <a:pt x="2097" y="464"/>
                    <a:pt x="1633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9393423" y="2600094"/>
              <a:ext cx="61650" cy="61650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3438876" y="916364"/>
              <a:ext cx="63266" cy="63303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895227" y="2567090"/>
              <a:ext cx="69549" cy="69512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-524197" y="2936385"/>
              <a:ext cx="69218" cy="69181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3471979" y="4574225"/>
              <a:ext cx="50481" cy="50187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6871261" y="4517534"/>
              <a:ext cx="37401" cy="37732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8571379" y="2603952"/>
              <a:ext cx="780762" cy="666427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8371434" y="2992194"/>
              <a:ext cx="1174394" cy="993707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8222963" y="3532655"/>
              <a:ext cx="1471033" cy="1244788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8950289" y="3105834"/>
              <a:ext cx="401862" cy="164558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8371434" y="3703023"/>
              <a:ext cx="814195" cy="28289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8941429" y="3384102"/>
              <a:ext cx="314048" cy="337641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8413418" y="3990493"/>
              <a:ext cx="411327" cy="349103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9021420" y="3989492"/>
              <a:ext cx="617195" cy="549704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8869642" y="3390320"/>
              <a:ext cx="242594" cy="131492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-324913" y="2604026"/>
              <a:ext cx="824372" cy="697178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-527136" y="3010308"/>
              <a:ext cx="1228806" cy="1039815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-682514" y="3575678"/>
              <a:ext cx="1539553" cy="1302727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-89881" y="3050760"/>
              <a:ext cx="589346" cy="250457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-527136" y="3754166"/>
              <a:ext cx="851890" cy="295977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147724" y="3465382"/>
              <a:ext cx="275366" cy="190791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-23012" y="2713183"/>
              <a:ext cx="351381" cy="234695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-1739" y="3314964"/>
              <a:ext cx="125577" cy="346128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17835" y="3666649"/>
              <a:ext cx="290760" cy="111139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8438" y="4064224"/>
              <a:ext cx="678184" cy="395984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-678876" y="4346431"/>
              <a:ext cx="3985886" cy="973794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5797173" y="4374575"/>
              <a:ext cx="4012449" cy="94565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1788542" y="4941011"/>
              <a:ext cx="158349" cy="357590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1848209" y="4836115"/>
              <a:ext cx="188476" cy="18880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1780018" y="5090473"/>
              <a:ext cx="55441" cy="159635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1730197" y="5023935"/>
              <a:ext cx="97398" cy="97030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1943920" y="4870872"/>
              <a:ext cx="28547" cy="21640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1884914" y="5106199"/>
              <a:ext cx="120654" cy="74105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1982241" y="5060934"/>
              <a:ext cx="97398" cy="89241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2038969" y="5078018"/>
              <a:ext cx="15431" cy="15394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1767232" y="5067914"/>
              <a:ext cx="16092" cy="1465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9005033" y="4717148"/>
              <a:ext cx="112130" cy="385476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8918177" y="4609901"/>
              <a:ext cx="213055" cy="188917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8935556" y="4906254"/>
              <a:ext cx="97030" cy="13505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8864095" y="4844639"/>
              <a:ext cx="109816" cy="97361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9007311" y="4641645"/>
              <a:ext cx="30862" cy="22779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9055515" y="4848240"/>
              <a:ext cx="88176" cy="110477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9119739" y="4794414"/>
              <a:ext cx="95083" cy="89094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9166951" y="4807751"/>
              <a:ext cx="17084" cy="14145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8908992" y="4889500"/>
              <a:ext cx="15100" cy="1554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-165604" y="4728611"/>
              <a:ext cx="205854" cy="47659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-141686" y="4602700"/>
              <a:ext cx="229478" cy="201372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-33189" y="4643556"/>
              <a:ext cx="35748" cy="2656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-229533" y="4789895"/>
              <a:ext cx="177675" cy="220954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-309813" y="4722622"/>
              <a:ext cx="130133" cy="116209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-271492" y="4750509"/>
              <a:ext cx="18737" cy="17305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524687" y="4898649"/>
              <a:ext cx="625829" cy="912254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698398" y="5039330"/>
              <a:ext cx="324524" cy="783370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698398" y="5039330"/>
              <a:ext cx="324524" cy="783370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733119" y="5260254"/>
              <a:ext cx="166542" cy="256666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1148072" y="4919224"/>
              <a:ext cx="411378" cy="588501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1208401" y="5009827"/>
              <a:ext cx="235356" cy="501170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1208401" y="5009827"/>
              <a:ext cx="235356" cy="501170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1300180" y="5157342"/>
              <a:ext cx="125247" cy="157688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7290476" y="4896885"/>
              <a:ext cx="592616" cy="647873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7418959" y="5010819"/>
              <a:ext cx="427764" cy="515903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7418959" y="5010819"/>
              <a:ext cx="427764" cy="515903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7514339" y="5130778"/>
              <a:ext cx="164889" cy="194722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8249711" y="4725231"/>
              <a:ext cx="464614" cy="728738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8352108" y="4834793"/>
              <a:ext cx="220624" cy="632957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8352108" y="4834793"/>
              <a:ext cx="220624" cy="632957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8437017" y="5028197"/>
              <a:ext cx="137995" cy="192077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8340645" y="5257278"/>
              <a:ext cx="148172" cy="191121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6701811" y="5023568"/>
              <a:ext cx="324377" cy="439263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6788997" y="5146834"/>
              <a:ext cx="146519" cy="316001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6788997" y="5146834"/>
              <a:ext cx="146519" cy="316662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6518767" y="5144740"/>
              <a:ext cx="259752" cy="318426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6605439" y="5230751"/>
              <a:ext cx="133109" cy="232417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6605439" y="5230751"/>
              <a:ext cx="133109" cy="232417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8047268" y="4987525"/>
              <a:ext cx="183920" cy="483829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7951888" y="4856764"/>
              <a:ext cx="201298" cy="201262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8027611" y="4897730"/>
              <a:ext cx="32809" cy="24946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7904713" y="5120270"/>
              <a:ext cx="253726" cy="133770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7822119" y="5060309"/>
              <a:ext cx="129509" cy="116356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7853569" y="5096719"/>
              <a:ext cx="17084" cy="1866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8491100" y="4643592"/>
              <a:ext cx="2006151" cy="676641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8491100" y="4643592"/>
              <a:ext cx="2006151" cy="676641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9547478" y="4944281"/>
              <a:ext cx="117715" cy="60312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9547478" y="4944281"/>
              <a:ext cx="117715" cy="60312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8859171" y="5142241"/>
              <a:ext cx="160297" cy="400576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8859171" y="5142241"/>
              <a:ext cx="160297" cy="400576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9446220" y="5027205"/>
              <a:ext cx="282237" cy="19244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8920125" y="5166821"/>
              <a:ext cx="68226" cy="117715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-1044009" y="4860989"/>
              <a:ext cx="1361842" cy="459250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-479299" y="5064902"/>
              <a:ext cx="80020" cy="409724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-479299" y="5064902"/>
              <a:ext cx="80020" cy="409724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-41052" y="5199263"/>
              <a:ext cx="108861" cy="272096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-41052" y="5199263"/>
              <a:ext cx="108861" cy="272096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-522212" y="5121262"/>
              <a:ext cx="191783" cy="130831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-19742" y="5215981"/>
              <a:ext cx="46256" cy="80020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8647429" y="2781053"/>
              <a:ext cx="427759" cy="234679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3" name="Google Shape;2813;p34"/>
          <p:cNvSpPr txBox="1"/>
          <p:nvPr>
            <p:ph idx="1" type="subTitle"/>
          </p:nvPr>
        </p:nvSpPr>
        <p:spPr>
          <a:xfrm>
            <a:off x="713269" y="2340001"/>
            <a:ext cx="1897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4" name="Google Shape;2814;p34"/>
          <p:cNvSpPr txBox="1"/>
          <p:nvPr>
            <p:ph idx="2" type="subTitle"/>
          </p:nvPr>
        </p:nvSpPr>
        <p:spPr>
          <a:xfrm>
            <a:off x="713269" y="2005425"/>
            <a:ext cx="1897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5" name="Google Shape;2815;p34"/>
          <p:cNvSpPr txBox="1"/>
          <p:nvPr>
            <p:ph idx="3" type="subTitle"/>
          </p:nvPr>
        </p:nvSpPr>
        <p:spPr>
          <a:xfrm>
            <a:off x="2653322" y="2340176"/>
            <a:ext cx="1897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6" name="Google Shape;2816;p34"/>
          <p:cNvSpPr txBox="1"/>
          <p:nvPr>
            <p:ph idx="4" type="subTitle"/>
          </p:nvPr>
        </p:nvSpPr>
        <p:spPr>
          <a:xfrm>
            <a:off x="2653360" y="2005425"/>
            <a:ext cx="1897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7" name="Google Shape;2817;p34"/>
          <p:cNvSpPr txBox="1"/>
          <p:nvPr>
            <p:ph idx="5" type="subTitle"/>
          </p:nvPr>
        </p:nvSpPr>
        <p:spPr>
          <a:xfrm>
            <a:off x="4593446" y="2340176"/>
            <a:ext cx="1897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8" name="Google Shape;2818;p34"/>
          <p:cNvSpPr txBox="1"/>
          <p:nvPr>
            <p:ph idx="6" type="subTitle"/>
          </p:nvPr>
        </p:nvSpPr>
        <p:spPr>
          <a:xfrm>
            <a:off x="4593437" y="2005425"/>
            <a:ext cx="1897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9" name="Google Shape;2819;p34"/>
          <p:cNvSpPr txBox="1"/>
          <p:nvPr>
            <p:ph idx="7" type="subTitle"/>
          </p:nvPr>
        </p:nvSpPr>
        <p:spPr>
          <a:xfrm>
            <a:off x="713269" y="3875100"/>
            <a:ext cx="189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0" name="Google Shape;2820;p34"/>
          <p:cNvSpPr txBox="1"/>
          <p:nvPr>
            <p:ph idx="8" type="subTitle"/>
          </p:nvPr>
        </p:nvSpPr>
        <p:spPr>
          <a:xfrm>
            <a:off x="713269" y="3542174"/>
            <a:ext cx="1897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21" name="Google Shape;2821;p34"/>
          <p:cNvSpPr txBox="1"/>
          <p:nvPr>
            <p:ph idx="9" type="subTitle"/>
          </p:nvPr>
        </p:nvSpPr>
        <p:spPr>
          <a:xfrm>
            <a:off x="2653322" y="3875100"/>
            <a:ext cx="189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2" name="Google Shape;2822;p34"/>
          <p:cNvSpPr txBox="1"/>
          <p:nvPr>
            <p:ph idx="13" type="subTitle"/>
          </p:nvPr>
        </p:nvSpPr>
        <p:spPr>
          <a:xfrm>
            <a:off x="2653310" y="3542899"/>
            <a:ext cx="1897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23" name="Google Shape;2823;p34"/>
          <p:cNvSpPr txBox="1"/>
          <p:nvPr>
            <p:ph idx="14" type="subTitle"/>
          </p:nvPr>
        </p:nvSpPr>
        <p:spPr>
          <a:xfrm>
            <a:off x="4593446" y="3875825"/>
            <a:ext cx="189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4" name="Google Shape;2824;p34"/>
          <p:cNvSpPr txBox="1"/>
          <p:nvPr>
            <p:ph idx="15" type="subTitle"/>
          </p:nvPr>
        </p:nvSpPr>
        <p:spPr>
          <a:xfrm>
            <a:off x="4593437" y="3542901"/>
            <a:ext cx="1897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25" name="Google Shape;2825;p34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26" name="Google Shape;2826;p34"/>
          <p:cNvSpPr txBox="1"/>
          <p:nvPr>
            <p:ph idx="16" type="subTitle"/>
          </p:nvPr>
        </p:nvSpPr>
        <p:spPr>
          <a:xfrm>
            <a:off x="6533531" y="2340176"/>
            <a:ext cx="1897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7" name="Google Shape;2827;p34"/>
          <p:cNvSpPr txBox="1"/>
          <p:nvPr>
            <p:ph idx="17" type="subTitle"/>
          </p:nvPr>
        </p:nvSpPr>
        <p:spPr>
          <a:xfrm>
            <a:off x="6533521" y="2005425"/>
            <a:ext cx="1897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28" name="Google Shape;2828;p34"/>
          <p:cNvSpPr txBox="1"/>
          <p:nvPr>
            <p:ph idx="18" type="subTitle"/>
          </p:nvPr>
        </p:nvSpPr>
        <p:spPr>
          <a:xfrm>
            <a:off x="6533531" y="3875825"/>
            <a:ext cx="189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9" name="Google Shape;2829;p34"/>
          <p:cNvSpPr txBox="1"/>
          <p:nvPr>
            <p:ph idx="19" type="subTitle"/>
          </p:nvPr>
        </p:nvSpPr>
        <p:spPr>
          <a:xfrm>
            <a:off x="6533521" y="3542901"/>
            <a:ext cx="1897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1" name="Google Shape;2831;p35"/>
          <p:cNvGrpSpPr/>
          <p:nvPr/>
        </p:nvGrpSpPr>
        <p:grpSpPr>
          <a:xfrm>
            <a:off x="-762000" y="-390525"/>
            <a:ext cx="11982226" cy="5857533"/>
            <a:chOff x="-762000" y="-390525"/>
            <a:chExt cx="11982226" cy="5857533"/>
          </a:xfrm>
        </p:grpSpPr>
        <p:sp>
          <p:nvSpPr>
            <p:cNvPr id="2832" name="Google Shape;2832;p35"/>
            <p:cNvSpPr/>
            <p:nvPr/>
          </p:nvSpPr>
          <p:spPr>
            <a:xfrm>
              <a:off x="-110475" y="-142875"/>
              <a:ext cx="9401373" cy="5308709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5"/>
            <p:cNvSpPr/>
            <p:nvPr/>
          </p:nvSpPr>
          <p:spPr>
            <a:xfrm>
              <a:off x="719621" y="-133563"/>
              <a:ext cx="4356325" cy="1682831"/>
            </a:xfrm>
            <a:custGeom>
              <a:rect b="b" l="l" r="r" t="t"/>
              <a:pathLst>
                <a:path extrusionOk="0" h="43086" w="130195">
                  <a:moveTo>
                    <a:pt x="58576" y="1"/>
                  </a:moveTo>
                  <a:cubicBezTo>
                    <a:pt x="53602" y="1"/>
                    <a:pt x="48638" y="588"/>
                    <a:pt x="45061" y="1754"/>
                  </a:cubicBezTo>
                  <a:lnTo>
                    <a:pt x="3105" y="15421"/>
                  </a:lnTo>
                  <a:lnTo>
                    <a:pt x="1" y="40998"/>
                  </a:lnTo>
                  <a:lnTo>
                    <a:pt x="130195" y="43085"/>
                  </a:lnTo>
                  <a:lnTo>
                    <a:pt x="119864" y="15725"/>
                  </a:lnTo>
                  <a:lnTo>
                    <a:pt x="71432" y="1549"/>
                  </a:lnTo>
                  <a:cubicBezTo>
                    <a:pt x="67888" y="514"/>
                    <a:pt x="63227" y="1"/>
                    <a:pt x="5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5"/>
            <p:cNvSpPr/>
            <p:nvPr/>
          </p:nvSpPr>
          <p:spPr>
            <a:xfrm>
              <a:off x="-393775" y="-77592"/>
              <a:ext cx="7472321" cy="1569721"/>
            </a:xfrm>
            <a:custGeom>
              <a:rect b="b" l="l" r="r" t="t"/>
              <a:pathLst>
                <a:path extrusionOk="0" h="40190" w="223321">
                  <a:moveTo>
                    <a:pt x="84924" y="0"/>
                  </a:moveTo>
                  <a:cubicBezTo>
                    <a:pt x="81832" y="0"/>
                    <a:pt x="78674" y="328"/>
                    <a:pt x="76026" y="1080"/>
                  </a:cubicBezTo>
                  <a:cubicBezTo>
                    <a:pt x="75883" y="1115"/>
                    <a:pt x="75740" y="1160"/>
                    <a:pt x="75597" y="1204"/>
                  </a:cubicBezTo>
                  <a:lnTo>
                    <a:pt x="60548" y="5781"/>
                  </a:lnTo>
                  <a:cubicBezTo>
                    <a:pt x="53141" y="8036"/>
                    <a:pt x="42941" y="9255"/>
                    <a:pt x="32485" y="9255"/>
                  </a:cubicBezTo>
                  <a:cubicBezTo>
                    <a:pt x="28710" y="9255"/>
                    <a:pt x="24902" y="9096"/>
                    <a:pt x="21179" y="8769"/>
                  </a:cubicBezTo>
                  <a:lnTo>
                    <a:pt x="2275" y="7101"/>
                  </a:lnTo>
                  <a:lnTo>
                    <a:pt x="0" y="40189"/>
                  </a:lnTo>
                  <a:lnTo>
                    <a:pt x="156315" y="37781"/>
                  </a:lnTo>
                  <a:lnTo>
                    <a:pt x="223321" y="15817"/>
                  </a:lnTo>
                  <a:lnTo>
                    <a:pt x="197503" y="19867"/>
                  </a:lnTo>
                  <a:cubicBezTo>
                    <a:pt x="190195" y="21009"/>
                    <a:pt x="182085" y="21589"/>
                    <a:pt x="173940" y="21589"/>
                  </a:cubicBezTo>
                  <a:cubicBezTo>
                    <a:pt x="168276" y="21589"/>
                    <a:pt x="162595" y="21309"/>
                    <a:pt x="157154" y="20741"/>
                  </a:cubicBezTo>
                  <a:cubicBezTo>
                    <a:pt x="152229" y="20233"/>
                    <a:pt x="148741" y="18966"/>
                    <a:pt x="148125" y="17467"/>
                  </a:cubicBezTo>
                  <a:cubicBezTo>
                    <a:pt x="147294" y="15456"/>
                    <a:pt x="141361" y="13964"/>
                    <a:pt x="134466" y="13964"/>
                  </a:cubicBezTo>
                  <a:cubicBezTo>
                    <a:pt x="133959" y="13964"/>
                    <a:pt x="133448" y="13972"/>
                    <a:pt x="132933" y="13988"/>
                  </a:cubicBezTo>
                  <a:lnTo>
                    <a:pt x="112423" y="14613"/>
                  </a:lnTo>
                  <a:cubicBezTo>
                    <a:pt x="111810" y="14632"/>
                    <a:pt x="111204" y="14641"/>
                    <a:pt x="110605" y="14641"/>
                  </a:cubicBezTo>
                  <a:cubicBezTo>
                    <a:pt x="100399" y="14641"/>
                    <a:pt x="92498" y="11914"/>
                    <a:pt x="94697" y="8948"/>
                  </a:cubicBezTo>
                  <a:lnTo>
                    <a:pt x="97927" y="4612"/>
                  </a:lnTo>
                  <a:cubicBezTo>
                    <a:pt x="99853" y="2019"/>
                    <a:pt x="92592" y="0"/>
                    <a:pt x="8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5"/>
            <p:cNvSpPr/>
            <p:nvPr/>
          </p:nvSpPr>
          <p:spPr>
            <a:xfrm>
              <a:off x="2433029" y="-390525"/>
              <a:ext cx="8773513" cy="2324781"/>
            </a:xfrm>
            <a:custGeom>
              <a:rect b="b" l="l" r="r" t="t"/>
              <a:pathLst>
                <a:path extrusionOk="0" h="59522" w="262209">
                  <a:moveTo>
                    <a:pt x="86689" y="1"/>
                  </a:moveTo>
                  <a:cubicBezTo>
                    <a:pt x="79326" y="1"/>
                    <a:pt x="71979" y="814"/>
                    <a:pt x="66686" y="2428"/>
                  </a:cubicBezTo>
                  <a:lnTo>
                    <a:pt x="4586" y="21313"/>
                  </a:lnTo>
                  <a:lnTo>
                    <a:pt x="1" y="56649"/>
                  </a:lnTo>
                  <a:lnTo>
                    <a:pt x="192677" y="59522"/>
                  </a:lnTo>
                  <a:lnTo>
                    <a:pt x="262208" y="26452"/>
                  </a:lnTo>
                  <a:lnTo>
                    <a:pt x="231074" y="26782"/>
                  </a:lnTo>
                  <a:cubicBezTo>
                    <a:pt x="230068" y="26793"/>
                    <a:pt x="229063" y="26798"/>
                    <a:pt x="228060" y="26798"/>
                  </a:cubicBezTo>
                  <a:cubicBezTo>
                    <a:pt x="208028" y="26798"/>
                    <a:pt x="188697" y="24603"/>
                    <a:pt x="174041" y="20635"/>
                  </a:cubicBezTo>
                  <a:lnTo>
                    <a:pt x="105706" y="2142"/>
                  </a:lnTo>
                  <a:cubicBezTo>
                    <a:pt x="100465" y="711"/>
                    <a:pt x="93571" y="1"/>
                    <a:pt x="86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5"/>
            <p:cNvSpPr/>
            <p:nvPr/>
          </p:nvSpPr>
          <p:spPr>
            <a:xfrm>
              <a:off x="-279441" y="-315885"/>
              <a:ext cx="11499667" cy="5782893"/>
            </a:xfrm>
            <a:custGeom>
              <a:rect b="b" l="l" r="r" t="t"/>
              <a:pathLst>
                <a:path extrusionOk="0" h="148061" w="343684">
                  <a:moveTo>
                    <a:pt x="156832" y="1"/>
                  </a:moveTo>
                  <a:cubicBezTo>
                    <a:pt x="152620" y="1"/>
                    <a:pt x="148318" y="451"/>
                    <a:pt x="144726" y="1480"/>
                  </a:cubicBezTo>
                  <a:cubicBezTo>
                    <a:pt x="144566" y="1525"/>
                    <a:pt x="144405" y="1569"/>
                    <a:pt x="144245" y="1623"/>
                  </a:cubicBezTo>
                  <a:lnTo>
                    <a:pt x="81164" y="20161"/>
                  </a:lnTo>
                  <a:cubicBezTo>
                    <a:pt x="64526" y="25049"/>
                    <a:pt x="42473" y="28118"/>
                    <a:pt x="18824" y="28823"/>
                  </a:cubicBezTo>
                  <a:lnTo>
                    <a:pt x="0" y="29385"/>
                  </a:lnTo>
                  <a:lnTo>
                    <a:pt x="4782" y="144858"/>
                  </a:lnTo>
                  <a:lnTo>
                    <a:pt x="332550" y="148061"/>
                  </a:lnTo>
                  <a:lnTo>
                    <a:pt x="343683" y="21356"/>
                  </a:lnTo>
                  <a:lnTo>
                    <a:pt x="330284" y="24023"/>
                  </a:lnTo>
                  <a:cubicBezTo>
                    <a:pt x="317026" y="26102"/>
                    <a:pt x="288331" y="28557"/>
                    <a:pt x="268080" y="28557"/>
                  </a:cubicBezTo>
                  <a:cubicBezTo>
                    <a:pt x="262783" y="28557"/>
                    <a:pt x="258063" y="28389"/>
                    <a:pt x="254348" y="28002"/>
                  </a:cubicBezTo>
                  <a:cubicBezTo>
                    <a:pt x="247711" y="27315"/>
                    <a:pt x="242992" y="25602"/>
                    <a:pt x="242162" y="23586"/>
                  </a:cubicBezTo>
                  <a:cubicBezTo>
                    <a:pt x="241037" y="20854"/>
                    <a:pt x="232990" y="18845"/>
                    <a:pt x="223649" y="18845"/>
                  </a:cubicBezTo>
                  <a:cubicBezTo>
                    <a:pt x="222987" y="18845"/>
                    <a:pt x="222317" y="18855"/>
                    <a:pt x="221644" y="18876"/>
                  </a:cubicBezTo>
                  <a:lnTo>
                    <a:pt x="208565" y="19277"/>
                  </a:lnTo>
                  <a:cubicBezTo>
                    <a:pt x="207353" y="19315"/>
                    <a:pt x="206153" y="19333"/>
                    <a:pt x="204969" y="19333"/>
                  </a:cubicBezTo>
                  <a:cubicBezTo>
                    <a:pt x="184530" y="19333"/>
                    <a:pt x="168702" y="13876"/>
                    <a:pt x="173104" y="7948"/>
                  </a:cubicBezTo>
                  <a:lnTo>
                    <a:pt x="174398" y="6217"/>
                  </a:lnTo>
                  <a:cubicBezTo>
                    <a:pt x="176997" y="2717"/>
                    <a:pt x="167185" y="1"/>
                    <a:pt x="156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35"/>
            <p:cNvSpPr/>
            <p:nvPr/>
          </p:nvSpPr>
          <p:spPr>
            <a:xfrm>
              <a:off x="548136" y="4047805"/>
              <a:ext cx="247542" cy="209651"/>
            </a:xfrm>
            <a:custGeom>
              <a:rect b="b" l="l" r="r" t="t"/>
              <a:pathLst>
                <a:path extrusionOk="0" h="6634" w="7833">
                  <a:moveTo>
                    <a:pt x="3912" y="1"/>
                  </a:moveTo>
                  <a:cubicBezTo>
                    <a:pt x="3598" y="1"/>
                    <a:pt x="3283" y="157"/>
                    <a:pt x="3105" y="469"/>
                  </a:cubicBezTo>
                  <a:lnTo>
                    <a:pt x="357" y="5233"/>
                  </a:lnTo>
                  <a:cubicBezTo>
                    <a:pt x="0" y="5849"/>
                    <a:pt x="446" y="6634"/>
                    <a:pt x="1169" y="6634"/>
                  </a:cubicBezTo>
                  <a:lnTo>
                    <a:pt x="6664" y="6634"/>
                  </a:lnTo>
                  <a:cubicBezTo>
                    <a:pt x="7378" y="6634"/>
                    <a:pt x="7833" y="5849"/>
                    <a:pt x="7467" y="5233"/>
                  </a:cubicBezTo>
                  <a:lnTo>
                    <a:pt x="6905" y="4252"/>
                  </a:lnTo>
                  <a:lnTo>
                    <a:pt x="6093" y="2851"/>
                  </a:lnTo>
                  <a:lnTo>
                    <a:pt x="4719" y="469"/>
                  </a:lnTo>
                  <a:cubicBezTo>
                    <a:pt x="4541" y="157"/>
                    <a:pt x="4227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35"/>
            <p:cNvSpPr/>
            <p:nvPr/>
          </p:nvSpPr>
          <p:spPr>
            <a:xfrm>
              <a:off x="487237" y="4170046"/>
              <a:ext cx="369054" cy="312391"/>
            </a:xfrm>
            <a:custGeom>
              <a:rect b="b" l="l" r="r" t="t"/>
              <a:pathLst>
                <a:path extrusionOk="0" h="9885" w="11678">
                  <a:moveTo>
                    <a:pt x="5839" y="0"/>
                  </a:moveTo>
                  <a:cubicBezTo>
                    <a:pt x="5369" y="0"/>
                    <a:pt x="4898" y="232"/>
                    <a:pt x="4630" y="696"/>
                  </a:cubicBezTo>
                  <a:lnTo>
                    <a:pt x="2587" y="4246"/>
                  </a:lnTo>
                  <a:lnTo>
                    <a:pt x="955" y="7065"/>
                  </a:lnTo>
                  <a:lnTo>
                    <a:pt x="536" y="7788"/>
                  </a:lnTo>
                  <a:cubicBezTo>
                    <a:pt x="0" y="8725"/>
                    <a:pt x="669" y="9885"/>
                    <a:pt x="1740" y="9885"/>
                  </a:cubicBezTo>
                  <a:lnTo>
                    <a:pt x="9938" y="9885"/>
                  </a:lnTo>
                  <a:cubicBezTo>
                    <a:pt x="11009" y="9885"/>
                    <a:pt x="11678" y="8725"/>
                    <a:pt x="11143" y="7788"/>
                  </a:cubicBezTo>
                  <a:lnTo>
                    <a:pt x="9100" y="4246"/>
                  </a:lnTo>
                  <a:lnTo>
                    <a:pt x="7048" y="696"/>
                  </a:lnTo>
                  <a:cubicBezTo>
                    <a:pt x="6780" y="232"/>
                    <a:pt x="6310" y="0"/>
                    <a:pt x="5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5"/>
            <p:cNvSpPr/>
            <p:nvPr/>
          </p:nvSpPr>
          <p:spPr>
            <a:xfrm>
              <a:off x="440433" y="4339881"/>
              <a:ext cx="462661" cy="391492"/>
            </a:xfrm>
            <a:custGeom>
              <a:rect b="b" l="l" r="r" t="t"/>
              <a:pathLst>
                <a:path extrusionOk="0" h="12388" w="14640">
                  <a:moveTo>
                    <a:pt x="7320" y="1"/>
                  </a:moveTo>
                  <a:cubicBezTo>
                    <a:pt x="6731" y="1"/>
                    <a:pt x="6143" y="291"/>
                    <a:pt x="5808" y="871"/>
                  </a:cubicBezTo>
                  <a:lnTo>
                    <a:pt x="3239" y="5322"/>
                  </a:lnTo>
                  <a:lnTo>
                    <a:pt x="678" y="9765"/>
                  </a:lnTo>
                  <a:cubicBezTo>
                    <a:pt x="0" y="10925"/>
                    <a:pt x="848" y="12388"/>
                    <a:pt x="2186" y="12388"/>
                  </a:cubicBezTo>
                  <a:lnTo>
                    <a:pt x="12454" y="12388"/>
                  </a:lnTo>
                  <a:cubicBezTo>
                    <a:pt x="13801" y="12388"/>
                    <a:pt x="14640" y="10925"/>
                    <a:pt x="13971" y="9765"/>
                  </a:cubicBezTo>
                  <a:lnTo>
                    <a:pt x="11402" y="5322"/>
                  </a:lnTo>
                  <a:lnTo>
                    <a:pt x="8832" y="871"/>
                  </a:lnTo>
                  <a:cubicBezTo>
                    <a:pt x="8498" y="291"/>
                    <a:pt x="7909" y="1"/>
                    <a:pt x="7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5"/>
            <p:cNvSpPr/>
            <p:nvPr/>
          </p:nvSpPr>
          <p:spPr>
            <a:xfrm>
              <a:off x="618611" y="4182150"/>
              <a:ext cx="177069" cy="75309"/>
            </a:xfrm>
            <a:custGeom>
              <a:rect b="b" l="l" r="r" t="t"/>
              <a:pathLst>
                <a:path extrusionOk="0" h="2383" w="5603">
                  <a:moveTo>
                    <a:pt x="4675" y="1"/>
                  </a:moveTo>
                  <a:lnTo>
                    <a:pt x="4336" y="349"/>
                  </a:lnTo>
                  <a:cubicBezTo>
                    <a:pt x="4069" y="607"/>
                    <a:pt x="3721" y="750"/>
                    <a:pt x="3346" y="750"/>
                  </a:cubicBezTo>
                  <a:lnTo>
                    <a:pt x="3292" y="750"/>
                  </a:lnTo>
                  <a:cubicBezTo>
                    <a:pt x="2927" y="750"/>
                    <a:pt x="2570" y="902"/>
                    <a:pt x="2311" y="1160"/>
                  </a:cubicBezTo>
                  <a:lnTo>
                    <a:pt x="2195" y="1276"/>
                  </a:lnTo>
                  <a:cubicBezTo>
                    <a:pt x="2061" y="1410"/>
                    <a:pt x="1910" y="1508"/>
                    <a:pt x="1740" y="1580"/>
                  </a:cubicBezTo>
                  <a:cubicBezTo>
                    <a:pt x="1571" y="1651"/>
                    <a:pt x="1392" y="1687"/>
                    <a:pt x="1205" y="1687"/>
                  </a:cubicBezTo>
                  <a:cubicBezTo>
                    <a:pt x="705" y="1687"/>
                    <a:pt x="241" y="1954"/>
                    <a:pt x="1" y="2383"/>
                  </a:cubicBezTo>
                  <a:lnTo>
                    <a:pt x="4434" y="2383"/>
                  </a:lnTo>
                  <a:cubicBezTo>
                    <a:pt x="5148" y="2383"/>
                    <a:pt x="5603" y="1598"/>
                    <a:pt x="5237" y="982"/>
                  </a:cubicBezTo>
                  <a:lnTo>
                    <a:pt x="4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5"/>
            <p:cNvSpPr/>
            <p:nvPr/>
          </p:nvSpPr>
          <p:spPr>
            <a:xfrm>
              <a:off x="487237" y="4393322"/>
              <a:ext cx="256012" cy="89119"/>
            </a:xfrm>
            <a:custGeom>
              <a:rect b="b" l="l" r="r" t="t"/>
              <a:pathLst>
                <a:path extrusionOk="0" h="2820" w="8101">
                  <a:moveTo>
                    <a:pt x="955" y="0"/>
                  </a:moveTo>
                  <a:lnTo>
                    <a:pt x="536" y="723"/>
                  </a:lnTo>
                  <a:cubicBezTo>
                    <a:pt x="0" y="1660"/>
                    <a:pt x="669" y="2820"/>
                    <a:pt x="1740" y="2820"/>
                  </a:cubicBezTo>
                  <a:lnTo>
                    <a:pt x="8101" y="2820"/>
                  </a:lnTo>
                  <a:lnTo>
                    <a:pt x="7423" y="2142"/>
                  </a:lnTo>
                  <a:cubicBezTo>
                    <a:pt x="7003" y="1722"/>
                    <a:pt x="6441" y="1490"/>
                    <a:pt x="5853" y="1490"/>
                  </a:cubicBezTo>
                  <a:lnTo>
                    <a:pt x="5567" y="1490"/>
                  </a:lnTo>
                  <a:cubicBezTo>
                    <a:pt x="4978" y="1490"/>
                    <a:pt x="4416" y="1258"/>
                    <a:pt x="3997" y="839"/>
                  </a:cubicBezTo>
                  <a:lnTo>
                    <a:pt x="3810" y="652"/>
                  </a:lnTo>
                  <a:cubicBezTo>
                    <a:pt x="3399" y="241"/>
                    <a:pt x="2828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35"/>
            <p:cNvSpPr/>
            <p:nvPr/>
          </p:nvSpPr>
          <p:spPr>
            <a:xfrm>
              <a:off x="689939" y="4306761"/>
              <a:ext cx="82925" cy="57264"/>
            </a:xfrm>
            <a:custGeom>
              <a:rect b="b" l="l" r="r" t="t"/>
              <a:pathLst>
                <a:path extrusionOk="0" h="1812" w="2624">
                  <a:moveTo>
                    <a:pt x="937" y="1"/>
                  </a:moveTo>
                  <a:cubicBezTo>
                    <a:pt x="714" y="1"/>
                    <a:pt x="509" y="135"/>
                    <a:pt x="429" y="349"/>
                  </a:cubicBezTo>
                  <a:cubicBezTo>
                    <a:pt x="348" y="545"/>
                    <a:pt x="241" y="813"/>
                    <a:pt x="143" y="1062"/>
                  </a:cubicBezTo>
                  <a:cubicBezTo>
                    <a:pt x="1" y="1419"/>
                    <a:pt x="268" y="1812"/>
                    <a:pt x="661" y="1812"/>
                  </a:cubicBezTo>
                  <a:lnTo>
                    <a:pt x="1927" y="1812"/>
                  </a:lnTo>
                  <a:cubicBezTo>
                    <a:pt x="2356" y="1812"/>
                    <a:pt x="2623" y="1339"/>
                    <a:pt x="2391" y="973"/>
                  </a:cubicBezTo>
                  <a:lnTo>
                    <a:pt x="2204" y="670"/>
                  </a:lnTo>
                  <a:cubicBezTo>
                    <a:pt x="1945" y="251"/>
                    <a:pt x="1499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35"/>
            <p:cNvSpPr/>
            <p:nvPr/>
          </p:nvSpPr>
          <p:spPr>
            <a:xfrm>
              <a:off x="648223" y="4486646"/>
              <a:ext cx="203583" cy="118983"/>
            </a:xfrm>
            <a:custGeom>
              <a:rect b="b" l="l" r="r" t="t"/>
              <a:pathLst>
                <a:path extrusionOk="0" fill="none" h="3765" w="6442">
                  <a:moveTo>
                    <a:pt x="0" y="0"/>
                  </a:moveTo>
                  <a:lnTo>
                    <a:pt x="785" y="1793"/>
                  </a:lnTo>
                  <a:cubicBezTo>
                    <a:pt x="999" y="2266"/>
                    <a:pt x="1463" y="2570"/>
                    <a:pt x="1981" y="2570"/>
                  </a:cubicBezTo>
                  <a:lnTo>
                    <a:pt x="2525" y="2570"/>
                  </a:lnTo>
                  <a:cubicBezTo>
                    <a:pt x="2971" y="2570"/>
                    <a:pt x="3381" y="2793"/>
                    <a:pt x="3622" y="3167"/>
                  </a:cubicBezTo>
                  <a:cubicBezTo>
                    <a:pt x="3863" y="3542"/>
                    <a:pt x="4273" y="3765"/>
                    <a:pt x="4719" y="3765"/>
                  </a:cubicBezTo>
                  <a:lnTo>
                    <a:pt x="6441" y="3765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5"/>
            <p:cNvSpPr/>
            <p:nvPr/>
          </p:nvSpPr>
          <p:spPr>
            <a:xfrm>
              <a:off x="8357658" y="4047805"/>
              <a:ext cx="247542" cy="209651"/>
            </a:xfrm>
            <a:custGeom>
              <a:rect b="b" l="l" r="r" t="t"/>
              <a:pathLst>
                <a:path extrusionOk="0" h="6634" w="7833">
                  <a:moveTo>
                    <a:pt x="3912" y="1"/>
                  </a:moveTo>
                  <a:cubicBezTo>
                    <a:pt x="3598" y="1"/>
                    <a:pt x="3283" y="157"/>
                    <a:pt x="3105" y="469"/>
                  </a:cubicBezTo>
                  <a:lnTo>
                    <a:pt x="357" y="5233"/>
                  </a:lnTo>
                  <a:cubicBezTo>
                    <a:pt x="0" y="5849"/>
                    <a:pt x="446" y="6634"/>
                    <a:pt x="1169" y="6634"/>
                  </a:cubicBezTo>
                  <a:lnTo>
                    <a:pt x="6664" y="6634"/>
                  </a:lnTo>
                  <a:cubicBezTo>
                    <a:pt x="7378" y="6634"/>
                    <a:pt x="7833" y="5849"/>
                    <a:pt x="7467" y="5233"/>
                  </a:cubicBezTo>
                  <a:lnTo>
                    <a:pt x="6905" y="4252"/>
                  </a:lnTo>
                  <a:lnTo>
                    <a:pt x="6093" y="2851"/>
                  </a:lnTo>
                  <a:lnTo>
                    <a:pt x="4719" y="469"/>
                  </a:lnTo>
                  <a:cubicBezTo>
                    <a:pt x="4541" y="157"/>
                    <a:pt x="4227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5"/>
            <p:cNvSpPr/>
            <p:nvPr/>
          </p:nvSpPr>
          <p:spPr>
            <a:xfrm>
              <a:off x="8296759" y="4170046"/>
              <a:ext cx="369054" cy="312391"/>
            </a:xfrm>
            <a:custGeom>
              <a:rect b="b" l="l" r="r" t="t"/>
              <a:pathLst>
                <a:path extrusionOk="0" h="9885" w="11678">
                  <a:moveTo>
                    <a:pt x="5839" y="0"/>
                  </a:moveTo>
                  <a:cubicBezTo>
                    <a:pt x="5369" y="0"/>
                    <a:pt x="4898" y="232"/>
                    <a:pt x="4630" y="696"/>
                  </a:cubicBezTo>
                  <a:lnTo>
                    <a:pt x="2587" y="4246"/>
                  </a:lnTo>
                  <a:lnTo>
                    <a:pt x="955" y="7065"/>
                  </a:lnTo>
                  <a:lnTo>
                    <a:pt x="536" y="7788"/>
                  </a:lnTo>
                  <a:cubicBezTo>
                    <a:pt x="0" y="8725"/>
                    <a:pt x="669" y="9885"/>
                    <a:pt x="1740" y="9885"/>
                  </a:cubicBezTo>
                  <a:lnTo>
                    <a:pt x="9938" y="9885"/>
                  </a:lnTo>
                  <a:cubicBezTo>
                    <a:pt x="11009" y="9885"/>
                    <a:pt x="11678" y="8725"/>
                    <a:pt x="11143" y="7788"/>
                  </a:cubicBezTo>
                  <a:lnTo>
                    <a:pt x="9100" y="4246"/>
                  </a:lnTo>
                  <a:lnTo>
                    <a:pt x="7048" y="696"/>
                  </a:lnTo>
                  <a:cubicBezTo>
                    <a:pt x="6780" y="232"/>
                    <a:pt x="6310" y="0"/>
                    <a:pt x="5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5"/>
            <p:cNvSpPr/>
            <p:nvPr/>
          </p:nvSpPr>
          <p:spPr>
            <a:xfrm>
              <a:off x="8249955" y="4339881"/>
              <a:ext cx="462661" cy="391492"/>
            </a:xfrm>
            <a:custGeom>
              <a:rect b="b" l="l" r="r" t="t"/>
              <a:pathLst>
                <a:path extrusionOk="0" h="12388" w="14640">
                  <a:moveTo>
                    <a:pt x="7320" y="1"/>
                  </a:moveTo>
                  <a:cubicBezTo>
                    <a:pt x="6731" y="1"/>
                    <a:pt x="6143" y="291"/>
                    <a:pt x="5808" y="871"/>
                  </a:cubicBezTo>
                  <a:lnTo>
                    <a:pt x="3239" y="5322"/>
                  </a:lnTo>
                  <a:lnTo>
                    <a:pt x="678" y="9765"/>
                  </a:lnTo>
                  <a:cubicBezTo>
                    <a:pt x="0" y="10925"/>
                    <a:pt x="848" y="12388"/>
                    <a:pt x="2186" y="12388"/>
                  </a:cubicBezTo>
                  <a:lnTo>
                    <a:pt x="12454" y="12388"/>
                  </a:lnTo>
                  <a:cubicBezTo>
                    <a:pt x="13801" y="12388"/>
                    <a:pt x="14640" y="10925"/>
                    <a:pt x="13971" y="9765"/>
                  </a:cubicBezTo>
                  <a:lnTo>
                    <a:pt x="11401" y="5322"/>
                  </a:lnTo>
                  <a:lnTo>
                    <a:pt x="8832" y="871"/>
                  </a:lnTo>
                  <a:cubicBezTo>
                    <a:pt x="8498" y="291"/>
                    <a:pt x="7909" y="1"/>
                    <a:pt x="7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35"/>
            <p:cNvSpPr/>
            <p:nvPr/>
          </p:nvSpPr>
          <p:spPr>
            <a:xfrm>
              <a:off x="8428133" y="4182150"/>
              <a:ext cx="177069" cy="75309"/>
            </a:xfrm>
            <a:custGeom>
              <a:rect b="b" l="l" r="r" t="t"/>
              <a:pathLst>
                <a:path extrusionOk="0" h="2383" w="5603">
                  <a:moveTo>
                    <a:pt x="4675" y="1"/>
                  </a:moveTo>
                  <a:lnTo>
                    <a:pt x="4336" y="349"/>
                  </a:lnTo>
                  <a:cubicBezTo>
                    <a:pt x="4068" y="607"/>
                    <a:pt x="3721" y="750"/>
                    <a:pt x="3346" y="750"/>
                  </a:cubicBezTo>
                  <a:lnTo>
                    <a:pt x="3292" y="750"/>
                  </a:lnTo>
                  <a:cubicBezTo>
                    <a:pt x="2927" y="750"/>
                    <a:pt x="2570" y="902"/>
                    <a:pt x="2311" y="1160"/>
                  </a:cubicBezTo>
                  <a:lnTo>
                    <a:pt x="2195" y="1276"/>
                  </a:lnTo>
                  <a:cubicBezTo>
                    <a:pt x="2061" y="1410"/>
                    <a:pt x="1910" y="1508"/>
                    <a:pt x="1740" y="1580"/>
                  </a:cubicBezTo>
                  <a:cubicBezTo>
                    <a:pt x="1571" y="1651"/>
                    <a:pt x="1392" y="1687"/>
                    <a:pt x="1205" y="1687"/>
                  </a:cubicBezTo>
                  <a:cubicBezTo>
                    <a:pt x="705" y="1687"/>
                    <a:pt x="241" y="1954"/>
                    <a:pt x="0" y="2383"/>
                  </a:cubicBezTo>
                  <a:lnTo>
                    <a:pt x="4434" y="2383"/>
                  </a:lnTo>
                  <a:cubicBezTo>
                    <a:pt x="5148" y="2383"/>
                    <a:pt x="5603" y="1598"/>
                    <a:pt x="5237" y="982"/>
                  </a:cubicBezTo>
                  <a:lnTo>
                    <a:pt x="4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35"/>
            <p:cNvSpPr/>
            <p:nvPr/>
          </p:nvSpPr>
          <p:spPr>
            <a:xfrm>
              <a:off x="8296759" y="4393322"/>
              <a:ext cx="256012" cy="89119"/>
            </a:xfrm>
            <a:custGeom>
              <a:rect b="b" l="l" r="r" t="t"/>
              <a:pathLst>
                <a:path extrusionOk="0" h="2820" w="8101">
                  <a:moveTo>
                    <a:pt x="955" y="0"/>
                  </a:moveTo>
                  <a:lnTo>
                    <a:pt x="536" y="723"/>
                  </a:lnTo>
                  <a:cubicBezTo>
                    <a:pt x="0" y="1660"/>
                    <a:pt x="669" y="2820"/>
                    <a:pt x="1740" y="2820"/>
                  </a:cubicBezTo>
                  <a:lnTo>
                    <a:pt x="8101" y="2820"/>
                  </a:lnTo>
                  <a:lnTo>
                    <a:pt x="7423" y="2142"/>
                  </a:lnTo>
                  <a:cubicBezTo>
                    <a:pt x="7003" y="1722"/>
                    <a:pt x="6441" y="1490"/>
                    <a:pt x="5852" y="1490"/>
                  </a:cubicBezTo>
                  <a:lnTo>
                    <a:pt x="5567" y="1490"/>
                  </a:lnTo>
                  <a:cubicBezTo>
                    <a:pt x="4978" y="1490"/>
                    <a:pt x="4416" y="1258"/>
                    <a:pt x="3997" y="839"/>
                  </a:cubicBezTo>
                  <a:lnTo>
                    <a:pt x="3810" y="652"/>
                  </a:lnTo>
                  <a:cubicBezTo>
                    <a:pt x="3399" y="241"/>
                    <a:pt x="2828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35"/>
            <p:cNvSpPr/>
            <p:nvPr/>
          </p:nvSpPr>
          <p:spPr>
            <a:xfrm>
              <a:off x="8499461" y="4306761"/>
              <a:ext cx="82925" cy="57264"/>
            </a:xfrm>
            <a:custGeom>
              <a:rect b="b" l="l" r="r" t="t"/>
              <a:pathLst>
                <a:path extrusionOk="0" h="1812" w="2624">
                  <a:moveTo>
                    <a:pt x="937" y="1"/>
                  </a:moveTo>
                  <a:cubicBezTo>
                    <a:pt x="714" y="1"/>
                    <a:pt x="509" y="135"/>
                    <a:pt x="429" y="349"/>
                  </a:cubicBezTo>
                  <a:cubicBezTo>
                    <a:pt x="348" y="545"/>
                    <a:pt x="241" y="813"/>
                    <a:pt x="143" y="1062"/>
                  </a:cubicBezTo>
                  <a:cubicBezTo>
                    <a:pt x="1" y="1419"/>
                    <a:pt x="268" y="1812"/>
                    <a:pt x="661" y="1812"/>
                  </a:cubicBezTo>
                  <a:lnTo>
                    <a:pt x="1927" y="1812"/>
                  </a:lnTo>
                  <a:cubicBezTo>
                    <a:pt x="2356" y="1812"/>
                    <a:pt x="2623" y="1339"/>
                    <a:pt x="2391" y="973"/>
                  </a:cubicBezTo>
                  <a:lnTo>
                    <a:pt x="2204" y="670"/>
                  </a:lnTo>
                  <a:cubicBezTo>
                    <a:pt x="1945" y="251"/>
                    <a:pt x="1499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35"/>
            <p:cNvSpPr/>
            <p:nvPr/>
          </p:nvSpPr>
          <p:spPr>
            <a:xfrm>
              <a:off x="8448138" y="4080673"/>
              <a:ext cx="105489" cy="70505"/>
            </a:xfrm>
            <a:custGeom>
              <a:rect b="b" l="l" r="r" t="t"/>
              <a:pathLst>
                <a:path extrusionOk="0" fill="none" h="2231" w="3338">
                  <a:moveTo>
                    <a:pt x="1" y="0"/>
                  </a:moveTo>
                  <a:lnTo>
                    <a:pt x="545" y="0"/>
                  </a:lnTo>
                  <a:cubicBezTo>
                    <a:pt x="822" y="0"/>
                    <a:pt x="1071" y="143"/>
                    <a:pt x="1205" y="384"/>
                  </a:cubicBezTo>
                  <a:lnTo>
                    <a:pt x="2035" y="1847"/>
                  </a:lnTo>
                  <a:cubicBezTo>
                    <a:pt x="2169" y="2088"/>
                    <a:pt x="2427" y="2230"/>
                    <a:pt x="2695" y="2230"/>
                  </a:cubicBezTo>
                  <a:lnTo>
                    <a:pt x="3337" y="2230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35"/>
            <p:cNvSpPr/>
            <p:nvPr/>
          </p:nvSpPr>
          <p:spPr>
            <a:xfrm>
              <a:off x="8550500" y="4367092"/>
              <a:ext cx="87413" cy="33593"/>
            </a:xfrm>
            <a:custGeom>
              <a:rect b="b" l="l" r="r" t="t"/>
              <a:pathLst>
                <a:path extrusionOk="0" fill="none" h="1063" w="2766">
                  <a:moveTo>
                    <a:pt x="2766" y="1062"/>
                  </a:moveTo>
                  <a:lnTo>
                    <a:pt x="1133" y="1062"/>
                  </a:lnTo>
                  <a:cubicBezTo>
                    <a:pt x="821" y="1062"/>
                    <a:pt x="535" y="902"/>
                    <a:pt x="384" y="634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35"/>
            <p:cNvSpPr/>
            <p:nvPr/>
          </p:nvSpPr>
          <p:spPr>
            <a:xfrm>
              <a:off x="8457745" y="4486646"/>
              <a:ext cx="203583" cy="118983"/>
            </a:xfrm>
            <a:custGeom>
              <a:rect b="b" l="l" r="r" t="t"/>
              <a:pathLst>
                <a:path extrusionOk="0" fill="none" h="3765" w="6442">
                  <a:moveTo>
                    <a:pt x="0" y="0"/>
                  </a:moveTo>
                  <a:lnTo>
                    <a:pt x="785" y="1793"/>
                  </a:lnTo>
                  <a:cubicBezTo>
                    <a:pt x="999" y="2266"/>
                    <a:pt x="1463" y="2570"/>
                    <a:pt x="1981" y="2570"/>
                  </a:cubicBezTo>
                  <a:lnTo>
                    <a:pt x="2525" y="2570"/>
                  </a:lnTo>
                  <a:cubicBezTo>
                    <a:pt x="2971" y="2570"/>
                    <a:pt x="3381" y="2793"/>
                    <a:pt x="3622" y="3167"/>
                  </a:cubicBezTo>
                  <a:cubicBezTo>
                    <a:pt x="3863" y="3542"/>
                    <a:pt x="4273" y="3765"/>
                    <a:pt x="4719" y="3765"/>
                  </a:cubicBezTo>
                  <a:lnTo>
                    <a:pt x="6441" y="3765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5"/>
            <p:cNvSpPr/>
            <p:nvPr/>
          </p:nvSpPr>
          <p:spPr>
            <a:xfrm>
              <a:off x="8109258" y="4303664"/>
              <a:ext cx="155105" cy="131119"/>
            </a:xfrm>
            <a:custGeom>
              <a:rect b="b" l="l" r="r" t="t"/>
              <a:pathLst>
                <a:path extrusionOk="0" h="4149" w="4908">
                  <a:moveTo>
                    <a:pt x="2457" y="1"/>
                  </a:moveTo>
                  <a:cubicBezTo>
                    <a:pt x="2260" y="1"/>
                    <a:pt x="2062" y="99"/>
                    <a:pt x="1946" y="295"/>
                  </a:cubicBezTo>
                  <a:lnTo>
                    <a:pt x="233" y="3275"/>
                  </a:lnTo>
                  <a:cubicBezTo>
                    <a:pt x="1" y="3658"/>
                    <a:pt x="286" y="4149"/>
                    <a:pt x="732" y="4149"/>
                  </a:cubicBezTo>
                  <a:lnTo>
                    <a:pt x="4176" y="4149"/>
                  </a:lnTo>
                  <a:cubicBezTo>
                    <a:pt x="4622" y="4149"/>
                    <a:pt x="4907" y="3658"/>
                    <a:pt x="4684" y="3275"/>
                  </a:cubicBezTo>
                  <a:lnTo>
                    <a:pt x="4327" y="2659"/>
                  </a:lnTo>
                  <a:lnTo>
                    <a:pt x="3819" y="1785"/>
                  </a:lnTo>
                  <a:lnTo>
                    <a:pt x="2963" y="295"/>
                  </a:lnTo>
                  <a:cubicBezTo>
                    <a:pt x="2851" y="99"/>
                    <a:pt x="2655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5"/>
            <p:cNvSpPr/>
            <p:nvPr/>
          </p:nvSpPr>
          <p:spPr>
            <a:xfrm>
              <a:off x="8071208" y="4380144"/>
              <a:ext cx="231204" cy="195335"/>
            </a:xfrm>
            <a:custGeom>
              <a:rect b="b" l="l" r="r" t="t"/>
              <a:pathLst>
                <a:path extrusionOk="0" h="6181" w="7316">
                  <a:moveTo>
                    <a:pt x="3658" y="0"/>
                  </a:moveTo>
                  <a:cubicBezTo>
                    <a:pt x="3364" y="0"/>
                    <a:pt x="3069" y="145"/>
                    <a:pt x="2900" y="435"/>
                  </a:cubicBezTo>
                  <a:lnTo>
                    <a:pt x="1624" y="2657"/>
                  </a:lnTo>
                  <a:lnTo>
                    <a:pt x="598" y="4423"/>
                  </a:lnTo>
                  <a:lnTo>
                    <a:pt x="339" y="4869"/>
                  </a:lnTo>
                  <a:cubicBezTo>
                    <a:pt x="0" y="5458"/>
                    <a:pt x="420" y="6180"/>
                    <a:pt x="1098" y="6180"/>
                  </a:cubicBezTo>
                  <a:lnTo>
                    <a:pt x="6218" y="6180"/>
                  </a:lnTo>
                  <a:cubicBezTo>
                    <a:pt x="6896" y="6180"/>
                    <a:pt x="7316" y="5458"/>
                    <a:pt x="6977" y="4869"/>
                  </a:cubicBezTo>
                  <a:lnTo>
                    <a:pt x="5692" y="2657"/>
                  </a:lnTo>
                  <a:lnTo>
                    <a:pt x="4416" y="435"/>
                  </a:lnTo>
                  <a:cubicBezTo>
                    <a:pt x="4247" y="145"/>
                    <a:pt x="3952" y="0"/>
                    <a:pt x="3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5"/>
            <p:cNvSpPr/>
            <p:nvPr/>
          </p:nvSpPr>
          <p:spPr>
            <a:xfrm>
              <a:off x="8042165" y="4486425"/>
              <a:ext cx="289289" cy="244951"/>
            </a:xfrm>
            <a:custGeom>
              <a:rect b="b" l="l" r="r" t="t"/>
              <a:pathLst>
                <a:path extrusionOk="0" h="7751" w="9154">
                  <a:moveTo>
                    <a:pt x="4577" y="1"/>
                  </a:moveTo>
                  <a:cubicBezTo>
                    <a:pt x="4209" y="1"/>
                    <a:pt x="3841" y="181"/>
                    <a:pt x="3631" y="543"/>
                  </a:cubicBezTo>
                  <a:lnTo>
                    <a:pt x="2026" y="3326"/>
                  </a:lnTo>
                  <a:lnTo>
                    <a:pt x="420" y="6109"/>
                  </a:lnTo>
                  <a:cubicBezTo>
                    <a:pt x="1" y="6832"/>
                    <a:pt x="527" y="7751"/>
                    <a:pt x="1365" y="7751"/>
                  </a:cubicBezTo>
                  <a:lnTo>
                    <a:pt x="7789" y="7751"/>
                  </a:lnTo>
                  <a:cubicBezTo>
                    <a:pt x="8627" y="7751"/>
                    <a:pt x="9154" y="6832"/>
                    <a:pt x="8734" y="6109"/>
                  </a:cubicBezTo>
                  <a:lnTo>
                    <a:pt x="7128" y="3326"/>
                  </a:lnTo>
                  <a:lnTo>
                    <a:pt x="5523" y="543"/>
                  </a:lnTo>
                  <a:cubicBezTo>
                    <a:pt x="5313" y="181"/>
                    <a:pt x="4945" y="1"/>
                    <a:pt x="4577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35"/>
            <p:cNvSpPr/>
            <p:nvPr/>
          </p:nvSpPr>
          <p:spPr>
            <a:xfrm>
              <a:off x="8153534" y="4387697"/>
              <a:ext cx="110830" cy="47088"/>
            </a:xfrm>
            <a:custGeom>
              <a:rect b="b" l="l" r="r" t="t"/>
              <a:pathLst>
                <a:path extrusionOk="0" h="1490" w="3507">
                  <a:moveTo>
                    <a:pt x="2926" y="0"/>
                  </a:moveTo>
                  <a:lnTo>
                    <a:pt x="2712" y="214"/>
                  </a:lnTo>
                  <a:cubicBezTo>
                    <a:pt x="2552" y="375"/>
                    <a:pt x="2329" y="473"/>
                    <a:pt x="2097" y="473"/>
                  </a:cubicBezTo>
                  <a:lnTo>
                    <a:pt x="2061" y="473"/>
                  </a:lnTo>
                  <a:cubicBezTo>
                    <a:pt x="1829" y="473"/>
                    <a:pt x="1606" y="562"/>
                    <a:pt x="1446" y="723"/>
                  </a:cubicBezTo>
                  <a:lnTo>
                    <a:pt x="1374" y="794"/>
                  </a:lnTo>
                  <a:cubicBezTo>
                    <a:pt x="1294" y="883"/>
                    <a:pt x="1196" y="946"/>
                    <a:pt x="1089" y="990"/>
                  </a:cubicBezTo>
                  <a:cubicBezTo>
                    <a:pt x="982" y="1035"/>
                    <a:pt x="875" y="1053"/>
                    <a:pt x="759" y="1053"/>
                  </a:cubicBezTo>
                  <a:cubicBezTo>
                    <a:pt x="438" y="1053"/>
                    <a:pt x="152" y="1222"/>
                    <a:pt x="0" y="1490"/>
                  </a:cubicBezTo>
                  <a:lnTo>
                    <a:pt x="2775" y="1490"/>
                  </a:lnTo>
                  <a:cubicBezTo>
                    <a:pt x="3221" y="1490"/>
                    <a:pt x="3506" y="999"/>
                    <a:pt x="3283" y="616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8071208" y="4519924"/>
              <a:ext cx="160446" cy="55557"/>
            </a:xfrm>
            <a:custGeom>
              <a:rect b="b" l="l" r="r" t="t"/>
              <a:pathLst>
                <a:path extrusionOk="0" h="1758" w="5077">
                  <a:moveTo>
                    <a:pt x="598" y="0"/>
                  </a:moveTo>
                  <a:lnTo>
                    <a:pt x="339" y="446"/>
                  </a:lnTo>
                  <a:cubicBezTo>
                    <a:pt x="0" y="1035"/>
                    <a:pt x="420" y="1757"/>
                    <a:pt x="1098" y="1757"/>
                  </a:cubicBezTo>
                  <a:lnTo>
                    <a:pt x="5077" y="1757"/>
                  </a:lnTo>
                  <a:lnTo>
                    <a:pt x="4648" y="1338"/>
                  </a:lnTo>
                  <a:cubicBezTo>
                    <a:pt x="4390" y="1071"/>
                    <a:pt x="4033" y="928"/>
                    <a:pt x="3667" y="928"/>
                  </a:cubicBezTo>
                  <a:lnTo>
                    <a:pt x="3489" y="928"/>
                  </a:lnTo>
                  <a:cubicBezTo>
                    <a:pt x="3123" y="928"/>
                    <a:pt x="2766" y="785"/>
                    <a:pt x="2507" y="517"/>
                  </a:cubicBezTo>
                  <a:lnTo>
                    <a:pt x="2391" y="401"/>
                  </a:lnTo>
                  <a:cubicBezTo>
                    <a:pt x="2133" y="143"/>
                    <a:pt x="1776" y="0"/>
                    <a:pt x="1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8198063" y="4465504"/>
              <a:ext cx="51923" cy="36122"/>
            </a:xfrm>
            <a:custGeom>
              <a:rect b="b" l="l" r="r" t="t"/>
              <a:pathLst>
                <a:path extrusionOk="0" h="1143" w="1643">
                  <a:moveTo>
                    <a:pt x="590" y="0"/>
                  </a:moveTo>
                  <a:cubicBezTo>
                    <a:pt x="447" y="0"/>
                    <a:pt x="322" y="89"/>
                    <a:pt x="269" y="223"/>
                  </a:cubicBezTo>
                  <a:cubicBezTo>
                    <a:pt x="224" y="348"/>
                    <a:pt x="153" y="509"/>
                    <a:pt x="90" y="669"/>
                  </a:cubicBezTo>
                  <a:cubicBezTo>
                    <a:pt x="1" y="892"/>
                    <a:pt x="170" y="1142"/>
                    <a:pt x="411" y="1142"/>
                  </a:cubicBezTo>
                  <a:lnTo>
                    <a:pt x="1205" y="1142"/>
                  </a:lnTo>
                  <a:cubicBezTo>
                    <a:pt x="1482" y="1142"/>
                    <a:pt x="1642" y="839"/>
                    <a:pt x="1500" y="616"/>
                  </a:cubicBezTo>
                  <a:lnTo>
                    <a:pt x="1384" y="420"/>
                  </a:lnTo>
                  <a:cubicBezTo>
                    <a:pt x="1223" y="161"/>
                    <a:pt x="938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8166207" y="4324238"/>
              <a:ext cx="66018" cy="44022"/>
            </a:xfrm>
            <a:custGeom>
              <a:rect b="b" l="l" r="r" t="t"/>
              <a:pathLst>
                <a:path extrusionOk="0" fill="none" h="1393" w="2089">
                  <a:moveTo>
                    <a:pt x="1" y="1"/>
                  </a:moveTo>
                  <a:lnTo>
                    <a:pt x="340" y="1"/>
                  </a:lnTo>
                  <a:cubicBezTo>
                    <a:pt x="509" y="1"/>
                    <a:pt x="670" y="90"/>
                    <a:pt x="750" y="242"/>
                  </a:cubicBezTo>
                  <a:lnTo>
                    <a:pt x="1268" y="1152"/>
                  </a:lnTo>
                  <a:cubicBezTo>
                    <a:pt x="1357" y="1303"/>
                    <a:pt x="1508" y="1393"/>
                    <a:pt x="1687" y="1393"/>
                  </a:cubicBezTo>
                  <a:lnTo>
                    <a:pt x="2088" y="1393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35"/>
            <p:cNvSpPr/>
            <p:nvPr/>
          </p:nvSpPr>
          <p:spPr>
            <a:xfrm>
              <a:off x="8230203" y="4503554"/>
              <a:ext cx="54736" cy="20889"/>
            </a:xfrm>
            <a:custGeom>
              <a:rect b="b" l="l" r="r" t="t"/>
              <a:pathLst>
                <a:path extrusionOk="0" fill="none" h="661" w="1732">
                  <a:moveTo>
                    <a:pt x="1732" y="661"/>
                  </a:moveTo>
                  <a:lnTo>
                    <a:pt x="706" y="661"/>
                  </a:lnTo>
                  <a:cubicBezTo>
                    <a:pt x="509" y="661"/>
                    <a:pt x="331" y="554"/>
                    <a:pt x="233" y="393"/>
                  </a:cubicBez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35"/>
            <p:cNvSpPr/>
            <p:nvPr/>
          </p:nvSpPr>
          <p:spPr>
            <a:xfrm>
              <a:off x="8171864" y="4578264"/>
              <a:ext cx="127737" cy="74455"/>
            </a:xfrm>
            <a:custGeom>
              <a:rect b="b" l="l" r="r" t="t"/>
              <a:pathLst>
                <a:path extrusionOk="0" fill="none" h="2356" w="4042">
                  <a:moveTo>
                    <a:pt x="0" y="1"/>
                  </a:moveTo>
                  <a:lnTo>
                    <a:pt x="500" y="1116"/>
                  </a:lnTo>
                  <a:cubicBezTo>
                    <a:pt x="634" y="1419"/>
                    <a:pt x="928" y="1606"/>
                    <a:pt x="1249" y="1606"/>
                  </a:cubicBezTo>
                  <a:lnTo>
                    <a:pt x="1588" y="1606"/>
                  </a:lnTo>
                  <a:cubicBezTo>
                    <a:pt x="1865" y="1606"/>
                    <a:pt x="2123" y="1749"/>
                    <a:pt x="2275" y="1981"/>
                  </a:cubicBezTo>
                  <a:cubicBezTo>
                    <a:pt x="2427" y="2213"/>
                    <a:pt x="2685" y="2356"/>
                    <a:pt x="2962" y="2356"/>
                  </a:cubicBezTo>
                  <a:lnTo>
                    <a:pt x="4041" y="2356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35"/>
            <p:cNvSpPr/>
            <p:nvPr/>
          </p:nvSpPr>
          <p:spPr>
            <a:xfrm>
              <a:off x="302296" y="4602219"/>
              <a:ext cx="6100357" cy="588976"/>
            </a:xfrm>
            <a:custGeom>
              <a:rect b="b" l="l" r="r" t="t"/>
              <a:pathLst>
                <a:path extrusionOk="0" h="18637" w="193034">
                  <a:moveTo>
                    <a:pt x="8323" y="1"/>
                  </a:moveTo>
                  <a:lnTo>
                    <a:pt x="0" y="14203"/>
                  </a:lnTo>
                  <a:lnTo>
                    <a:pt x="129801" y="18637"/>
                  </a:lnTo>
                  <a:lnTo>
                    <a:pt x="193034" y="9225"/>
                  </a:lnTo>
                  <a:lnTo>
                    <a:pt x="184202" y="7985"/>
                  </a:lnTo>
                  <a:cubicBezTo>
                    <a:pt x="180523" y="7471"/>
                    <a:pt x="176613" y="7213"/>
                    <a:pt x="172707" y="7213"/>
                  </a:cubicBezTo>
                  <a:cubicBezTo>
                    <a:pt x="168352" y="7213"/>
                    <a:pt x="164002" y="7533"/>
                    <a:pt x="159981" y="8173"/>
                  </a:cubicBezTo>
                  <a:lnTo>
                    <a:pt x="157947" y="8494"/>
                  </a:lnTo>
                  <a:cubicBezTo>
                    <a:pt x="154896" y="8975"/>
                    <a:pt x="151560" y="9225"/>
                    <a:pt x="148188" y="9225"/>
                  </a:cubicBezTo>
                  <a:lnTo>
                    <a:pt x="146510" y="9225"/>
                  </a:lnTo>
                  <a:cubicBezTo>
                    <a:pt x="141024" y="9225"/>
                    <a:pt x="135636" y="8726"/>
                    <a:pt x="130925" y="7789"/>
                  </a:cubicBezTo>
                  <a:lnTo>
                    <a:pt x="128677" y="7343"/>
                  </a:lnTo>
                  <a:cubicBezTo>
                    <a:pt x="123967" y="6397"/>
                    <a:pt x="118579" y="5907"/>
                    <a:pt x="113083" y="5907"/>
                  </a:cubicBezTo>
                  <a:lnTo>
                    <a:pt x="86882" y="5907"/>
                  </a:lnTo>
                  <a:cubicBezTo>
                    <a:pt x="78844" y="5907"/>
                    <a:pt x="71137" y="4845"/>
                    <a:pt x="65454" y="2954"/>
                  </a:cubicBezTo>
                  <a:cubicBezTo>
                    <a:pt x="59771" y="1063"/>
                    <a:pt x="52063" y="1"/>
                    <a:pt x="44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35"/>
            <p:cNvSpPr/>
            <p:nvPr/>
          </p:nvSpPr>
          <p:spPr>
            <a:xfrm>
              <a:off x="8733450" y="2769903"/>
              <a:ext cx="782099" cy="667413"/>
            </a:xfrm>
            <a:custGeom>
              <a:rect b="b" l="l" r="r" t="t"/>
              <a:pathLst>
                <a:path extrusionOk="0" h="21119" w="24748">
                  <a:moveTo>
                    <a:pt x="12273" y="0"/>
                  </a:moveTo>
                  <a:cubicBezTo>
                    <a:pt x="11270" y="0"/>
                    <a:pt x="10269" y="497"/>
                    <a:pt x="9698" y="1492"/>
                  </a:cubicBezTo>
                  <a:lnTo>
                    <a:pt x="947" y="16649"/>
                  </a:lnTo>
                  <a:cubicBezTo>
                    <a:pt x="866" y="16783"/>
                    <a:pt x="795" y="16926"/>
                    <a:pt x="741" y="17068"/>
                  </a:cubicBezTo>
                  <a:cubicBezTo>
                    <a:pt x="1" y="18968"/>
                    <a:pt x="1393" y="21118"/>
                    <a:pt x="3525" y="21118"/>
                  </a:cubicBezTo>
                  <a:lnTo>
                    <a:pt x="21028" y="21118"/>
                  </a:lnTo>
                  <a:cubicBezTo>
                    <a:pt x="23321" y="21118"/>
                    <a:pt x="24748" y="18638"/>
                    <a:pt x="23606" y="16649"/>
                  </a:cubicBezTo>
                  <a:lnTo>
                    <a:pt x="23178" y="15900"/>
                  </a:lnTo>
                  <a:lnTo>
                    <a:pt x="21804" y="13536"/>
                  </a:lnTo>
                  <a:lnTo>
                    <a:pt x="19226" y="9066"/>
                  </a:lnTo>
                  <a:lnTo>
                    <a:pt x="14855" y="1492"/>
                  </a:lnTo>
                  <a:cubicBezTo>
                    <a:pt x="14279" y="497"/>
                    <a:pt x="13275" y="0"/>
                    <a:pt x="12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35"/>
            <p:cNvSpPr/>
            <p:nvPr/>
          </p:nvSpPr>
          <p:spPr>
            <a:xfrm>
              <a:off x="8533308" y="3158747"/>
              <a:ext cx="1175929" cy="994942"/>
            </a:xfrm>
            <a:custGeom>
              <a:rect b="b" l="l" r="r" t="t"/>
              <a:pathLst>
                <a:path extrusionOk="0" h="31483" w="37210">
                  <a:moveTo>
                    <a:pt x="18606" y="0"/>
                  </a:moveTo>
                  <a:cubicBezTo>
                    <a:pt x="17111" y="0"/>
                    <a:pt x="15616" y="741"/>
                    <a:pt x="14764" y="2222"/>
                  </a:cubicBezTo>
                  <a:lnTo>
                    <a:pt x="8234" y="13516"/>
                  </a:lnTo>
                  <a:lnTo>
                    <a:pt x="3042" y="22526"/>
                  </a:lnTo>
                  <a:lnTo>
                    <a:pt x="1713" y="24819"/>
                  </a:lnTo>
                  <a:cubicBezTo>
                    <a:pt x="0" y="27780"/>
                    <a:pt x="2141" y="31483"/>
                    <a:pt x="5558" y="31483"/>
                  </a:cubicBezTo>
                  <a:lnTo>
                    <a:pt x="31661" y="31483"/>
                  </a:lnTo>
                  <a:cubicBezTo>
                    <a:pt x="35078" y="31483"/>
                    <a:pt x="37210" y="27780"/>
                    <a:pt x="35506" y="24819"/>
                  </a:cubicBezTo>
                  <a:lnTo>
                    <a:pt x="28976" y="13516"/>
                  </a:lnTo>
                  <a:lnTo>
                    <a:pt x="22454" y="2222"/>
                  </a:lnTo>
                  <a:cubicBezTo>
                    <a:pt x="21598" y="741"/>
                    <a:pt x="20101" y="0"/>
                    <a:pt x="18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8384710" y="3699761"/>
              <a:ext cx="1473372" cy="1246719"/>
            </a:xfrm>
            <a:custGeom>
              <a:rect b="b" l="l" r="r" t="t"/>
              <a:pathLst>
                <a:path extrusionOk="0" h="39450" w="46622">
                  <a:moveTo>
                    <a:pt x="23311" y="1"/>
                  </a:moveTo>
                  <a:cubicBezTo>
                    <a:pt x="21438" y="1"/>
                    <a:pt x="19564" y="929"/>
                    <a:pt x="18494" y="2784"/>
                  </a:cubicBezTo>
                  <a:lnTo>
                    <a:pt x="10313" y="16942"/>
                  </a:lnTo>
                  <a:lnTo>
                    <a:pt x="2142" y="31099"/>
                  </a:lnTo>
                  <a:cubicBezTo>
                    <a:pt x="1" y="34811"/>
                    <a:pt x="2677" y="39449"/>
                    <a:pt x="6959" y="39449"/>
                  </a:cubicBezTo>
                  <a:lnTo>
                    <a:pt x="39655" y="39449"/>
                  </a:lnTo>
                  <a:cubicBezTo>
                    <a:pt x="43946" y="39449"/>
                    <a:pt x="46622" y="34811"/>
                    <a:pt x="44481" y="31099"/>
                  </a:cubicBezTo>
                  <a:lnTo>
                    <a:pt x="36300" y="16942"/>
                  </a:lnTo>
                  <a:lnTo>
                    <a:pt x="28129" y="2784"/>
                  </a:lnTo>
                  <a:cubicBezTo>
                    <a:pt x="27058" y="929"/>
                    <a:pt x="25185" y="1"/>
                    <a:pt x="23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35"/>
            <p:cNvSpPr/>
            <p:nvPr/>
          </p:nvSpPr>
          <p:spPr>
            <a:xfrm>
              <a:off x="8533308" y="3870607"/>
              <a:ext cx="815345" cy="283095"/>
            </a:xfrm>
            <a:custGeom>
              <a:rect b="b" l="l" r="r" t="t"/>
              <a:pathLst>
                <a:path extrusionOk="0" h="8958" w="25800">
                  <a:moveTo>
                    <a:pt x="3042" y="1"/>
                  </a:moveTo>
                  <a:lnTo>
                    <a:pt x="1713" y="2294"/>
                  </a:lnTo>
                  <a:cubicBezTo>
                    <a:pt x="0" y="5255"/>
                    <a:pt x="2141" y="8958"/>
                    <a:pt x="5558" y="8958"/>
                  </a:cubicBezTo>
                  <a:lnTo>
                    <a:pt x="25800" y="8958"/>
                  </a:lnTo>
                  <a:lnTo>
                    <a:pt x="23641" y="6799"/>
                  </a:lnTo>
                  <a:cubicBezTo>
                    <a:pt x="22312" y="5470"/>
                    <a:pt x="20510" y="4729"/>
                    <a:pt x="18636" y="4729"/>
                  </a:cubicBezTo>
                  <a:lnTo>
                    <a:pt x="17735" y="4729"/>
                  </a:lnTo>
                  <a:cubicBezTo>
                    <a:pt x="15862" y="4729"/>
                    <a:pt x="14060" y="3980"/>
                    <a:pt x="12730" y="2650"/>
                  </a:cubicBezTo>
                  <a:lnTo>
                    <a:pt x="12150" y="2071"/>
                  </a:lnTo>
                  <a:cubicBezTo>
                    <a:pt x="10821" y="741"/>
                    <a:pt x="9019" y="1"/>
                    <a:pt x="7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35"/>
            <p:cNvSpPr/>
            <p:nvPr/>
          </p:nvSpPr>
          <p:spPr>
            <a:xfrm>
              <a:off x="8867025" y="2832801"/>
              <a:ext cx="343733" cy="349338"/>
            </a:xfrm>
            <a:custGeom>
              <a:rect b="b" l="l" r="r" t="t"/>
              <a:pathLst>
                <a:path extrusionOk="0" fill="none" h="13409" w="15550">
                  <a:moveTo>
                    <a:pt x="1" y="13409"/>
                  </a:moveTo>
                  <a:lnTo>
                    <a:pt x="2918" y="13409"/>
                  </a:lnTo>
                  <a:cubicBezTo>
                    <a:pt x="3935" y="13409"/>
                    <a:pt x="4880" y="12865"/>
                    <a:pt x="5389" y="11990"/>
                  </a:cubicBezTo>
                  <a:lnTo>
                    <a:pt x="8119" y="7253"/>
                  </a:lnTo>
                  <a:cubicBezTo>
                    <a:pt x="8627" y="6370"/>
                    <a:pt x="9564" y="5835"/>
                    <a:pt x="10581" y="5835"/>
                  </a:cubicBezTo>
                  <a:cubicBezTo>
                    <a:pt x="11607" y="5835"/>
                    <a:pt x="12552" y="5282"/>
                    <a:pt x="13061" y="4390"/>
                  </a:cubicBezTo>
                  <a:lnTo>
                    <a:pt x="15550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8516653" y="4158480"/>
              <a:ext cx="470561" cy="349334"/>
            </a:xfrm>
            <a:custGeom>
              <a:rect b="b" l="l" r="r" t="t"/>
              <a:pathLst>
                <a:path extrusionOk="0" fill="none" h="11054" w="14890">
                  <a:moveTo>
                    <a:pt x="1" y="10848"/>
                  </a:moveTo>
                  <a:lnTo>
                    <a:pt x="2436" y="10982"/>
                  </a:lnTo>
                  <a:cubicBezTo>
                    <a:pt x="3783" y="11053"/>
                    <a:pt x="5050" y="10375"/>
                    <a:pt x="5728" y="9207"/>
                  </a:cubicBezTo>
                  <a:lnTo>
                    <a:pt x="6870" y="7244"/>
                  </a:lnTo>
                  <a:cubicBezTo>
                    <a:pt x="7512" y="6147"/>
                    <a:pt x="8690" y="5469"/>
                    <a:pt x="9974" y="5469"/>
                  </a:cubicBezTo>
                  <a:cubicBezTo>
                    <a:pt x="11339" y="5469"/>
                    <a:pt x="12579" y="4693"/>
                    <a:pt x="13186" y="3471"/>
                  </a:cubicBezTo>
                  <a:lnTo>
                    <a:pt x="1489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8733450" y="3309304"/>
              <a:ext cx="245046" cy="128022"/>
            </a:xfrm>
            <a:custGeom>
              <a:rect b="b" l="l" r="r" t="t"/>
              <a:pathLst>
                <a:path extrusionOk="0" h="4051" w="7754">
                  <a:moveTo>
                    <a:pt x="741" y="0"/>
                  </a:moveTo>
                  <a:cubicBezTo>
                    <a:pt x="1" y="1900"/>
                    <a:pt x="1393" y="4050"/>
                    <a:pt x="3525" y="4050"/>
                  </a:cubicBezTo>
                  <a:lnTo>
                    <a:pt x="7753" y="4050"/>
                  </a:lnTo>
                  <a:lnTo>
                    <a:pt x="4613" y="910"/>
                  </a:lnTo>
                  <a:cubicBezTo>
                    <a:pt x="4033" y="330"/>
                    <a:pt x="3248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-419739" y="2760516"/>
              <a:ext cx="788577" cy="667224"/>
            </a:xfrm>
            <a:custGeom>
              <a:rect b="b" l="l" r="r" t="t"/>
              <a:pathLst>
                <a:path extrusionOk="0" h="21113" w="24953">
                  <a:moveTo>
                    <a:pt x="12476" y="1"/>
                  </a:moveTo>
                  <a:cubicBezTo>
                    <a:pt x="11473" y="1"/>
                    <a:pt x="10469" y="496"/>
                    <a:pt x="9894" y="1486"/>
                  </a:cubicBezTo>
                  <a:lnTo>
                    <a:pt x="1151" y="16643"/>
                  </a:lnTo>
                  <a:cubicBezTo>
                    <a:pt x="0" y="18632"/>
                    <a:pt x="1437" y="21112"/>
                    <a:pt x="3729" y="21112"/>
                  </a:cubicBezTo>
                  <a:lnTo>
                    <a:pt x="21232" y="21112"/>
                  </a:lnTo>
                  <a:cubicBezTo>
                    <a:pt x="23525" y="21112"/>
                    <a:pt x="24952" y="18632"/>
                    <a:pt x="23811" y="16643"/>
                  </a:cubicBezTo>
                  <a:lnTo>
                    <a:pt x="22009" y="13529"/>
                  </a:lnTo>
                  <a:lnTo>
                    <a:pt x="19430" y="9069"/>
                  </a:lnTo>
                  <a:lnTo>
                    <a:pt x="15059" y="1486"/>
                  </a:lnTo>
                  <a:cubicBezTo>
                    <a:pt x="14484" y="496"/>
                    <a:pt x="13480" y="1"/>
                    <a:pt x="12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35"/>
            <p:cNvSpPr/>
            <p:nvPr/>
          </p:nvSpPr>
          <p:spPr>
            <a:xfrm>
              <a:off x="-613434" y="3149171"/>
              <a:ext cx="1175961" cy="995226"/>
            </a:xfrm>
            <a:custGeom>
              <a:rect b="b" l="l" r="r" t="t"/>
              <a:pathLst>
                <a:path extrusionOk="0" h="31492" w="37211">
                  <a:moveTo>
                    <a:pt x="18606" y="0"/>
                  </a:moveTo>
                  <a:cubicBezTo>
                    <a:pt x="17111" y="0"/>
                    <a:pt x="15617" y="741"/>
                    <a:pt x="14765" y="2221"/>
                  </a:cubicBezTo>
                  <a:lnTo>
                    <a:pt x="8235" y="13524"/>
                  </a:lnTo>
                  <a:lnTo>
                    <a:pt x="3034" y="22526"/>
                  </a:lnTo>
                  <a:lnTo>
                    <a:pt x="1713" y="24827"/>
                  </a:lnTo>
                  <a:cubicBezTo>
                    <a:pt x="1" y="27789"/>
                    <a:pt x="2142" y="31491"/>
                    <a:pt x="5558" y="31491"/>
                  </a:cubicBezTo>
                  <a:lnTo>
                    <a:pt x="31661" y="31491"/>
                  </a:lnTo>
                  <a:cubicBezTo>
                    <a:pt x="35078" y="31491"/>
                    <a:pt x="37210" y="27789"/>
                    <a:pt x="35506" y="24827"/>
                  </a:cubicBezTo>
                  <a:lnTo>
                    <a:pt x="28976" y="13524"/>
                  </a:lnTo>
                  <a:lnTo>
                    <a:pt x="22455" y="2221"/>
                  </a:lnTo>
                  <a:cubicBezTo>
                    <a:pt x="21598" y="741"/>
                    <a:pt x="20102" y="0"/>
                    <a:pt x="18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35"/>
            <p:cNvSpPr/>
            <p:nvPr/>
          </p:nvSpPr>
          <p:spPr>
            <a:xfrm>
              <a:off x="-762000" y="3690469"/>
              <a:ext cx="1473372" cy="1246719"/>
            </a:xfrm>
            <a:custGeom>
              <a:rect b="b" l="l" r="r" t="t"/>
              <a:pathLst>
                <a:path extrusionOk="0" h="39450" w="46622">
                  <a:moveTo>
                    <a:pt x="23311" y="0"/>
                  </a:moveTo>
                  <a:cubicBezTo>
                    <a:pt x="21437" y="0"/>
                    <a:pt x="19564" y="928"/>
                    <a:pt x="18493" y="2784"/>
                  </a:cubicBezTo>
                  <a:lnTo>
                    <a:pt x="10313" y="16941"/>
                  </a:lnTo>
                  <a:lnTo>
                    <a:pt x="2141" y="31099"/>
                  </a:lnTo>
                  <a:cubicBezTo>
                    <a:pt x="0" y="34810"/>
                    <a:pt x="2676" y="39449"/>
                    <a:pt x="6959" y="39449"/>
                  </a:cubicBezTo>
                  <a:lnTo>
                    <a:pt x="39654" y="39449"/>
                  </a:lnTo>
                  <a:cubicBezTo>
                    <a:pt x="43936" y="39449"/>
                    <a:pt x="46622" y="34810"/>
                    <a:pt x="44472" y="31099"/>
                  </a:cubicBezTo>
                  <a:lnTo>
                    <a:pt x="36300" y="16941"/>
                  </a:lnTo>
                  <a:lnTo>
                    <a:pt x="28128" y="2784"/>
                  </a:lnTo>
                  <a:cubicBezTo>
                    <a:pt x="27058" y="928"/>
                    <a:pt x="25184" y="0"/>
                    <a:pt x="23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-194757" y="3188075"/>
              <a:ext cx="563599" cy="239673"/>
            </a:xfrm>
            <a:custGeom>
              <a:rect b="b" l="l" r="r" t="t"/>
              <a:pathLst>
                <a:path extrusionOk="0" h="7584" w="17834">
                  <a:moveTo>
                    <a:pt x="14890" y="0"/>
                  </a:moveTo>
                  <a:lnTo>
                    <a:pt x="13792" y="1098"/>
                  </a:lnTo>
                  <a:cubicBezTo>
                    <a:pt x="12963" y="1936"/>
                    <a:pt x="11839" y="2400"/>
                    <a:pt x="10661" y="2400"/>
                  </a:cubicBezTo>
                  <a:lnTo>
                    <a:pt x="10483" y="2400"/>
                  </a:lnTo>
                  <a:cubicBezTo>
                    <a:pt x="9305" y="2400"/>
                    <a:pt x="8181" y="2864"/>
                    <a:pt x="7351" y="3702"/>
                  </a:cubicBezTo>
                  <a:lnTo>
                    <a:pt x="6977" y="4068"/>
                  </a:lnTo>
                  <a:cubicBezTo>
                    <a:pt x="6557" y="4487"/>
                    <a:pt x="6067" y="4809"/>
                    <a:pt x="5531" y="5032"/>
                  </a:cubicBezTo>
                  <a:cubicBezTo>
                    <a:pt x="5005" y="5255"/>
                    <a:pt x="4425" y="5371"/>
                    <a:pt x="3836" y="5371"/>
                  </a:cubicBezTo>
                  <a:cubicBezTo>
                    <a:pt x="2231" y="5371"/>
                    <a:pt x="776" y="6236"/>
                    <a:pt x="0" y="7583"/>
                  </a:cubicBezTo>
                  <a:lnTo>
                    <a:pt x="14113" y="7583"/>
                  </a:lnTo>
                  <a:cubicBezTo>
                    <a:pt x="16406" y="7583"/>
                    <a:pt x="17833" y="5103"/>
                    <a:pt x="16692" y="3114"/>
                  </a:cubicBezTo>
                  <a:lnTo>
                    <a:pt x="14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-613434" y="3861031"/>
              <a:ext cx="815376" cy="283380"/>
            </a:xfrm>
            <a:custGeom>
              <a:rect b="b" l="l" r="r" t="t"/>
              <a:pathLst>
                <a:path extrusionOk="0" h="8967" w="25801">
                  <a:moveTo>
                    <a:pt x="3034" y="1"/>
                  </a:moveTo>
                  <a:lnTo>
                    <a:pt x="1713" y="2302"/>
                  </a:lnTo>
                  <a:cubicBezTo>
                    <a:pt x="1" y="5264"/>
                    <a:pt x="2142" y="8966"/>
                    <a:pt x="5558" y="8966"/>
                  </a:cubicBezTo>
                  <a:lnTo>
                    <a:pt x="25800" y="8966"/>
                  </a:lnTo>
                  <a:lnTo>
                    <a:pt x="23641" y="6807"/>
                  </a:lnTo>
                  <a:cubicBezTo>
                    <a:pt x="22312" y="5478"/>
                    <a:pt x="20510" y="4729"/>
                    <a:pt x="18637" y="4729"/>
                  </a:cubicBezTo>
                  <a:lnTo>
                    <a:pt x="17736" y="4729"/>
                  </a:lnTo>
                  <a:cubicBezTo>
                    <a:pt x="15862" y="4729"/>
                    <a:pt x="14060" y="3988"/>
                    <a:pt x="12731" y="2659"/>
                  </a:cubicBezTo>
                  <a:lnTo>
                    <a:pt x="12151" y="2079"/>
                  </a:lnTo>
                  <a:cubicBezTo>
                    <a:pt x="10822" y="750"/>
                    <a:pt x="9020" y="1"/>
                    <a:pt x="7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32469" y="3585010"/>
              <a:ext cx="263628" cy="182441"/>
            </a:xfrm>
            <a:custGeom>
              <a:rect b="b" l="l" r="r" t="t"/>
              <a:pathLst>
                <a:path extrusionOk="0" h="5773" w="8342">
                  <a:moveTo>
                    <a:pt x="2989" y="1"/>
                  </a:moveTo>
                  <a:cubicBezTo>
                    <a:pt x="2276" y="1"/>
                    <a:pt x="1624" y="438"/>
                    <a:pt x="1357" y="1098"/>
                  </a:cubicBezTo>
                  <a:cubicBezTo>
                    <a:pt x="1098" y="1741"/>
                    <a:pt x="768" y="2579"/>
                    <a:pt x="456" y="3373"/>
                  </a:cubicBezTo>
                  <a:cubicBezTo>
                    <a:pt x="1" y="4524"/>
                    <a:pt x="848" y="5773"/>
                    <a:pt x="2088" y="5773"/>
                  </a:cubicBezTo>
                  <a:lnTo>
                    <a:pt x="6120" y="5773"/>
                  </a:lnTo>
                  <a:cubicBezTo>
                    <a:pt x="7494" y="5773"/>
                    <a:pt x="8342" y="4265"/>
                    <a:pt x="7619" y="3097"/>
                  </a:cubicBezTo>
                  <a:lnTo>
                    <a:pt x="7013" y="2124"/>
                  </a:lnTo>
                  <a:cubicBezTo>
                    <a:pt x="6201" y="804"/>
                    <a:pt x="4756" y="1"/>
                    <a:pt x="3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-131045" y="2864965"/>
              <a:ext cx="336377" cy="224725"/>
            </a:xfrm>
            <a:custGeom>
              <a:rect b="b" l="l" r="r" t="t"/>
              <a:pathLst>
                <a:path extrusionOk="0" fill="none" h="7111" w="10644">
                  <a:moveTo>
                    <a:pt x="0" y="1"/>
                  </a:moveTo>
                  <a:lnTo>
                    <a:pt x="1740" y="1"/>
                  </a:lnTo>
                  <a:cubicBezTo>
                    <a:pt x="2614" y="1"/>
                    <a:pt x="3408" y="465"/>
                    <a:pt x="3837" y="1223"/>
                  </a:cubicBezTo>
                  <a:lnTo>
                    <a:pt x="6486" y="5889"/>
                  </a:lnTo>
                  <a:cubicBezTo>
                    <a:pt x="6914" y="6647"/>
                    <a:pt x="7717" y="7111"/>
                    <a:pt x="8582" y="7111"/>
                  </a:cubicBezTo>
                  <a:lnTo>
                    <a:pt x="10643" y="711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35"/>
            <p:cNvSpPr/>
            <p:nvPr/>
          </p:nvSpPr>
          <p:spPr>
            <a:xfrm>
              <a:off x="-110472" y="3440963"/>
              <a:ext cx="120153" cy="331289"/>
            </a:xfrm>
            <a:custGeom>
              <a:rect b="b" l="l" r="r" t="t"/>
              <a:pathLst>
                <a:path extrusionOk="0" fill="none" h="10483" w="3802">
                  <a:moveTo>
                    <a:pt x="3801" y="10483"/>
                  </a:moveTo>
                  <a:lnTo>
                    <a:pt x="1437" y="10483"/>
                  </a:lnTo>
                  <a:cubicBezTo>
                    <a:pt x="563" y="10483"/>
                    <a:pt x="1" y="9564"/>
                    <a:pt x="402" y="8788"/>
                  </a:cubicBezTo>
                  <a:lnTo>
                    <a:pt x="2838" y="4059"/>
                  </a:lnTo>
                  <a:cubicBezTo>
                    <a:pt x="3239" y="3283"/>
                    <a:pt x="2677" y="2355"/>
                    <a:pt x="1803" y="2355"/>
                  </a:cubicBezTo>
                  <a:cubicBezTo>
                    <a:pt x="893" y="2355"/>
                    <a:pt x="331" y="1347"/>
                    <a:pt x="821" y="571"/>
                  </a:cubicBezTo>
                  <a:lnTo>
                    <a:pt x="1178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35"/>
            <p:cNvSpPr/>
            <p:nvPr/>
          </p:nvSpPr>
          <p:spPr>
            <a:xfrm>
              <a:off x="195161" y="3777599"/>
              <a:ext cx="278292" cy="106026"/>
            </a:xfrm>
            <a:custGeom>
              <a:rect b="b" l="l" r="r" t="t"/>
              <a:pathLst>
                <a:path extrusionOk="0" fill="none" h="3355" w="8806">
                  <a:moveTo>
                    <a:pt x="8805" y="3354"/>
                  </a:moveTo>
                  <a:lnTo>
                    <a:pt x="3586" y="3354"/>
                  </a:lnTo>
                  <a:cubicBezTo>
                    <a:pt x="2614" y="3354"/>
                    <a:pt x="1713" y="2846"/>
                    <a:pt x="1204" y="2007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-100864" y="4157911"/>
              <a:ext cx="649021" cy="378946"/>
            </a:xfrm>
            <a:custGeom>
              <a:rect b="b" l="l" r="r" t="t"/>
              <a:pathLst>
                <a:path extrusionOk="0" fill="none" h="11991" w="20537">
                  <a:moveTo>
                    <a:pt x="0" y="0"/>
                  </a:moveTo>
                  <a:lnTo>
                    <a:pt x="2516" y="5710"/>
                  </a:lnTo>
                  <a:cubicBezTo>
                    <a:pt x="3185" y="7218"/>
                    <a:pt x="4675" y="8199"/>
                    <a:pt x="6334" y="8199"/>
                  </a:cubicBezTo>
                  <a:lnTo>
                    <a:pt x="8047" y="8199"/>
                  </a:lnTo>
                  <a:cubicBezTo>
                    <a:pt x="9456" y="8199"/>
                    <a:pt x="10777" y="8913"/>
                    <a:pt x="11544" y="10090"/>
                  </a:cubicBezTo>
                  <a:cubicBezTo>
                    <a:pt x="12311" y="11277"/>
                    <a:pt x="13631" y="11990"/>
                    <a:pt x="15041" y="11990"/>
                  </a:cubicBezTo>
                  <a:lnTo>
                    <a:pt x="20536" y="1199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-205175" y="4505550"/>
              <a:ext cx="9401694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35"/>
            <p:cNvSpPr/>
            <p:nvPr/>
          </p:nvSpPr>
          <p:spPr>
            <a:xfrm>
              <a:off x="2405225" y="4621465"/>
              <a:ext cx="427108" cy="694086"/>
            </a:xfrm>
            <a:custGeom>
              <a:rect b="b" l="l" r="r" t="t"/>
              <a:pathLst>
                <a:path extrusionOk="0" h="21963" w="13515">
                  <a:moveTo>
                    <a:pt x="4323" y="0"/>
                  </a:moveTo>
                  <a:cubicBezTo>
                    <a:pt x="4060" y="0"/>
                    <a:pt x="3793" y="28"/>
                    <a:pt x="3524" y="88"/>
                  </a:cubicBezTo>
                  <a:lnTo>
                    <a:pt x="3408" y="115"/>
                  </a:lnTo>
                  <a:cubicBezTo>
                    <a:pt x="1178" y="605"/>
                    <a:pt x="0" y="3058"/>
                    <a:pt x="1017" y="5110"/>
                  </a:cubicBezTo>
                  <a:lnTo>
                    <a:pt x="2204" y="7501"/>
                  </a:lnTo>
                  <a:cubicBezTo>
                    <a:pt x="669" y="8152"/>
                    <a:pt x="232" y="10124"/>
                    <a:pt x="1365" y="11355"/>
                  </a:cubicBezTo>
                  <a:lnTo>
                    <a:pt x="4229" y="14647"/>
                  </a:lnTo>
                  <a:cubicBezTo>
                    <a:pt x="2587" y="15343"/>
                    <a:pt x="2195" y="17493"/>
                    <a:pt x="3479" y="18742"/>
                  </a:cubicBezTo>
                  <a:lnTo>
                    <a:pt x="6807" y="21962"/>
                  </a:lnTo>
                  <a:lnTo>
                    <a:pt x="11508" y="20651"/>
                  </a:lnTo>
                  <a:lnTo>
                    <a:pt x="12998" y="16039"/>
                  </a:lnTo>
                  <a:cubicBezTo>
                    <a:pt x="13514" y="14419"/>
                    <a:pt x="12309" y="12773"/>
                    <a:pt x="10621" y="12773"/>
                  </a:cubicBezTo>
                  <a:cubicBezTo>
                    <a:pt x="10616" y="12773"/>
                    <a:pt x="10612" y="12773"/>
                    <a:pt x="10607" y="12773"/>
                  </a:cubicBezTo>
                  <a:lnTo>
                    <a:pt x="10465" y="12773"/>
                  </a:lnTo>
                  <a:lnTo>
                    <a:pt x="10973" y="8759"/>
                  </a:lnTo>
                  <a:cubicBezTo>
                    <a:pt x="11158" y="7301"/>
                    <a:pt x="10014" y="6034"/>
                    <a:pt x="8578" y="6034"/>
                  </a:cubicBezTo>
                  <a:cubicBezTo>
                    <a:pt x="8494" y="6034"/>
                    <a:pt x="8409" y="6038"/>
                    <a:pt x="8324" y="6047"/>
                  </a:cubicBezTo>
                  <a:lnTo>
                    <a:pt x="8109" y="6074"/>
                  </a:lnTo>
                  <a:cubicBezTo>
                    <a:pt x="8109" y="6074"/>
                    <a:pt x="8029" y="4825"/>
                    <a:pt x="7931" y="3380"/>
                  </a:cubicBezTo>
                  <a:cubicBezTo>
                    <a:pt x="7806" y="1439"/>
                    <a:pt x="6192" y="0"/>
                    <a:pt x="4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35"/>
            <p:cNvSpPr/>
            <p:nvPr/>
          </p:nvSpPr>
          <p:spPr>
            <a:xfrm>
              <a:off x="2534893" y="4725439"/>
              <a:ext cx="169484" cy="609265"/>
            </a:xfrm>
            <a:custGeom>
              <a:rect b="b" l="l" r="r" t="t"/>
              <a:pathLst>
                <a:path extrusionOk="0" h="19279" w="5363">
                  <a:moveTo>
                    <a:pt x="1" y="0"/>
                  </a:moveTo>
                  <a:lnTo>
                    <a:pt x="5362" y="1927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35"/>
            <p:cNvSpPr/>
            <p:nvPr/>
          </p:nvSpPr>
          <p:spPr>
            <a:xfrm>
              <a:off x="2534893" y="4725439"/>
              <a:ext cx="169484" cy="609265"/>
            </a:xfrm>
            <a:custGeom>
              <a:rect b="b" l="l" r="r" t="t"/>
              <a:pathLst>
                <a:path extrusionOk="0" fill="none" h="19279" w="5363">
                  <a:moveTo>
                    <a:pt x="1" y="0"/>
                  </a:moveTo>
                  <a:lnTo>
                    <a:pt x="5362" y="1927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35"/>
            <p:cNvSpPr/>
            <p:nvPr/>
          </p:nvSpPr>
          <p:spPr>
            <a:xfrm>
              <a:off x="2533787" y="4907283"/>
              <a:ext cx="129981" cy="189489"/>
            </a:xfrm>
            <a:custGeom>
              <a:rect b="b" l="l" r="r" t="t"/>
              <a:pathLst>
                <a:path extrusionOk="0" fill="none" h="5996" w="4113">
                  <a:moveTo>
                    <a:pt x="0" y="1294"/>
                  </a:moveTo>
                  <a:lnTo>
                    <a:pt x="3292" y="5995"/>
                  </a:lnTo>
                  <a:lnTo>
                    <a:pt x="411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35"/>
            <p:cNvSpPr/>
            <p:nvPr/>
          </p:nvSpPr>
          <p:spPr>
            <a:xfrm>
              <a:off x="2582266" y="5143264"/>
              <a:ext cx="146351" cy="172834"/>
            </a:xfrm>
            <a:custGeom>
              <a:rect b="b" l="l" r="r" t="t"/>
              <a:pathLst>
                <a:path extrusionOk="0" fill="none" h="5469" w="4631">
                  <a:moveTo>
                    <a:pt x="1" y="1089"/>
                  </a:moveTo>
                  <a:lnTo>
                    <a:pt x="3694" y="5469"/>
                  </a:lnTo>
                  <a:lnTo>
                    <a:pt x="463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35"/>
            <p:cNvSpPr/>
            <p:nvPr/>
          </p:nvSpPr>
          <p:spPr>
            <a:xfrm>
              <a:off x="7162810" y="4761214"/>
              <a:ext cx="343709" cy="492019"/>
            </a:xfrm>
            <a:custGeom>
              <a:rect b="b" l="l" r="r" t="t"/>
              <a:pathLst>
                <a:path extrusionOk="0" h="15569" w="10876">
                  <a:moveTo>
                    <a:pt x="7741" y="1"/>
                  </a:moveTo>
                  <a:cubicBezTo>
                    <a:pt x="6613" y="1"/>
                    <a:pt x="5546" y="749"/>
                    <a:pt x="5237" y="1937"/>
                  </a:cubicBezTo>
                  <a:lnTo>
                    <a:pt x="4756" y="3828"/>
                  </a:lnTo>
                  <a:cubicBezTo>
                    <a:pt x="4574" y="3770"/>
                    <a:pt x="4391" y="3742"/>
                    <a:pt x="4212" y="3742"/>
                  </a:cubicBezTo>
                  <a:cubicBezTo>
                    <a:pt x="3254" y="3742"/>
                    <a:pt x="2417" y="4538"/>
                    <a:pt x="2454" y="5568"/>
                  </a:cubicBezTo>
                  <a:lnTo>
                    <a:pt x="2472" y="8762"/>
                  </a:lnTo>
                  <a:cubicBezTo>
                    <a:pt x="2286" y="8703"/>
                    <a:pt x="2100" y="8675"/>
                    <a:pt x="1919" y="8675"/>
                  </a:cubicBezTo>
                  <a:cubicBezTo>
                    <a:pt x="888" y="8675"/>
                    <a:pt x="0" y="9564"/>
                    <a:pt x="99" y="10671"/>
                  </a:cubicBezTo>
                  <a:lnTo>
                    <a:pt x="411" y="14052"/>
                  </a:lnTo>
                  <a:lnTo>
                    <a:pt x="3650" y="15569"/>
                  </a:lnTo>
                  <a:lnTo>
                    <a:pt x="6674" y="13713"/>
                  </a:lnTo>
                  <a:cubicBezTo>
                    <a:pt x="7735" y="13062"/>
                    <a:pt x="7851" y="11572"/>
                    <a:pt x="6906" y="10769"/>
                  </a:cubicBezTo>
                  <a:lnTo>
                    <a:pt x="6825" y="10698"/>
                  </a:lnTo>
                  <a:lnTo>
                    <a:pt x="9020" y="8717"/>
                  </a:lnTo>
                  <a:cubicBezTo>
                    <a:pt x="9867" y="7950"/>
                    <a:pt x="9787" y="6594"/>
                    <a:pt x="8842" y="5943"/>
                  </a:cubicBezTo>
                  <a:lnTo>
                    <a:pt x="8717" y="5854"/>
                  </a:lnTo>
                  <a:cubicBezTo>
                    <a:pt x="8717" y="5854"/>
                    <a:pt x="9270" y="5122"/>
                    <a:pt x="9903" y="4283"/>
                  </a:cubicBezTo>
                  <a:cubicBezTo>
                    <a:pt x="10876" y="2981"/>
                    <a:pt x="10465" y="1117"/>
                    <a:pt x="9020" y="340"/>
                  </a:cubicBezTo>
                  <a:lnTo>
                    <a:pt x="8949" y="305"/>
                  </a:lnTo>
                  <a:cubicBezTo>
                    <a:pt x="8560" y="97"/>
                    <a:pt x="8146" y="1"/>
                    <a:pt x="7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35"/>
            <p:cNvSpPr/>
            <p:nvPr/>
          </p:nvSpPr>
          <p:spPr>
            <a:xfrm>
              <a:off x="7213281" y="4837093"/>
              <a:ext cx="196820" cy="418954"/>
            </a:xfrm>
            <a:custGeom>
              <a:rect b="b" l="l" r="r" t="t"/>
              <a:pathLst>
                <a:path extrusionOk="0" h="13257" w="6228">
                  <a:moveTo>
                    <a:pt x="6228" y="0"/>
                  </a:moveTo>
                  <a:lnTo>
                    <a:pt x="1" y="1325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35"/>
            <p:cNvSpPr/>
            <p:nvPr/>
          </p:nvSpPr>
          <p:spPr>
            <a:xfrm>
              <a:off x="7213281" y="4837093"/>
              <a:ext cx="196820" cy="418954"/>
            </a:xfrm>
            <a:custGeom>
              <a:rect b="b" l="l" r="r" t="t"/>
              <a:pathLst>
                <a:path extrusionOk="0" fill="none" h="13257" w="6228">
                  <a:moveTo>
                    <a:pt x="6228" y="0"/>
                  </a:moveTo>
                  <a:lnTo>
                    <a:pt x="1" y="1325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35"/>
            <p:cNvSpPr/>
            <p:nvPr/>
          </p:nvSpPr>
          <p:spPr>
            <a:xfrm>
              <a:off x="7289981" y="4960282"/>
              <a:ext cx="104889" cy="131972"/>
            </a:xfrm>
            <a:custGeom>
              <a:rect b="b" l="l" r="r" t="t"/>
              <a:pathLst>
                <a:path extrusionOk="0" fill="none" h="4176" w="3319">
                  <a:moveTo>
                    <a:pt x="411" y="1"/>
                  </a:moveTo>
                  <a:lnTo>
                    <a:pt x="0" y="4176"/>
                  </a:lnTo>
                  <a:lnTo>
                    <a:pt x="3319" y="12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35"/>
            <p:cNvSpPr/>
            <p:nvPr/>
          </p:nvSpPr>
          <p:spPr>
            <a:xfrm>
              <a:off x="7219222" y="5110839"/>
              <a:ext cx="98979" cy="132256"/>
            </a:xfrm>
            <a:custGeom>
              <a:rect b="b" l="l" r="r" t="t"/>
              <a:pathLst>
                <a:path extrusionOk="0" fill="none" h="4185" w="3132">
                  <a:moveTo>
                    <a:pt x="36" y="0"/>
                  </a:moveTo>
                  <a:lnTo>
                    <a:pt x="0" y="4184"/>
                  </a:lnTo>
                  <a:lnTo>
                    <a:pt x="3131" y="159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35"/>
            <p:cNvSpPr/>
            <p:nvPr/>
          </p:nvSpPr>
          <p:spPr>
            <a:xfrm>
              <a:off x="5659549" y="4666784"/>
              <a:ext cx="294946" cy="194292"/>
            </a:xfrm>
            <a:custGeom>
              <a:rect b="b" l="l" r="r" t="t"/>
              <a:pathLst>
                <a:path extrusionOk="0" fill="none" h="6148" w="9333">
                  <a:moveTo>
                    <a:pt x="1" y="822"/>
                  </a:moveTo>
                  <a:cubicBezTo>
                    <a:pt x="1" y="822"/>
                    <a:pt x="5452" y="1"/>
                    <a:pt x="9332" y="614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35"/>
            <p:cNvSpPr/>
            <p:nvPr/>
          </p:nvSpPr>
          <p:spPr>
            <a:xfrm>
              <a:off x="5903429" y="4628165"/>
              <a:ext cx="73065" cy="165249"/>
            </a:xfrm>
            <a:custGeom>
              <a:rect b="b" l="l" r="r" t="t"/>
              <a:pathLst>
                <a:path extrusionOk="0" fill="none" h="5229" w="2312">
                  <a:moveTo>
                    <a:pt x="2124" y="1"/>
                  </a:moveTo>
                  <a:cubicBezTo>
                    <a:pt x="2124" y="1"/>
                    <a:pt x="2311" y="3640"/>
                    <a:pt x="1" y="522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35"/>
            <p:cNvSpPr/>
            <p:nvPr/>
          </p:nvSpPr>
          <p:spPr>
            <a:xfrm>
              <a:off x="5781916" y="4531175"/>
              <a:ext cx="73602" cy="194008"/>
            </a:xfrm>
            <a:custGeom>
              <a:rect b="b" l="l" r="r" t="t"/>
              <a:pathLst>
                <a:path extrusionOk="0" fill="none" h="6139" w="2329">
                  <a:moveTo>
                    <a:pt x="1" y="1"/>
                  </a:moveTo>
                  <a:cubicBezTo>
                    <a:pt x="1" y="1"/>
                    <a:pt x="2329" y="2508"/>
                    <a:pt x="1125" y="613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35"/>
            <p:cNvSpPr/>
            <p:nvPr/>
          </p:nvSpPr>
          <p:spPr>
            <a:xfrm>
              <a:off x="5743866" y="4478745"/>
              <a:ext cx="80650" cy="80650"/>
            </a:xfrm>
            <a:custGeom>
              <a:rect b="b" l="l" r="r" t="t"/>
              <a:pathLst>
                <a:path extrusionOk="0" h="2552" w="2552">
                  <a:moveTo>
                    <a:pt x="1276" y="1"/>
                  </a:moveTo>
                  <a:cubicBezTo>
                    <a:pt x="571" y="1"/>
                    <a:pt x="0" y="571"/>
                    <a:pt x="0" y="1276"/>
                  </a:cubicBezTo>
                  <a:cubicBezTo>
                    <a:pt x="0" y="1981"/>
                    <a:pt x="571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1"/>
                    <a:pt x="1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35"/>
            <p:cNvSpPr/>
            <p:nvPr/>
          </p:nvSpPr>
          <p:spPr>
            <a:xfrm>
              <a:off x="5930766" y="4579686"/>
              <a:ext cx="87160" cy="87128"/>
            </a:xfrm>
            <a:custGeom>
              <a:rect b="b" l="l" r="r" t="t"/>
              <a:pathLst>
                <a:path extrusionOk="0" h="2757" w="2758">
                  <a:moveTo>
                    <a:pt x="1384" y="0"/>
                  </a:moveTo>
                  <a:cubicBezTo>
                    <a:pt x="616" y="0"/>
                    <a:pt x="1" y="625"/>
                    <a:pt x="1" y="1383"/>
                  </a:cubicBezTo>
                  <a:cubicBezTo>
                    <a:pt x="1" y="2141"/>
                    <a:pt x="616" y="2757"/>
                    <a:pt x="1384" y="2757"/>
                  </a:cubicBezTo>
                  <a:cubicBezTo>
                    <a:pt x="2142" y="2757"/>
                    <a:pt x="2757" y="2141"/>
                    <a:pt x="2757" y="1383"/>
                  </a:cubicBezTo>
                  <a:cubicBezTo>
                    <a:pt x="2757" y="625"/>
                    <a:pt x="2142" y="0"/>
                    <a:pt x="1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35"/>
            <p:cNvSpPr/>
            <p:nvPr/>
          </p:nvSpPr>
          <p:spPr>
            <a:xfrm>
              <a:off x="5633887" y="4674969"/>
              <a:ext cx="53345" cy="53313"/>
            </a:xfrm>
            <a:custGeom>
              <a:rect b="b" l="l" r="r" t="t"/>
              <a:pathLst>
                <a:path extrusionOk="0" h="1687" w="1688">
                  <a:moveTo>
                    <a:pt x="840" y="1"/>
                  </a:moveTo>
                  <a:cubicBezTo>
                    <a:pt x="376" y="1"/>
                    <a:pt x="1" y="375"/>
                    <a:pt x="1" y="839"/>
                  </a:cubicBezTo>
                  <a:cubicBezTo>
                    <a:pt x="1" y="1312"/>
                    <a:pt x="376" y="1687"/>
                    <a:pt x="840" y="1687"/>
                  </a:cubicBezTo>
                  <a:cubicBezTo>
                    <a:pt x="1312" y="1687"/>
                    <a:pt x="1687" y="1312"/>
                    <a:pt x="1687" y="839"/>
                  </a:cubicBezTo>
                  <a:cubicBezTo>
                    <a:pt x="1687" y="375"/>
                    <a:pt x="1312" y="1"/>
                    <a:pt x="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35"/>
            <p:cNvSpPr/>
            <p:nvPr/>
          </p:nvSpPr>
          <p:spPr>
            <a:xfrm>
              <a:off x="5779672" y="4643682"/>
              <a:ext cx="47372" cy="44844"/>
            </a:xfrm>
            <a:custGeom>
              <a:rect b="b" l="l" r="r" t="t"/>
              <a:pathLst>
                <a:path extrusionOk="0" fill="none" h="1419" w="1499">
                  <a:moveTo>
                    <a:pt x="0" y="0"/>
                  </a:moveTo>
                  <a:cubicBezTo>
                    <a:pt x="0" y="0"/>
                    <a:pt x="446" y="928"/>
                    <a:pt x="1499" y="141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35"/>
            <p:cNvSpPr/>
            <p:nvPr/>
          </p:nvSpPr>
          <p:spPr>
            <a:xfrm>
              <a:off x="5899479" y="4697249"/>
              <a:ext cx="25693" cy="73602"/>
            </a:xfrm>
            <a:custGeom>
              <a:rect b="b" l="l" r="r" t="t"/>
              <a:pathLst>
                <a:path extrusionOk="0" fill="none" h="2329" w="813">
                  <a:moveTo>
                    <a:pt x="143" y="0"/>
                  </a:moveTo>
                  <a:cubicBezTo>
                    <a:pt x="143" y="0"/>
                    <a:pt x="1" y="1401"/>
                    <a:pt x="812" y="232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35"/>
            <p:cNvSpPr/>
            <p:nvPr/>
          </p:nvSpPr>
          <p:spPr>
            <a:xfrm>
              <a:off x="5876377" y="4666499"/>
              <a:ext cx="44844" cy="44876"/>
            </a:xfrm>
            <a:custGeom>
              <a:rect b="b" l="l" r="r" t="t"/>
              <a:pathLst>
                <a:path extrusionOk="0" h="1420" w="1419">
                  <a:moveTo>
                    <a:pt x="714" y="1"/>
                  </a:moveTo>
                  <a:cubicBezTo>
                    <a:pt x="321" y="1"/>
                    <a:pt x="0" y="313"/>
                    <a:pt x="0" y="706"/>
                  </a:cubicBezTo>
                  <a:cubicBezTo>
                    <a:pt x="0" y="1098"/>
                    <a:pt x="321" y="1419"/>
                    <a:pt x="714" y="1419"/>
                  </a:cubicBezTo>
                  <a:cubicBezTo>
                    <a:pt x="1106" y="1419"/>
                    <a:pt x="1419" y="1098"/>
                    <a:pt x="1419" y="706"/>
                  </a:cubicBezTo>
                  <a:cubicBezTo>
                    <a:pt x="1419" y="313"/>
                    <a:pt x="110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35"/>
            <p:cNvSpPr/>
            <p:nvPr/>
          </p:nvSpPr>
          <p:spPr>
            <a:xfrm>
              <a:off x="5747816" y="4620264"/>
              <a:ext cx="41178" cy="41210"/>
            </a:xfrm>
            <a:custGeom>
              <a:rect b="b" l="l" r="r" t="t"/>
              <a:pathLst>
                <a:path extrusionOk="0" h="1304" w="1303">
                  <a:moveTo>
                    <a:pt x="651" y="1"/>
                  </a:moveTo>
                  <a:cubicBezTo>
                    <a:pt x="294" y="1"/>
                    <a:pt x="0" y="295"/>
                    <a:pt x="0" y="652"/>
                  </a:cubicBezTo>
                  <a:cubicBezTo>
                    <a:pt x="0" y="1009"/>
                    <a:pt x="294" y="1303"/>
                    <a:pt x="651" y="1303"/>
                  </a:cubicBezTo>
                  <a:cubicBezTo>
                    <a:pt x="1008" y="1303"/>
                    <a:pt x="1303" y="1009"/>
                    <a:pt x="1303" y="652"/>
                  </a:cubicBezTo>
                  <a:cubicBezTo>
                    <a:pt x="1303" y="295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35"/>
            <p:cNvSpPr/>
            <p:nvPr/>
          </p:nvSpPr>
          <p:spPr>
            <a:xfrm>
              <a:off x="5774015" y="4495369"/>
              <a:ext cx="13305" cy="9923"/>
            </a:xfrm>
            <a:custGeom>
              <a:rect b="b" l="l" r="r" t="t"/>
              <a:pathLst>
                <a:path extrusionOk="0" h="314" w="421">
                  <a:moveTo>
                    <a:pt x="215" y="1"/>
                  </a:moveTo>
                  <a:cubicBezTo>
                    <a:pt x="99" y="1"/>
                    <a:pt x="1" y="72"/>
                    <a:pt x="1" y="153"/>
                  </a:cubicBezTo>
                  <a:cubicBezTo>
                    <a:pt x="1" y="242"/>
                    <a:pt x="99" y="313"/>
                    <a:pt x="215" y="313"/>
                  </a:cubicBezTo>
                  <a:cubicBezTo>
                    <a:pt x="322" y="313"/>
                    <a:pt x="420" y="242"/>
                    <a:pt x="420" y="153"/>
                  </a:cubicBezTo>
                  <a:cubicBezTo>
                    <a:pt x="42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35"/>
            <p:cNvSpPr/>
            <p:nvPr/>
          </p:nvSpPr>
          <p:spPr>
            <a:xfrm>
              <a:off x="5975042" y="4595740"/>
              <a:ext cx="13273" cy="10176"/>
            </a:xfrm>
            <a:custGeom>
              <a:rect b="b" l="l" r="r" t="t"/>
              <a:pathLst>
                <a:path extrusionOk="0" h="322" w="420">
                  <a:moveTo>
                    <a:pt x="206" y="1"/>
                  </a:moveTo>
                  <a:cubicBezTo>
                    <a:pt x="90" y="1"/>
                    <a:pt x="0" y="72"/>
                    <a:pt x="0" y="161"/>
                  </a:cubicBezTo>
                  <a:cubicBezTo>
                    <a:pt x="0" y="251"/>
                    <a:pt x="90" y="322"/>
                    <a:pt x="206" y="322"/>
                  </a:cubicBezTo>
                  <a:cubicBezTo>
                    <a:pt x="322" y="322"/>
                    <a:pt x="420" y="251"/>
                    <a:pt x="420" y="161"/>
                  </a:cubicBezTo>
                  <a:cubicBezTo>
                    <a:pt x="420" y="72"/>
                    <a:pt x="322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35"/>
            <p:cNvSpPr/>
            <p:nvPr/>
          </p:nvSpPr>
          <p:spPr>
            <a:xfrm>
              <a:off x="5641788" y="4704518"/>
              <a:ext cx="7079" cy="7174"/>
            </a:xfrm>
            <a:custGeom>
              <a:rect b="b" l="l" r="r" t="t"/>
              <a:pathLst>
                <a:path extrusionOk="0" h="227" w="224">
                  <a:moveTo>
                    <a:pt x="93" y="1"/>
                  </a:moveTo>
                  <a:cubicBezTo>
                    <a:pt x="79" y="1"/>
                    <a:pt x="66" y="4"/>
                    <a:pt x="54" y="11"/>
                  </a:cubicBezTo>
                  <a:cubicBezTo>
                    <a:pt x="10" y="38"/>
                    <a:pt x="1" y="100"/>
                    <a:pt x="36" y="154"/>
                  </a:cubicBezTo>
                  <a:cubicBezTo>
                    <a:pt x="63" y="200"/>
                    <a:pt x="104" y="227"/>
                    <a:pt x="141" y="227"/>
                  </a:cubicBezTo>
                  <a:cubicBezTo>
                    <a:pt x="155" y="227"/>
                    <a:pt x="168" y="223"/>
                    <a:pt x="179" y="216"/>
                  </a:cubicBezTo>
                  <a:cubicBezTo>
                    <a:pt x="215" y="190"/>
                    <a:pt x="224" y="127"/>
                    <a:pt x="197" y="65"/>
                  </a:cubicBezTo>
                  <a:cubicBezTo>
                    <a:pt x="171" y="26"/>
                    <a:pt x="130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35"/>
            <p:cNvSpPr/>
            <p:nvPr/>
          </p:nvSpPr>
          <p:spPr>
            <a:xfrm>
              <a:off x="5759351" y="4626932"/>
              <a:ext cx="7648" cy="6731"/>
            </a:xfrm>
            <a:custGeom>
              <a:rect b="b" l="l" r="r" t="t"/>
              <a:pathLst>
                <a:path extrusionOk="0" h="213" w="242">
                  <a:moveTo>
                    <a:pt x="146" y="0"/>
                  </a:moveTo>
                  <a:cubicBezTo>
                    <a:pt x="114" y="0"/>
                    <a:pt x="81" y="16"/>
                    <a:pt x="54" y="49"/>
                  </a:cubicBezTo>
                  <a:cubicBezTo>
                    <a:pt x="10" y="93"/>
                    <a:pt x="1" y="165"/>
                    <a:pt x="45" y="191"/>
                  </a:cubicBezTo>
                  <a:cubicBezTo>
                    <a:pt x="60" y="206"/>
                    <a:pt x="78" y="213"/>
                    <a:pt x="98" y="213"/>
                  </a:cubicBezTo>
                  <a:cubicBezTo>
                    <a:pt x="128" y="213"/>
                    <a:pt x="161" y="197"/>
                    <a:pt x="188" y="165"/>
                  </a:cubicBezTo>
                  <a:cubicBezTo>
                    <a:pt x="233" y="120"/>
                    <a:pt x="242" y="58"/>
                    <a:pt x="206" y="22"/>
                  </a:cubicBezTo>
                  <a:cubicBezTo>
                    <a:pt x="188" y="8"/>
                    <a:pt x="168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35"/>
            <p:cNvSpPr/>
            <p:nvPr/>
          </p:nvSpPr>
          <p:spPr>
            <a:xfrm>
              <a:off x="5893569" y="4686789"/>
              <a:ext cx="7363" cy="6858"/>
            </a:xfrm>
            <a:custGeom>
              <a:rect b="b" l="l" r="r" t="t"/>
              <a:pathLst>
                <a:path extrusionOk="0" h="217" w="233">
                  <a:moveTo>
                    <a:pt x="146" y="0"/>
                  </a:moveTo>
                  <a:cubicBezTo>
                    <a:pt x="112" y="0"/>
                    <a:pt x="73" y="18"/>
                    <a:pt x="45" y="46"/>
                  </a:cubicBezTo>
                  <a:cubicBezTo>
                    <a:pt x="0" y="90"/>
                    <a:pt x="0" y="162"/>
                    <a:pt x="36" y="197"/>
                  </a:cubicBezTo>
                  <a:cubicBezTo>
                    <a:pt x="49" y="211"/>
                    <a:pt x="66" y="216"/>
                    <a:pt x="84" y="216"/>
                  </a:cubicBezTo>
                  <a:cubicBezTo>
                    <a:pt x="115" y="216"/>
                    <a:pt x="150" y="199"/>
                    <a:pt x="179" y="171"/>
                  </a:cubicBezTo>
                  <a:cubicBezTo>
                    <a:pt x="223" y="117"/>
                    <a:pt x="232" y="55"/>
                    <a:pt x="197" y="19"/>
                  </a:cubicBezTo>
                  <a:cubicBezTo>
                    <a:pt x="183" y="6"/>
                    <a:pt x="166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35"/>
            <p:cNvSpPr/>
            <p:nvPr/>
          </p:nvSpPr>
          <p:spPr>
            <a:xfrm>
              <a:off x="1950742" y="4990178"/>
              <a:ext cx="73318" cy="164933"/>
            </a:xfrm>
            <a:custGeom>
              <a:rect b="b" l="l" r="r" t="t"/>
              <a:pathLst>
                <a:path extrusionOk="0" fill="none" h="5219" w="2320">
                  <a:moveTo>
                    <a:pt x="2133" y="0"/>
                  </a:moveTo>
                  <a:cubicBezTo>
                    <a:pt x="2133" y="0"/>
                    <a:pt x="2320" y="3631"/>
                    <a:pt x="0" y="521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35"/>
            <p:cNvSpPr/>
            <p:nvPr/>
          </p:nvSpPr>
          <p:spPr>
            <a:xfrm>
              <a:off x="1978363" y="4941668"/>
              <a:ext cx="87160" cy="87160"/>
            </a:xfrm>
            <a:custGeom>
              <a:rect b="b" l="l" r="r" t="t"/>
              <a:pathLst>
                <a:path extrusionOk="0" h="2758" w="2758">
                  <a:moveTo>
                    <a:pt x="1375" y="1"/>
                  </a:moveTo>
                  <a:cubicBezTo>
                    <a:pt x="616" y="1"/>
                    <a:pt x="1" y="616"/>
                    <a:pt x="1" y="1375"/>
                  </a:cubicBezTo>
                  <a:cubicBezTo>
                    <a:pt x="1" y="2142"/>
                    <a:pt x="616" y="2757"/>
                    <a:pt x="1375" y="2757"/>
                  </a:cubicBezTo>
                  <a:cubicBezTo>
                    <a:pt x="2142" y="2757"/>
                    <a:pt x="2757" y="2142"/>
                    <a:pt x="2757" y="1375"/>
                  </a:cubicBezTo>
                  <a:cubicBezTo>
                    <a:pt x="2757" y="616"/>
                    <a:pt x="2142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35"/>
            <p:cNvSpPr/>
            <p:nvPr/>
          </p:nvSpPr>
          <p:spPr>
            <a:xfrm>
              <a:off x="1946792" y="5058947"/>
              <a:ext cx="25693" cy="73918"/>
            </a:xfrm>
            <a:custGeom>
              <a:rect b="b" l="l" r="r" t="t"/>
              <a:pathLst>
                <a:path extrusionOk="0" fill="none" h="2339" w="813">
                  <a:moveTo>
                    <a:pt x="152" y="1"/>
                  </a:moveTo>
                  <a:cubicBezTo>
                    <a:pt x="152" y="1"/>
                    <a:pt x="1" y="1402"/>
                    <a:pt x="812" y="233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35"/>
            <p:cNvSpPr/>
            <p:nvPr/>
          </p:nvSpPr>
          <p:spPr>
            <a:xfrm>
              <a:off x="1923943" y="5028228"/>
              <a:ext cx="44876" cy="45128"/>
            </a:xfrm>
            <a:custGeom>
              <a:rect b="b" l="l" r="r" t="t"/>
              <a:pathLst>
                <a:path extrusionOk="0" h="1428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28"/>
                    <a:pt x="706" y="1428"/>
                  </a:cubicBezTo>
                  <a:cubicBezTo>
                    <a:pt x="1098" y="1428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35"/>
            <p:cNvSpPr/>
            <p:nvPr/>
          </p:nvSpPr>
          <p:spPr>
            <a:xfrm>
              <a:off x="2022639" y="4957469"/>
              <a:ext cx="12989" cy="10176"/>
            </a:xfrm>
            <a:custGeom>
              <a:rect b="b" l="l" r="r" t="t"/>
              <a:pathLst>
                <a:path extrusionOk="0" h="322" w="411">
                  <a:moveTo>
                    <a:pt x="206" y="0"/>
                  </a:moveTo>
                  <a:cubicBezTo>
                    <a:pt x="90" y="0"/>
                    <a:pt x="0" y="72"/>
                    <a:pt x="0" y="161"/>
                  </a:cubicBezTo>
                  <a:cubicBezTo>
                    <a:pt x="0" y="250"/>
                    <a:pt x="90" y="322"/>
                    <a:pt x="206" y="322"/>
                  </a:cubicBezTo>
                  <a:cubicBezTo>
                    <a:pt x="321" y="322"/>
                    <a:pt x="411" y="250"/>
                    <a:pt x="411" y="161"/>
                  </a:cubicBezTo>
                  <a:cubicBezTo>
                    <a:pt x="411" y="72"/>
                    <a:pt x="321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5"/>
            <p:cNvSpPr/>
            <p:nvPr/>
          </p:nvSpPr>
          <p:spPr>
            <a:xfrm>
              <a:off x="1995271" y="5066279"/>
              <a:ext cx="55873" cy="34447"/>
            </a:xfrm>
            <a:custGeom>
              <a:rect b="b" l="l" r="r" t="t"/>
              <a:pathLst>
                <a:path extrusionOk="0" fill="none" h="1090" w="1768">
                  <a:moveTo>
                    <a:pt x="1767" y="1"/>
                  </a:moveTo>
                  <a:cubicBezTo>
                    <a:pt x="1767" y="1"/>
                    <a:pt x="1143" y="822"/>
                    <a:pt x="1" y="108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5"/>
            <p:cNvSpPr/>
            <p:nvPr/>
          </p:nvSpPr>
          <p:spPr>
            <a:xfrm>
              <a:off x="2040115" y="5045484"/>
              <a:ext cx="45128" cy="41273"/>
            </a:xfrm>
            <a:custGeom>
              <a:rect b="b" l="l" r="r" t="t"/>
              <a:pathLst>
                <a:path extrusionOk="0" h="1306" w="1428">
                  <a:moveTo>
                    <a:pt x="708" y="1"/>
                  </a:moveTo>
                  <a:cubicBezTo>
                    <a:pt x="412" y="1"/>
                    <a:pt x="143" y="215"/>
                    <a:pt x="81" y="516"/>
                  </a:cubicBezTo>
                  <a:cubicBezTo>
                    <a:pt x="0" y="864"/>
                    <a:pt x="232" y="1212"/>
                    <a:pt x="580" y="1292"/>
                  </a:cubicBezTo>
                  <a:cubicBezTo>
                    <a:pt x="625" y="1301"/>
                    <a:pt x="670" y="1306"/>
                    <a:pt x="713" y="1306"/>
                  </a:cubicBezTo>
                  <a:cubicBezTo>
                    <a:pt x="1018" y="1306"/>
                    <a:pt x="1286" y="1096"/>
                    <a:pt x="1356" y="784"/>
                  </a:cubicBezTo>
                  <a:cubicBezTo>
                    <a:pt x="1428" y="436"/>
                    <a:pt x="1205" y="88"/>
                    <a:pt x="848" y="17"/>
                  </a:cubicBezTo>
                  <a:cubicBezTo>
                    <a:pt x="801" y="6"/>
                    <a:pt x="755" y="1"/>
                    <a:pt x="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5"/>
            <p:cNvSpPr/>
            <p:nvPr/>
          </p:nvSpPr>
          <p:spPr>
            <a:xfrm>
              <a:off x="2066630" y="5053258"/>
              <a:ext cx="7079" cy="7205"/>
            </a:xfrm>
            <a:custGeom>
              <a:rect b="b" l="l" r="r" t="t"/>
              <a:pathLst>
                <a:path extrusionOk="0" h="228" w="224">
                  <a:moveTo>
                    <a:pt x="83" y="1"/>
                  </a:moveTo>
                  <a:cubicBezTo>
                    <a:pt x="70" y="1"/>
                    <a:pt x="57" y="4"/>
                    <a:pt x="45" y="11"/>
                  </a:cubicBezTo>
                  <a:cubicBezTo>
                    <a:pt x="0" y="38"/>
                    <a:pt x="0" y="101"/>
                    <a:pt x="27" y="163"/>
                  </a:cubicBezTo>
                  <a:cubicBezTo>
                    <a:pt x="53" y="202"/>
                    <a:pt x="93" y="227"/>
                    <a:pt x="131" y="227"/>
                  </a:cubicBezTo>
                  <a:cubicBezTo>
                    <a:pt x="144" y="227"/>
                    <a:pt x="158" y="224"/>
                    <a:pt x="170" y="217"/>
                  </a:cubicBezTo>
                  <a:cubicBezTo>
                    <a:pt x="214" y="190"/>
                    <a:pt x="223" y="127"/>
                    <a:pt x="187" y="65"/>
                  </a:cubicBezTo>
                  <a:cubicBezTo>
                    <a:pt x="161" y="26"/>
                    <a:pt x="121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35"/>
            <p:cNvSpPr/>
            <p:nvPr/>
          </p:nvSpPr>
          <p:spPr>
            <a:xfrm>
              <a:off x="1940882" y="5048707"/>
              <a:ext cx="7363" cy="6731"/>
            </a:xfrm>
            <a:custGeom>
              <a:rect b="b" l="l" r="r" t="t"/>
              <a:pathLst>
                <a:path extrusionOk="0" h="213" w="233">
                  <a:moveTo>
                    <a:pt x="144" y="0"/>
                  </a:moveTo>
                  <a:cubicBezTo>
                    <a:pt x="114" y="0"/>
                    <a:pt x="81" y="16"/>
                    <a:pt x="54" y="48"/>
                  </a:cubicBezTo>
                  <a:cubicBezTo>
                    <a:pt x="9" y="93"/>
                    <a:pt x="0" y="155"/>
                    <a:pt x="36" y="191"/>
                  </a:cubicBezTo>
                  <a:cubicBezTo>
                    <a:pt x="50" y="205"/>
                    <a:pt x="70" y="213"/>
                    <a:pt x="92" y="213"/>
                  </a:cubicBezTo>
                  <a:cubicBezTo>
                    <a:pt x="124" y="213"/>
                    <a:pt x="161" y="196"/>
                    <a:pt x="188" y="164"/>
                  </a:cubicBezTo>
                  <a:cubicBezTo>
                    <a:pt x="232" y="120"/>
                    <a:pt x="232" y="48"/>
                    <a:pt x="196" y="22"/>
                  </a:cubicBezTo>
                  <a:cubicBezTo>
                    <a:pt x="182" y="7"/>
                    <a:pt x="164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35"/>
            <p:cNvSpPr/>
            <p:nvPr/>
          </p:nvSpPr>
          <p:spPr>
            <a:xfrm>
              <a:off x="7541162" y="4760361"/>
              <a:ext cx="1202918" cy="405744"/>
            </a:xfrm>
            <a:custGeom>
              <a:rect b="b" l="l" r="r" t="t"/>
              <a:pathLst>
                <a:path extrusionOk="0" h="12839" w="38064">
                  <a:moveTo>
                    <a:pt x="31340" y="1"/>
                  </a:moveTo>
                  <a:cubicBezTo>
                    <a:pt x="30121" y="1"/>
                    <a:pt x="28868" y="355"/>
                    <a:pt x="27719" y="1144"/>
                  </a:cubicBezTo>
                  <a:lnTo>
                    <a:pt x="25221" y="2865"/>
                  </a:lnTo>
                  <a:cubicBezTo>
                    <a:pt x="23883" y="1924"/>
                    <a:pt x="22349" y="1473"/>
                    <a:pt x="20831" y="1473"/>
                  </a:cubicBezTo>
                  <a:cubicBezTo>
                    <a:pt x="18392" y="1473"/>
                    <a:pt x="15995" y="2638"/>
                    <a:pt x="14515" y="4810"/>
                  </a:cubicBezTo>
                  <a:lnTo>
                    <a:pt x="12811" y="7308"/>
                  </a:lnTo>
                  <a:lnTo>
                    <a:pt x="11839" y="6799"/>
                  </a:lnTo>
                  <a:cubicBezTo>
                    <a:pt x="10703" y="6203"/>
                    <a:pt x="9486" y="5920"/>
                    <a:pt x="8287" y="5920"/>
                  </a:cubicBezTo>
                  <a:cubicBezTo>
                    <a:pt x="5557" y="5920"/>
                    <a:pt x="2920" y="7385"/>
                    <a:pt x="1544" y="9957"/>
                  </a:cubicBezTo>
                  <a:lnTo>
                    <a:pt x="1" y="12839"/>
                  </a:lnTo>
                  <a:lnTo>
                    <a:pt x="37327" y="12839"/>
                  </a:lnTo>
                  <a:lnTo>
                    <a:pt x="37773" y="6915"/>
                  </a:lnTo>
                  <a:cubicBezTo>
                    <a:pt x="38064" y="2926"/>
                    <a:pt x="34841" y="1"/>
                    <a:pt x="3134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35"/>
            <p:cNvSpPr/>
            <p:nvPr/>
          </p:nvSpPr>
          <p:spPr>
            <a:xfrm>
              <a:off x="7541162" y="4760361"/>
              <a:ext cx="1202918" cy="405744"/>
            </a:xfrm>
            <a:custGeom>
              <a:rect b="b" l="l" r="r" t="t"/>
              <a:pathLst>
                <a:path extrusionOk="0" h="12839" w="38064">
                  <a:moveTo>
                    <a:pt x="31340" y="1"/>
                  </a:moveTo>
                  <a:cubicBezTo>
                    <a:pt x="30121" y="1"/>
                    <a:pt x="28868" y="355"/>
                    <a:pt x="27719" y="1144"/>
                  </a:cubicBezTo>
                  <a:lnTo>
                    <a:pt x="25221" y="2865"/>
                  </a:lnTo>
                  <a:cubicBezTo>
                    <a:pt x="23883" y="1924"/>
                    <a:pt x="22349" y="1473"/>
                    <a:pt x="20831" y="1473"/>
                  </a:cubicBezTo>
                  <a:cubicBezTo>
                    <a:pt x="18392" y="1473"/>
                    <a:pt x="15995" y="2638"/>
                    <a:pt x="14515" y="4810"/>
                  </a:cubicBezTo>
                  <a:lnTo>
                    <a:pt x="12811" y="7308"/>
                  </a:lnTo>
                  <a:lnTo>
                    <a:pt x="11839" y="6799"/>
                  </a:lnTo>
                  <a:cubicBezTo>
                    <a:pt x="10703" y="6203"/>
                    <a:pt x="9486" y="5920"/>
                    <a:pt x="8287" y="5920"/>
                  </a:cubicBezTo>
                  <a:cubicBezTo>
                    <a:pt x="5557" y="5920"/>
                    <a:pt x="2920" y="7385"/>
                    <a:pt x="1544" y="9957"/>
                  </a:cubicBezTo>
                  <a:lnTo>
                    <a:pt x="1" y="12839"/>
                  </a:lnTo>
                  <a:lnTo>
                    <a:pt x="37327" y="12839"/>
                  </a:lnTo>
                  <a:lnTo>
                    <a:pt x="37773" y="6915"/>
                  </a:lnTo>
                  <a:cubicBezTo>
                    <a:pt x="38064" y="2926"/>
                    <a:pt x="34841" y="1"/>
                    <a:pt x="31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35"/>
            <p:cNvSpPr/>
            <p:nvPr/>
          </p:nvSpPr>
          <p:spPr>
            <a:xfrm>
              <a:off x="8174677" y="4940846"/>
              <a:ext cx="70505" cy="361722"/>
            </a:xfrm>
            <a:custGeom>
              <a:rect b="b" l="l" r="r" t="t"/>
              <a:pathLst>
                <a:path extrusionOk="0" h="11446" w="2231">
                  <a:moveTo>
                    <a:pt x="0" y="0"/>
                  </a:moveTo>
                  <a:lnTo>
                    <a:pt x="2231" y="11446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35"/>
            <p:cNvSpPr/>
            <p:nvPr/>
          </p:nvSpPr>
          <p:spPr>
            <a:xfrm>
              <a:off x="8174677" y="4940846"/>
              <a:ext cx="70505" cy="361722"/>
            </a:xfrm>
            <a:custGeom>
              <a:rect b="b" l="l" r="r" t="t"/>
              <a:pathLst>
                <a:path extrusionOk="0" fill="none" h="11446" w="2231">
                  <a:moveTo>
                    <a:pt x="0" y="0"/>
                  </a:moveTo>
                  <a:lnTo>
                    <a:pt x="2231" y="1144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35"/>
            <p:cNvSpPr/>
            <p:nvPr/>
          </p:nvSpPr>
          <p:spPr>
            <a:xfrm>
              <a:off x="8431799" y="4912372"/>
              <a:ext cx="79259" cy="378914"/>
            </a:xfrm>
            <a:custGeom>
              <a:rect b="b" l="l" r="r" t="t"/>
              <a:pathLst>
                <a:path extrusionOk="0" h="11990" w="2508">
                  <a:moveTo>
                    <a:pt x="2507" y="0"/>
                  </a:moveTo>
                  <a:lnTo>
                    <a:pt x="0" y="1199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35"/>
            <p:cNvSpPr/>
            <p:nvPr/>
          </p:nvSpPr>
          <p:spPr>
            <a:xfrm>
              <a:off x="8431799" y="4912372"/>
              <a:ext cx="79259" cy="378914"/>
            </a:xfrm>
            <a:custGeom>
              <a:rect b="b" l="l" r="r" t="t"/>
              <a:pathLst>
                <a:path extrusionOk="0" fill="none" h="11990" w="2508">
                  <a:moveTo>
                    <a:pt x="2507" y="0"/>
                  </a:moveTo>
                  <a:lnTo>
                    <a:pt x="0" y="119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35"/>
            <p:cNvSpPr/>
            <p:nvPr/>
          </p:nvSpPr>
          <p:spPr>
            <a:xfrm>
              <a:off x="7761941" y="5059516"/>
              <a:ext cx="96166" cy="240242"/>
            </a:xfrm>
            <a:custGeom>
              <a:rect b="b" l="l" r="r" t="t"/>
              <a:pathLst>
                <a:path extrusionOk="0" h="7602" w="3043">
                  <a:moveTo>
                    <a:pt x="0" y="1"/>
                  </a:moveTo>
                  <a:lnTo>
                    <a:pt x="3042" y="760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35"/>
            <p:cNvSpPr/>
            <p:nvPr/>
          </p:nvSpPr>
          <p:spPr>
            <a:xfrm>
              <a:off x="7761941" y="5059516"/>
              <a:ext cx="96166" cy="240242"/>
            </a:xfrm>
            <a:custGeom>
              <a:rect b="b" l="l" r="r" t="t"/>
              <a:pathLst>
                <a:path extrusionOk="0" fill="none" h="7602" w="3043">
                  <a:moveTo>
                    <a:pt x="0" y="1"/>
                  </a:moveTo>
                  <a:lnTo>
                    <a:pt x="3042" y="760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35"/>
            <p:cNvSpPr/>
            <p:nvPr/>
          </p:nvSpPr>
          <p:spPr>
            <a:xfrm>
              <a:off x="8113778" y="4990463"/>
              <a:ext cx="169484" cy="115318"/>
            </a:xfrm>
            <a:custGeom>
              <a:rect b="b" l="l" r="r" t="t"/>
              <a:pathLst>
                <a:path extrusionOk="0" fill="none" h="3649" w="5363">
                  <a:moveTo>
                    <a:pt x="1" y="1677"/>
                  </a:moveTo>
                  <a:lnTo>
                    <a:pt x="2927" y="3649"/>
                  </a:lnTo>
                  <a:lnTo>
                    <a:pt x="5362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35"/>
            <p:cNvSpPr/>
            <p:nvPr/>
          </p:nvSpPr>
          <p:spPr>
            <a:xfrm>
              <a:off x="8426174" y="5034992"/>
              <a:ext cx="43137" cy="77837"/>
            </a:xfrm>
            <a:custGeom>
              <a:rect b="b" l="l" r="r" t="t"/>
              <a:pathLst>
                <a:path extrusionOk="0" h="2463" w="1365">
                  <a:moveTo>
                    <a:pt x="0" y="1"/>
                  </a:moveTo>
                  <a:lnTo>
                    <a:pt x="1365" y="246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35"/>
            <p:cNvSpPr/>
            <p:nvPr/>
          </p:nvSpPr>
          <p:spPr>
            <a:xfrm>
              <a:off x="8426174" y="5034992"/>
              <a:ext cx="43137" cy="77837"/>
            </a:xfrm>
            <a:custGeom>
              <a:rect b="b" l="l" r="r" t="t"/>
              <a:pathLst>
                <a:path extrusionOk="0" fill="none" h="2463" w="1365">
                  <a:moveTo>
                    <a:pt x="0" y="1"/>
                  </a:moveTo>
                  <a:lnTo>
                    <a:pt x="1365" y="24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35"/>
            <p:cNvSpPr/>
            <p:nvPr/>
          </p:nvSpPr>
          <p:spPr>
            <a:xfrm>
              <a:off x="7798284" y="5074179"/>
              <a:ext cx="41210" cy="70505"/>
            </a:xfrm>
            <a:custGeom>
              <a:rect b="b" l="l" r="r" t="t"/>
              <a:pathLst>
                <a:path extrusionOk="0" fill="none" h="2231" w="1304">
                  <a:moveTo>
                    <a:pt x="1303" y="1"/>
                  </a:moveTo>
                  <a:lnTo>
                    <a:pt x="1" y="22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35"/>
            <p:cNvSpPr/>
            <p:nvPr/>
          </p:nvSpPr>
          <p:spPr>
            <a:xfrm>
              <a:off x="480505" y="4760361"/>
              <a:ext cx="1202981" cy="405744"/>
            </a:xfrm>
            <a:custGeom>
              <a:rect b="b" l="l" r="r" t="t"/>
              <a:pathLst>
                <a:path extrusionOk="0" h="12839" w="38066">
                  <a:moveTo>
                    <a:pt x="6726" y="1"/>
                  </a:moveTo>
                  <a:cubicBezTo>
                    <a:pt x="3225" y="1"/>
                    <a:pt x="0" y="2926"/>
                    <a:pt x="285" y="6915"/>
                  </a:cubicBezTo>
                  <a:lnTo>
                    <a:pt x="740" y="12839"/>
                  </a:lnTo>
                  <a:lnTo>
                    <a:pt x="38065" y="12839"/>
                  </a:lnTo>
                  <a:lnTo>
                    <a:pt x="36522" y="9957"/>
                  </a:lnTo>
                  <a:cubicBezTo>
                    <a:pt x="35146" y="7385"/>
                    <a:pt x="32504" y="5920"/>
                    <a:pt x="29775" y="5920"/>
                  </a:cubicBezTo>
                  <a:cubicBezTo>
                    <a:pt x="28576" y="5920"/>
                    <a:pt x="27360" y="6203"/>
                    <a:pt x="26227" y="6799"/>
                  </a:cubicBezTo>
                  <a:lnTo>
                    <a:pt x="25255" y="7308"/>
                  </a:lnTo>
                  <a:lnTo>
                    <a:pt x="23551" y="4810"/>
                  </a:lnTo>
                  <a:cubicBezTo>
                    <a:pt x="22072" y="2638"/>
                    <a:pt x="19674" y="1473"/>
                    <a:pt x="17235" y="1473"/>
                  </a:cubicBezTo>
                  <a:cubicBezTo>
                    <a:pt x="15717" y="1473"/>
                    <a:pt x="14184" y="1924"/>
                    <a:pt x="12846" y="2865"/>
                  </a:cubicBezTo>
                  <a:lnTo>
                    <a:pt x="10348" y="1144"/>
                  </a:lnTo>
                  <a:cubicBezTo>
                    <a:pt x="9198" y="355"/>
                    <a:pt x="7945" y="1"/>
                    <a:pt x="6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35"/>
            <p:cNvSpPr/>
            <p:nvPr/>
          </p:nvSpPr>
          <p:spPr>
            <a:xfrm>
              <a:off x="979486" y="4940846"/>
              <a:ext cx="70505" cy="361722"/>
            </a:xfrm>
            <a:custGeom>
              <a:rect b="b" l="l" r="r" t="t"/>
              <a:pathLst>
                <a:path extrusionOk="0" h="11446" w="2231">
                  <a:moveTo>
                    <a:pt x="2231" y="0"/>
                  </a:moveTo>
                  <a:lnTo>
                    <a:pt x="0" y="11446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35"/>
            <p:cNvSpPr/>
            <p:nvPr/>
          </p:nvSpPr>
          <p:spPr>
            <a:xfrm>
              <a:off x="979486" y="4940846"/>
              <a:ext cx="70505" cy="361722"/>
            </a:xfrm>
            <a:custGeom>
              <a:rect b="b" l="l" r="r" t="t"/>
              <a:pathLst>
                <a:path extrusionOk="0" fill="none" h="11446" w="2231">
                  <a:moveTo>
                    <a:pt x="2231" y="0"/>
                  </a:moveTo>
                  <a:lnTo>
                    <a:pt x="0" y="1144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35"/>
            <p:cNvSpPr/>
            <p:nvPr/>
          </p:nvSpPr>
          <p:spPr>
            <a:xfrm>
              <a:off x="713609" y="4912372"/>
              <a:ext cx="79259" cy="378914"/>
            </a:xfrm>
            <a:custGeom>
              <a:rect b="b" l="l" r="r" t="t"/>
              <a:pathLst>
                <a:path extrusionOk="0" h="11990" w="2508">
                  <a:moveTo>
                    <a:pt x="1" y="0"/>
                  </a:moveTo>
                  <a:lnTo>
                    <a:pt x="2508" y="1199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35"/>
            <p:cNvSpPr/>
            <p:nvPr/>
          </p:nvSpPr>
          <p:spPr>
            <a:xfrm>
              <a:off x="713609" y="4912372"/>
              <a:ext cx="79259" cy="378914"/>
            </a:xfrm>
            <a:custGeom>
              <a:rect b="b" l="l" r="r" t="t"/>
              <a:pathLst>
                <a:path extrusionOk="0" fill="none" h="11990" w="2508">
                  <a:moveTo>
                    <a:pt x="1" y="0"/>
                  </a:moveTo>
                  <a:lnTo>
                    <a:pt x="2508" y="119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35"/>
            <p:cNvSpPr/>
            <p:nvPr/>
          </p:nvSpPr>
          <p:spPr>
            <a:xfrm>
              <a:off x="1366591" y="5059516"/>
              <a:ext cx="96166" cy="240242"/>
            </a:xfrm>
            <a:custGeom>
              <a:rect b="b" l="l" r="r" t="t"/>
              <a:pathLst>
                <a:path extrusionOk="0" h="7602" w="3043">
                  <a:moveTo>
                    <a:pt x="3042" y="1"/>
                  </a:moveTo>
                  <a:lnTo>
                    <a:pt x="0" y="760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35"/>
            <p:cNvSpPr/>
            <p:nvPr/>
          </p:nvSpPr>
          <p:spPr>
            <a:xfrm>
              <a:off x="1366591" y="5059516"/>
              <a:ext cx="96166" cy="240242"/>
            </a:xfrm>
            <a:custGeom>
              <a:rect b="b" l="l" r="r" t="t"/>
              <a:pathLst>
                <a:path extrusionOk="0" fill="none" h="7602" w="3043">
                  <a:moveTo>
                    <a:pt x="3042" y="1"/>
                  </a:moveTo>
                  <a:lnTo>
                    <a:pt x="0" y="760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35"/>
            <p:cNvSpPr/>
            <p:nvPr/>
          </p:nvSpPr>
          <p:spPr>
            <a:xfrm>
              <a:off x="941436" y="4990463"/>
              <a:ext cx="169453" cy="115318"/>
            </a:xfrm>
            <a:custGeom>
              <a:rect b="b" l="l" r="r" t="t"/>
              <a:pathLst>
                <a:path extrusionOk="0" fill="none" h="3649" w="5362">
                  <a:moveTo>
                    <a:pt x="5362" y="1677"/>
                  </a:moveTo>
                  <a:lnTo>
                    <a:pt x="2436" y="364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35"/>
            <p:cNvSpPr/>
            <p:nvPr/>
          </p:nvSpPr>
          <p:spPr>
            <a:xfrm>
              <a:off x="755357" y="5034992"/>
              <a:ext cx="43169" cy="77837"/>
            </a:xfrm>
            <a:custGeom>
              <a:rect b="b" l="l" r="r" t="t"/>
              <a:pathLst>
                <a:path extrusionOk="0" h="2463" w="1366">
                  <a:moveTo>
                    <a:pt x="1365" y="1"/>
                  </a:moveTo>
                  <a:lnTo>
                    <a:pt x="0" y="246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35"/>
            <p:cNvSpPr/>
            <p:nvPr/>
          </p:nvSpPr>
          <p:spPr>
            <a:xfrm>
              <a:off x="755357" y="5034992"/>
              <a:ext cx="43169" cy="77837"/>
            </a:xfrm>
            <a:custGeom>
              <a:rect b="b" l="l" r="r" t="t"/>
              <a:pathLst>
                <a:path extrusionOk="0" fill="none" h="2463" w="1366">
                  <a:moveTo>
                    <a:pt x="1365" y="1"/>
                  </a:moveTo>
                  <a:lnTo>
                    <a:pt x="0" y="24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35"/>
            <p:cNvSpPr/>
            <p:nvPr/>
          </p:nvSpPr>
          <p:spPr>
            <a:xfrm>
              <a:off x="1385174" y="5074179"/>
              <a:ext cx="40925" cy="70505"/>
            </a:xfrm>
            <a:custGeom>
              <a:rect b="b" l="l" r="r" t="t"/>
              <a:pathLst>
                <a:path extrusionOk="0" fill="none" h="2231" w="1295">
                  <a:moveTo>
                    <a:pt x="1" y="1"/>
                  </a:moveTo>
                  <a:lnTo>
                    <a:pt x="1294" y="22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35"/>
            <p:cNvSpPr/>
            <p:nvPr/>
          </p:nvSpPr>
          <p:spPr>
            <a:xfrm>
              <a:off x="3243180" y="4957532"/>
              <a:ext cx="231141" cy="223524"/>
            </a:xfrm>
            <a:custGeom>
              <a:rect b="b" l="l" r="r" t="t"/>
              <a:pathLst>
                <a:path extrusionOk="0" h="7073" w="7314">
                  <a:moveTo>
                    <a:pt x="1865" y="1"/>
                  </a:moveTo>
                  <a:cubicBezTo>
                    <a:pt x="847" y="1"/>
                    <a:pt x="1" y="1006"/>
                    <a:pt x="320" y="2104"/>
                  </a:cubicBezTo>
                  <a:cubicBezTo>
                    <a:pt x="960" y="4300"/>
                    <a:pt x="2682" y="7073"/>
                    <a:pt x="7270" y="7073"/>
                  </a:cubicBezTo>
                  <a:cubicBezTo>
                    <a:pt x="7284" y="7073"/>
                    <a:pt x="7299" y="7073"/>
                    <a:pt x="7314" y="7073"/>
                  </a:cubicBezTo>
                  <a:cubicBezTo>
                    <a:pt x="7314" y="7073"/>
                    <a:pt x="7207" y="2122"/>
                    <a:pt x="2496" y="132"/>
                  </a:cubicBezTo>
                  <a:cubicBezTo>
                    <a:pt x="2284" y="42"/>
                    <a:pt x="2071" y="1"/>
                    <a:pt x="1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35"/>
            <p:cNvSpPr/>
            <p:nvPr/>
          </p:nvSpPr>
          <p:spPr>
            <a:xfrm>
              <a:off x="3324589" y="5022888"/>
              <a:ext cx="151155" cy="158171"/>
            </a:xfrm>
            <a:custGeom>
              <a:rect b="b" l="l" r="r" t="t"/>
              <a:pathLst>
                <a:path extrusionOk="0" h="5005" w="4783">
                  <a:moveTo>
                    <a:pt x="1" y="0"/>
                  </a:moveTo>
                  <a:lnTo>
                    <a:pt x="4738" y="5005"/>
                  </a:lnTo>
                  <a:cubicBezTo>
                    <a:pt x="4782" y="491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35"/>
            <p:cNvSpPr/>
            <p:nvPr/>
          </p:nvSpPr>
          <p:spPr>
            <a:xfrm>
              <a:off x="3324589" y="5022888"/>
              <a:ext cx="151155" cy="158171"/>
            </a:xfrm>
            <a:custGeom>
              <a:rect b="b" l="l" r="r" t="t"/>
              <a:pathLst>
                <a:path extrusionOk="0" fill="none" h="5005" w="4783">
                  <a:moveTo>
                    <a:pt x="1" y="0"/>
                  </a:moveTo>
                  <a:cubicBezTo>
                    <a:pt x="1" y="0"/>
                    <a:pt x="4782" y="4916"/>
                    <a:pt x="4738" y="50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35"/>
            <p:cNvSpPr/>
            <p:nvPr/>
          </p:nvSpPr>
          <p:spPr>
            <a:xfrm>
              <a:off x="4764772" y="4943374"/>
              <a:ext cx="209430" cy="263912"/>
            </a:xfrm>
            <a:custGeom>
              <a:rect b="b" l="l" r="r" t="t"/>
              <a:pathLst>
                <a:path extrusionOk="0" h="8351" w="6627">
                  <a:moveTo>
                    <a:pt x="1649" y="1"/>
                  </a:moveTo>
                  <a:cubicBezTo>
                    <a:pt x="801" y="1"/>
                    <a:pt x="1" y="681"/>
                    <a:pt x="7" y="1660"/>
                  </a:cubicBezTo>
                  <a:cubicBezTo>
                    <a:pt x="25" y="3952"/>
                    <a:pt x="926" y="7101"/>
                    <a:pt x="5378" y="8350"/>
                  </a:cubicBezTo>
                  <a:cubicBezTo>
                    <a:pt x="5378" y="8350"/>
                    <a:pt x="6627" y="3560"/>
                    <a:pt x="2648" y="357"/>
                  </a:cubicBezTo>
                  <a:cubicBezTo>
                    <a:pt x="2340" y="111"/>
                    <a:pt x="1991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35"/>
            <p:cNvSpPr/>
            <p:nvPr/>
          </p:nvSpPr>
          <p:spPr>
            <a:xfrm>
              <a:off x="4834046" y="5014133"/>
              <a:ext cx="102961" cy="193154"/>
            </a:xfrm>
            <a:custGeom>
              <a:rect b="b" l="l" r="r" t="t"/>
              <a:pathLst>
                <a:path extrusionOk="0" h="6112" w="3258">
                  <a:moveTo>
                    <a:pt x="1" y="1"/>
                  </a:moveTo>
                  <a:lnTo>
                    <a:pt x="3186" y="6111"/>
                  </a:lnTo>
                  <a:cubicBezTo>
                    <a:pt x="3257" y="6040"/>
                    <a:pt x="2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35"/>
            <p:cNvSpPr/>
            <p:nvPr/>
          </p:nvSpPr>
          <p:spPr>
            <a:xfrm>
              <a:off x="4834046" y="5014133"/>
              <a:ext cx="102961" cy="193154"/>
            </a:xfrm>
            <a:custGeom>
              <a:rect b="b" l="l" r="r" t="t"/>
              <a:pathLst>
                <a:path extrusionOk="0" fill="none" h="6112" w="3258">
                  <a:moveTo>
                    <a:pt x="1" y="1"/>
                  </a:moveTo>
                  <a:cubicBezTo>
                    <a:pt x="1" y="1"/>
                    <a:pt x="3257" y="6040"/>
                    <a:pt x="3186" y="61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35"/>
            <p:cNvSpPr/>
            <p:nvPr/>
          </p:nvSpPr>
          <p:spPr>
            <a:xfrm>
              <a:off x="5126721" y="4725250"/>
              <a:ext cx="380399" cy="515310"/>
            </a:xfrm>
            <a:custGeom>
              <a:rect b="b" l="l" r="r" t="t"/>
              <a:pathLst>
                <a:path extrusionOk="0" h="16306" w="12037">
                  <a:moveTo>
                    <a:pt x="8935" y="1"/>
                  </a:moveTo>
                  <a:cubicBezTo>
                    <a:pt x="8291" y="1"/>
                    <a:pt x="7631" y="205"/>
                    <a:pt x="7048" y="658"/>
                  </a:cubicBezTo>
                  <a:cubicBezTo>
                    <a:pt x="3649" y="3316"/>
                    <a:pt x="0" y="8258"/>
                    <a:pt x="3229" y="16305"/>
                  </a:cubicBezTo>
                  <a:cubicBezTo>
                    <a:pt x="3229" y="16305"/>
                    <a:pt x="11794" y="12683"/>
                    <a:pt x="11999" y="3102"/>
                  </a:cubicBezTo>
                  <a:cubicBezTo>
                    <a:pt x="12037" y="1263"/>
                    <a:pt x="10537" y="1"/>
                    <a:pt x="8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35"/>
            <p:cNvSpPr/>
            <p:nvPr/>
          </p:nvSpPr>
          <p:spPr>
            <a:xfrm>
              <a:off x="5228768" y="4869771"/>
              <a:ext cx="172297" cy="370792"/>
            </a:xfrm>
            <a:custGeom>
              <a:rect b="b" l="l" r="r" t="t"/>
              <a:pathLst>
                <a:path extrusionOk="0" h="11733" w="5452">
                  <a:moveTo>
                    <a:pt x="5451" y="1"/>
                  </a:moveTo>
                  <a:lnTo>
                    <a:pt x="0" y="11732"/>
                  </a:lnTo>
                  <a:cubicBezTo>
                    <a:pt x="1" y="11732"/>
                    <a:pt x="1" y="11732"/>
                    <a:pt x="1" y="11732"/>
                  </a:cubicBezTo>
                  <a:cubicBezTo>
                    <a:pt x="196" y="11732"/>
                    <a:pt x="5449" y="5"/>
                    <a:pt x="545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35"/>
            <p:cNvSpPr/>
            <p:nvPr/>
          </p:nvSpPr>
          <p:spPr>
            <a:xfrm>
              <a:off x="5228768" y="4869771"/>
              <a:ext cx="172297" cy="371329"/>
            </a:xfrm>
            <a:custGeom>
              <a:rect b="b" l="l" r="r" t="t"/>
              <a:pathLst>
                <a:path extrusionOk="0" fill="none" h="11750" w="5452">
                  <a:moveTo>
                    <a:pt x="5451" y="1"/>
                  </a:moveTo>
                  <a:cubicBezTo>
                    <a:pt x="5451" y="1"/>
                    <a:pt x="188" y="11750"/>
                    <a:pt x="0" y="117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35"/>
            <p:cNvSpPr/>
            <p:nvPr/>
          </p:nvSpPr>
          <p:spPr>
            <a:xfrm>
              <a:off x="4572720" y="4959713"/>
              <a:ext cx="85169" cy="223619"/>
            </a:xfrm>
            <a:custGeom>
              <a:rect b="b" l="l" r="r" t="t"/>
              <a:pathLst>
                <a:path extrusionOk="0" fill="none" h="7076" w="2695">
                  <a:moveTo>
                    <a:pt x="0" y="1"/>
                  </a:moveTo>
                  <a:cubicBezTo>
                    <a:pt x="0" y="1"/>
                    <a:pt x="2694" y="2891"/>
                    <a:pt x="1294" y="7075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35"/>
            <p:cNvSpPr/>
            <p:nvPr/>
          </p:nvSpPr>
          <p:spPr>
            <a:xfrm>
              <a:off x="4528729" y="4899383"/>
              <a:ext cx="93069" cy="93069"/>
            </a:xfrm>
            <a:custGeom>
              <a:rect b="b" l="l" r="r" t="t"/>
              <a:pathLst>
                <a:path extrusionOk="0" h="2945" w="2945">
                  <a:moveTo>
                    <a:pt x="1472" y="1"/>
                  </a:moveTo>
                  <a:cubicBezTo>
                    <a:pt x="661" y="1"/>
                    <a:pt x="0" y="661"/>
                    <a:pt x="0" y="1473"/>
                  </a:cubicBezTo>
                  <a:cubicBezTo>
                    <a:pt x="0" y="2284"/>
                    <a:pt x="661" y="2945"/>
                    <a:pt x="1472" y="2945"/>
                  </a:cubicBezTo>
                  <a:cubicBezTo>
                    <a:pt x="2284" y="2945"/>
                    <a:pt x="2944" y="2284"/>
                    <a:pt x="2944" y="1473"/>
                  </a:cubicBezTo>
                  <a:cubicBezTo>
                    <a:pt x="2944" y="661"/>
                    <a:pt x="2284" y="1"/>
                    <a:pt x="1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35"/>
            <p:cNvSpPr/>
            <p:nvPr/>
          </p:nvSpPr>
          <p:spPr>
            <a:xfrm>
              <a:off x="4563682" y="4918281"/>
              <a:ext cx="15264" cy="11598"/>
            </a:xfrm>
            <a:custGeom>
              <a:rect b="b" l="l" r="r" t="t"/>
              <a:pathLst>
                <a:path extrusionOk="0" h="367" w="483">
                  <a:moveTo>
                    <a:pt x="242" y="0"/>
                  </a:moveTo>
                  <a:cubicBezTo>
                    <a:pt x="108" y="0"/>
                    <a:pt x="1" y="81"/>
                    <a:pt x="1" y="188"/>
                  </a:cubicBezTo>
                  <a:cubicBezTo>
                    <a:pt x="1" y="286"/>
                    <a:pt x="108" y="366"/>
                    <a:pt x="242" y="366"/>
                  </a:cubicBezTo>
                  <a:cubicBezTo>
                    <a:pt x="375" y="366"/>
                    <a:pt x="482" y="286"/>
                    <a:pt x="482" y="188"/>
                  </a:cubicBezTo>
                  <a:cubicBezTo>
                    <a:pt x="482" y="81"/>
                    <a:pt x="375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35"/>
            <p:cNvSpPr/>
            <p:nvPr/>
          </p:nvSpPr>
          <p:spPr>
            <a:xfrm>
              <a:off x="4507017" y="5021181"/>
              <a:ext cx="117024" cy="61783"/>
            </a:xfrm>
            <a:custGeom>
              <a:rect b="b" l="l" r="r" t="t"/>
              <a:pathLst>
                <a:path extrusionOk="0" fill="none" h="1955" w="3703">
                  <a:moveTo>
                    <a:pt x="1" y="1"/>
                  </a:moveTo>
                  <a:cubicBezTo>
                    <a:pt x="1" y="1"/>
                    <a:pt x="1160" y="1954"/>
                    <a:pt x="3703" y="185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35"/>
            <p:cNvSpPr/>
            <p:nvPr/>
          </p:nvSpPr>
          <p:spPr>
            <a:xfrm>
              <a:off x="4468967" y="4993402"/>
              <a:ext cx="59792" cy="53724"/>
            </a:xfrm>
            <a:custGeom>
              <a:rect b="b" l="l" r="r" t="t"/>
              <a:pathLst>
                <a:path extrusionOk="0" h="1700" w="1892">
                  <a:moveTo>
                    <a:pt x="950" y="1"/>
                  </a:moveTo>
                  <a:cubicBezTo>
                    <a:pt x="581" y="1"/>
                    <a:pt x="236" y="242"/>
                    <a:pt x="125" y="612"/>
                  </a:cubicBezTo>
                  <a:cubicBezTo>
                    <a:pt x="0" y="1067"/>
                    <a:pt x="259" y="1531"/>
                    <a:pt x="705" y="1665"/>
                  </a:cubicBezTo>
                  <a:cubicBezTo>
                    <a:pt x="786" y="1688"/>
                    <a:pt x="868" y="1700"/>
                    <a:pt x="947" y="1700"/>
                  </a:cubicBezTo>
                  <a:cubicBezTo>
                    <a:pt x="1315" y="1700"/>
                    <a:pt x="1648" y="1459"/>
                    <a:pt x="1758" y="1085"/>
                  </a:cubicBezTo>
                  <a:cubicBezTo>
                    <a:pt x="1891" y="639"/>
                    <a:pt x="1633" y="166"/>
                    <a:pt x="1178" y="32"/>
                  </a:cubicBezTo>
                  <a:cubicBezTo>
                    <a:pt x="1102" y="11"/>
                    <a:pt x="1025" y="1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35"/>
            <p:cNvSpPr/>
            <p:nvPr/>
          </p:nvSpPr>
          <p:spPr>
            <a:xfrm>
              <a:off x="4483347" y="5010152"/>
              <a:ext cx="7901" cy="8659"/>
            </a:xfrm>
            <a:custGeom>
              <a:rect b="b" l="l" r="r" t="t"/>
              <a:pathLst>
                <a:path extrusionOk="0" h="274" w="250">
                  <a:moveTo>
                    <a:pt x="154" y="0"/>
                  </a:moveTo>
                  <a:cubicBezTo>
                    <a:pt x="97" y="0"/>
                    <a:pt x="43" y="43"/>
                    <a:pt x="27" y="109"/>
                  </a:cubicBezTo>
                  <a:cubicBezTo>
                    <a:pt x="0" y="180"/>
                    <a:pt x="36" y="251"/>
                    <a:pt x="89" y="269"/>
                  </a:cubicBezTo>
                  <a:cubicBezTo>
                    <a:pt x="97" y="272"/>
                    <a:pt x="106" y="273"/>
                    <a:pt x="114" y="273"/>
                  </a:cubicBezTo>
                  <a:cubicBezTo>
                    <a:pt x="161" y="273"/>
                    <a:pt x="209" y="232"/>
                    <a:pt x="232" y="171"/>
                  </a:cubicBezTo>
                  <a:cubicBezTo>
                    <a:pt x="250" y="91"/>
                    <a:pt x="223" y="19"/>
                    <a:pt x="170" y="2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35"/>
            <p:cNvSpPr/>
            <p:nvPr/>
          </p:nvSpPr>
          <p:spPr>
            <a:xfrm>
              <a:off x="3044365" y="4982846"/>
              <a:ext cx="78975" cy="181019"/>
            </a:xfrm>
            <a:custGeom>
              <a:rect b="b" l="l" r="r" t="t"/>
              <a:pathLst>
                <a:path extrusionOk="0" fill="none" h="5728" w="2499">
                  <a:moveTo>
                    <a:pt x="1124" y="0"/>
                  </a:moveTo>
                  <a:cubicBezTo>
                    <a:pt x="1124" y="0"/>
                    <a:pt x="0" y="3042"/>
                    <a:pt x="2498" y="572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35"/>
            <p:cNvSpPr/>
            <p:nvPr/>
          </p:nvSpPr>
          <p:spPr>
            <a:xfrm>
              <a:off x="3028279" y="4934968"/>
              <a:ext cx="89688" cy="76162"/>
            </a:xfrm>
            <a:custGeom>
              <a:rect b="b" l="l" r="r" t="t"/>
              <a:pathLst>
                <a:path extrusionOk="0" h="2410" w="2838">
                  <a:moveTo>
                    <a:pt x="1412" y="0"/>
                  </a:moveTo>
                  <a:cubicBezTo>
                    <a:pt x="1247" y="0"/>
                    <a:pt x="1080" y="31"/>
                    <a:pt x="920" y="97"/>
                  </a:cubicBezTo>
                  <a:cubicBezTo>
                    <a:pt x="295" y="364"/>
                    <a:pt x="1" y="1078"/>
                    <a:pt x="277" y="1685"/>
                  </a:cubicBezTo>
                  <a:cubicBezTo>
                    <a:pt x="476" y="2136"/>
                    <a:pt x="938" y="2410"/>
                    <a:pt x="1422" y="2410"/>
                  </a:cubicBezTo>
                  <a:cubicBezTo>
                    <a:pt x="1588" y="2410"/>
                    <a:pt x="1757" y="2378"/>
                    <a:pt x="1919" y="2309"/>
                  </a:cubicBezTo>
                  <a:cubicBezTo>
                    <a:pt x="2552" y="2051"/>
                    <a:pt x="2838" y="1337"/>
                    <a:pt x="2561" y="730"/>
                  </a:cubicBezTo>
                  <a:cubicBezTo>
                    <a:pt x="2361" y="271"/>
                    <a:pt x="1898" y="0"/>
                    <a:pt x="1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35"/>
            <p:cNvSpPr/>
            <p:nvPr/>
          </p:nvSpPr>
          <p:spPr>
            <a:xfrm>
              <a:off x="3061842" y="4950295"/>
              <a:ext cx="14126" cy="10144"/>
            </a:xfrm>
            <a:custGeom>
              <a:rect b="b" l="l" r="r" t="t"/>
              <a:pathLst>
                <a:path extrusionOk="0" h="321" w="447">
                  <a:moveTo>
                    <a:pt x="263" y="1"/>
                  </a:moveTo>
                  <a:cubicBezTo>
                    <a:pt x="231" y="1"/>
                    <a:pt x="196" y="8"/>
                    <a:pt x="161" y="22"/>
                  </a:cubicBezTo>
                  <a:cubicBezTo>
                    <a:pt x="63" y="67"/>
                    <a:pt x="0" y="165"/>
                    <a:pt x="36" y="236"/>
                  </a:cubicBezTo>
                  <a:cubicBezTo>
                    <a:pt x="60" y="290"/>
                    <a:pt x="121" y="320"/>
                    <a:pt x="188" y="320"/>
                  </a:cubicBezTo>
                  <a:cubicBezTo>
                    <a:pt x="220" y="320"/>
                    <a:pt x="254" y="313"/>
                    <a:pt x="286" y="299"/>
                  </a:cubicBezTo>
                  <a:cubicBezTo>
                    <a:pt x="393" y="254"/>
                    <a:pt x="446" y="156"/>
                    <a:pt x="411" y="85"/>
                  </a:cubicBezTo>
                  <a:cubicBezTo>
                    <a:pt x="387" y="31"/>
                    <a:pt x="330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35"/>
            <p:cNvSpPr/>
            <p:nvPr/>
          </p:nvSpPr>
          <p:spPr>
            <a:xfrm>
              <a:off x="3080172" y="5007370"/>
              <a:ext cx="71643" cy="82072"/>
            </a:xfrm>
            <a:custGeom>
              <a:rect b="b" l="l" r="r" t="t"/>
              <a:pathLst>
                <a:path extrusionOk="0" fill="none" h="2597" w="2267">
                  <a:moveTo>
                    <a:pt x="2266" y="0"/>
                  </a:moveTo>
                  <a:cubicBezTo>
                    <a:pt x="2266" y="0"/>
                    <a:pt x="2016" y="1847"/>
                    <a:pt x="0" y="259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35"/>
            <p:cNvSpPr/>
            <p:nvPr/>
          </p:nvSpPr>
          <p:spPr>
            <a:xfrm>
              <a:off x="3132317" y="4982088"/>
              <a:ext cx="51070" cy="43991"/>
            </a:xfrm>
            <a:custGeom>
              <a:rect b="b" l="l" r="r" t="t"/>
              <a:pathLst>
                <a:path extrusionOk="0" h="1392" w="1616">
                  <a:moveTo>
                    <a:pt x="805" y="0"/>
                  </a:moveTo>
                  <a:cubicBezTo>
                    <a:pt x="644" y="0"/>
                    <a:pt x="482" y="52"/>
                    <a:pt x="348" y="158"/>
                  </a:cubicBezTo>
                  <a:cubicBezTo>
                    <a:pt x="45" y="408"/>
                    <a:pt x="1" y="845"/>
                    <a:pt x="250" y="1139"/>
                  </a:cubicBezTo>
                  <a:cubicBezTo>
                    <a:pt x="396" y="1305"/>
                    <a:pt x="600" y="1391"/>
                    <a:pt x="806" y="1391"/>
                  </a:cubicBezTo>
                  <a:cubicBezTo>
                    <a:pt x="968" y="1391"/>
                    <a:pt x="1130" y="1338"/>
                    <a:pt x="1267" y="1229"/>
                  </a:cubicBezTo>
                  <a:cubicBezTo>
                    <a:pt x="1571" y="988"/>
                    <a:pt x="1615" y="551"/>
                    <a:pt x="1357" y="256"/>
                  </a:cubicBezTo>
                  <a:cubicBezTo>
                    <a:pt x="1216" y="86"/>
                    <a:pt x="1011" y="0"/>
                    <a:pt x="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35"/>
            <p:cNvSpPr/>
            <p:nvPr/>
          </p:nvSpPr>
          <p:spPr>
            <a:xfrm>
              <a:off x="3161075" y="4992801"/>
              <a:ext cx="7363" cy="6542"/>
            </a:xfrm>
            <a:custGeom>
              <a:rect b="b" l="l" r="r" t="t"/>
              <a:pathLst>
                <a:path extrusionOk="0" h="207" w="233">
                  <a:moveTo>
                    <a:pt x="92" y="1"/>
                  </a:moveTo>
                  <a:cubicBezTo>
                    <a:pt x="74" y="1"/>
                    <a:pt x="58" y="6"/>
                    <a:pt x="45" y="15"/>
                  </a:cubicBezTo>
                  <a:cubicBezTo>
                    <a:pt x="1" y="42"/>
                    <a:pt x="9" y="113"/>
                    <a:pt x="45" y="158"/>
                  </a:cubicBezTo>
                  <a:cubicBezTo>
                    <a:pt x="75" y="188"/>
                    <a:pt x="114" y="206"/>
                    <a:pt x="147" y="206"/>
                  </a:cubicBezTo>
                  <a:cubicBezTo>
                    <a:pt x="162" y="206"/>
                    <a:pt x="176" y="202"/>
                    <a:pt x="188" y="194"/>
                  </a:cubicBezTo>
                  <a:cubicBezTo>
                    <a:pt x="232" y="158"/>
                    <a:pt x="224" y="96"/>
                    <a:pt x="188" y="51"/>
                  </a:cubicBezTo>
                  <a:cubicBezTo>
                    <a:pt x="159" y="17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35"/>
            <p:cNvSpPr/>
            <p:nvPr/>
          </p:nvSpPr>
          <p:spPr>
            <a:xfrm>
              <a:off x="2963430" y="1186082"/>
              <a:ext cx="36975" cy="36659"/>
            </a:xfrm>
            <a:custGeom>
              <a:rect b="b" l="l" r="r" t="t"/>
              <a:pathLst>
                <a:path extrusionOk="0" h="1160" w="1170">
                  <a:moveTo>
                    <a:pt x="590" y="0"/>
                  </a:moveTo>
                  <a:cubicBezTo>
                    <a:pt x="268" y="0"/>
                    <a:pt x="1" y="259"/>
                    <a:pt x="1" y="580"/>
                  </a:cubicBezTo>
                  <a:cubicBezTo>
                    <a:pt x="1" y="901"/>
                    <a:pt x="268" y="1160"/>
                    <a:pt x="590" y="1160"/>
                  </a:cubicBezTo>
                  <a:cubicBezTo>
                    <a:pt x="911" y="1160"/>
                    <a:pt x="1170" y="901"/>
                    <a:pt x="1170" y="580"/>
                  </a:cubicBezTo>
                  <a:cubicBezTo>
                    <a:pt x="1170" y="259"/>
                    <a:pt x="911" y="0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35"/>
            <p:cNvSpPr/>
            <p:nvPr/>
          </p:nvSpPr>
          <p:spPr>
            <a:xfrm>
              <a:off x="4410028" y="2216532"/>
              <a:ext cx="79543" cy="79828"/>
            </a:xfrm>
            <a:custGeom>
              <a:rect b="b" l="l" r="r" t="t"/>
              <a:pathLst>
                <a:path extrusionOk="0" h="2526" w="2517">
                  <a:moveTo>
                    <a:pt x="1259" y="0"/>
                  </a:moveTo>
                  <a:cubicBezTo>
                    <a:pt x="563" y="0"/>
                    <a:pt x="1" y="571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1"/>
                    <a:pt x="1954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35"/>
            <p:cNvSpPr/>
            <p:nvPr/>
          </p:nvSpPr>
          <p:spPr>
            <a:xfrm>
              <a:off x="3460767" y="1215409"/>
              <a:ext cx="29643" cy="29612"/>
            </a:xfrm>
            <a:custGeom>
              <a:rect b="b" l="l" r="r" t="t"/>
              <a:pathLst>
                <a:path extrusionOk="0" h="937" w="938">
                  <a:moveTo>
                    <a:pt x="473" y="0"/>
                  </a:moveTo>
                  <a:cubicBezTo>
                    <a:pt x="215" y="0"/>
                    <a:pt x="1" y="214"/>
                    <a:pt x="1" y="464"/>
                  </a:cubicBezTo>
                  <a:cubicBezTo>
                    <a:pt x="1" y="723"/>
                    <a:pt x="215" y="937"/>
                    <a:pt x="473" y="937"/>
                  </a:cubicBezTo>
                  <a:cubicBezTo>
                    <a:pt x="732" y="937"/>
                    <a:pt x="937" y="723"/>
                    <a:pt x="937" y="464"/>
                  </a:cubicBezTo>
                  <a:cubicBezTo>
                    <a:pt x="937" y="214"/>
                    <a:pt x="732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35"/>
            <p:cNvSpPr/>
            <p:nvPr/>
          </p:nvSpPr>
          <p:spPr>
            <a:xfrm>
              <a:off x="3630507" y="1661139"/>
              <a:ext cx="43991" cy="44275"/>
            </a:xfrm>
            <a:custGeom>
              <a:rect b="b" l="l" r="r" t="t"/>
              <a:pathLst>
                <a:path extrusionOk="0" h="1401" w="1392">
                  <a:moveTo>
                    <a:pt x="696" y="0"/>
                  </a:moveTo>
                  <a:cubicBezTo>
                    <a:pt x="312" y="0"/>
                    <a:pt x="0" y="312"/>
                    <a:pt x="0" y="705"/>
                  </a:cubicBezTo>
                  <a:cubicBezTo>
                    <a:pt x="0" y="1088"/>
                    <a:pt x="312" y="1401"/>
                    <a:pt x="696" y="1401"/>
                  </a:cubicBezTo>
                  <a:cubicBezTo>
                    <a:pt x="1079" y="1401"/>
                    <a:pt x="1392" y="1088"/>
                    <a:pt x="1392" y="705"/>
                  </a:cubicBezTo>
                  <a:cubicBezTo>
                    <a:pt x="1392" y="312"/>
                    <a:pt x="107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35"/>
            <p:cNvSpPr/>
            <p:nvPr/>
          </p:nvSpPr>
          <p:spPr>
            <a:xfrm>
              <a:off x="5364376" y="1165223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6" y="0"/>
                  </a:moveTo>
                  <a:cubicBezTo>
                    <a:pt x="313" y="0"/>
                    <a:pt x="0" y="312"/>
                    <a:pt x="0" y="705"/>
                  </a:cubicBezTo>
                  <a:cubicBezTo>
                    <a:pt x="0" y="1088"/>
                    <a:pt x="313" y="1401"/>
                    <a:pt x="696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35"/>
            <p:cNvSpPr/>
            <p:nvPr/>
          </p:nvSpPr>
          <p:spPr>
            <a:xfrm>
              <a:off x="4834330" y="1643378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6" y="0"/>
                  </a:moveTo>
                  <a:cubicBezTo>
                    <a:pt x="313" y="0"/>
                    <a:pt x="1" y="312"/>
                    <a:pt x="1" y="705"/>
                  </a:cubicBezTo>
                  <a:cubicBezTo>
                    <a:pt x="1" y="1088"/>
                    <a:pt x="313" y="1401"/>
                    <a:pt x="706" y="1401"/>
                  </a:cubicBezTo>
                  <a:cubicBezTo>
                    <a:pt x="1089" y="1401"/>
                    <a:pt x="1402" y="1088"/>
                    <a:pt x="1402" y="705"/>
                  </a:cubicBezTo>
                  <a:cubicBezTo>
                    <a:pt x="1402" y="312"/>
                    <a:pt x="108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35"/>
            <p:cNvSpPr/>
            <p:nvPr/>
          </p:nvSpPr>
          <p:spPr>
            <a:xfrm>
              <a:off x="4642057" y="4678351"/>
              <a:ext cx="64027" cy="64027"/>
            </a:xfrm>
            <a:custGeom>
              <a:rect b="b" l="l" r="r" t="t"/>
              <a:pathLst>
                <a:path extrusionOk="0" h="2026" w="2026">
                  <a:moveTo>
                    <a:pt x="1018" y="1"/>
                  </a:moveTo>
                  <a:cubicBezTo>
                    <a:pt x="456" y="1"/>
                    <a:pt x="1" y="456"/>
                    <a:pt x="1" y="1009"/>
                  </a:cubicBezTo>
                  <a:cubicBezTo>
                    <a:pt x="1" y="1571"/>
                    <a:pt x="456" y="2026"/>
                    <a:pt x="1018" y="2026"/>
                  </a:cubicBezTo>
                  <a:cubicBezTo>
                    <a:pt x="1571" y="2026"/>
                    <a:pt x="2026" y="1571"/>
                    <a:pt x="2026" y="1009"/>
                  </a:cubicBezTo>
                  <a:cubicBezTo>
                    <a:pt x="2026" y="456"/>
                    <a:pt x="1571" y="1"/>
                    <a:pt x="1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35"/>
            <p:cNvSpPr/>
            <p:nvPr/>
          </p:nvSpPr>
          <p:spPr>
            <a:xfrm>
              <a:off x="2506987" y="3393021"/>
              <a:ext cx="78975" cy="79259"/>
            </a:xfrm>
            <a:custGeom>
              <a:rect b="b" l="l" r="r" t="t"/>
              <a:pathLst>
                <a:path extrusionOk="0" h="2508" w="2499">
                  <a:moveTo>
                    <a:pt x="1250" y="1"/>
                  </a:moveTo>
                  <a:cubicBezTo>
                    <a:pt x="563" y="1"/>
                    <a:pt x="1" y="563"/>
                    <a:pt x="1" y="1250"/>
                  </a:cubicBezTo>
                  <a:cubicBezTo>
                    <a:pt x="1" y="1946"/>
                    <a:pt x="563" y="2508"/>
                    <a:pt x="1250" y="2508"/>
                  </a:cubicBezTo>
                  <a:cubicBezTo>
                    <a:pt x="1945" y="2508"/>
                    <a:pt x="2499" y="1946"/>
                    <a:pt x="2499" y="1250"/>
                  </a:cubicBezTo>
                  <a:cubicBezTo>
                    <a:pt x="2499" y="563"/>
                    <a:pt x="1945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35"/>
            <p:cNvSpPr/>
            <p:nvPr/>
          </p:nvSpPr>
          <p:spPr>
            <a:xfrm>
              <a:off x="3705754" y="1587536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4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4" y="955"/>
                  </a:cubicBezTo>
                  <a:cubicBezTo>
                    <a:pt x="741" y="955"/>
                    <a:pt x="956" y="741"/>
                    <a:pt x="956" y="474"/>
                  </a:cubicBezTo>
                  <a:cubicBezTo>
                    <a:pt x="956" y="215"/>
                    <a:pt x="741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35"/>
            <p:cNvSpPr/>
            <p:nvPr/>
          </p:nvSpPr>
          <p:spPr>
            <a:xfrm>
              <a:off x="5000120" y="1749091"/>
              <a:ext cx="30212" cy="30180"/>
            </a:xfrm>
            <a:custGeom>
              <a:rect b="b" l="l" r="r" t="t"/>
              <a:pathLst>
                <a:path extrusionOk="0" h="955" w="956">
                  <a:moveTo>
                    <a:pt x="482" y="0"/>
                  </a:moveTo>
                  <a:cubicBezTo>
                    <a:pt x="215" y="0"/>
                    <a:pt x="0" y="215"/>
                    <a:pt x="0" y="482"/>
                  </a:cubicBezTo>
                  <a:cubicBezTo>
                    <a:pt x="0" y="741"/>
                    <a:pt x="215" y="955"/>
                    <a:pt x="482" y="955"/>
                  </a:cubicBezTo>
                  <a:cubicBezTo>
                    <a:pt x="741" y="955"/>
                    <a:pt x="955" y="741"/>
                    <a:pt x="955" y="482"/>
                  </a:cubicBezTo>
                  <a:cubicBezTo>
                    <a:pt x="955" y="21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35"/>
            <p:cNvSpPr/>
            <p:nvPr/>
          </p:nvSpPr>
          <p:spPr>
            <a:xfrm>
              <a:off x="4821942" y="2705969"/>
              <a:ext cx="29896" cy="30180"/>
            </a:xfrm>
            <a:custGeom>
              <a:rect b="b" l="l" r="r" t="t"/>
              <a:pathLst>
                <a:path extrusionOk="0" h="955" w="946">
                  <a:moveTo>
                    <a:pt x="473" y="0"/>
                  </a:moveTo>
                  <a:cubicBezTo>
                    <a:pt x="206" y="0"/>
                    <a:pt x="0" y="214"/>
                    <a:pt x="0" y="473"/>
                  </a:cubicBezTo>
                  <a:cubicBezTo>
                    <a:pt x="0" y="741"/>
                    <a:pt x="206" y="955"/>
                    <a:pt x="473" y="955"/>
                  </a:cubicBezTo>
                  <a:cubicBezTo>
                    <a:pt x="741" y="955"/>
                    <a:pt x="946" y="741"/>
                    <a:pt x="946" y="473"/>
                  </a:cubicBezTo>
                  <a:cubicBezTo>
                    <a:pt x="946" y="214"/>
                    <a:pt x="741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35"/>
            <p:cNvSpPr/>
            <p:nvPr/>
          </p:nvSpPr>
          <p:spPr>
            <a:xfrm>
              <a:off x="2146965" y="2137019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3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3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35"/>
            <p:cNvSpPr/>
            <p:nvPr/>
          </p:nvSpPr>
          <p:spPr>
            <a:xfrm>
              <a:off x="3152068" y="1567815"/>
              <a:ext cx="32993" cy="33277"/>
            </a:xfrm>
            <a:custGeom>
              <a:rect b="b" l="l" r="r" t="t"/>
              <a:pathLst>
                <a:path extrusionOk="0" h="1053" w="1044">
                  <a:moveTo>
                    <a:pt x="517" y="0"/>
                  </a:moveTo>
                  <a:cubicBezTo>
                    <a:pt x="232" y="0"/>
                    <a:pt x="0" y="232"/>
                    <a:pt x="0" y="527"/>
                  </a:cubicBezTo>
                  <a:cubicBezTo>
                    <a:pt x="0" y="812"/>
                    <a:pt x="232" y="1053"/>
                    <a:pt x="517" y="1053"/>
                  </a:cubicBezTo>
                  <a:cubicBezTo>
                    <a:pt x="812" y="1053"/>
                    <a:pt x="1044" y="812"/>
                    <a:pt x="1044" y="527"/>
                  </a:cubicBezTo>
                  <a:cubicBezTo>
                    <a:pt x="1044" y="232"/>
                    <a:pt x="812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35"/>
            <p:cNvSpPr/>
            <p:nvPr/>
          </p:nvSpPr>
          <p:spPr>
            <a:xfrm>
              <a:off x="5132347" y="3418114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8"/>
                    <a:pt x="339" y="1517"/>
                    <a:pt x="759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35"/>
            <p:cNvSpPr/>
            <p:nvPr/>
          </p:nvSpPr>
          <p:spPr>
            <a:xfrm>
              <a:off x="2928192" y="2261630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8"/>
                    <a:pt x="340" y="1517"/>
                    <a:pt x="759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35"/>
            <p:cNvSpPr/>
            <p:nvPr/>
          </p:nvSpPr>
          <p:spPr>
            <a:xfrm>
              <a:off x="5349712" y="3212030"/>
              <a:ext cx="33025" cy="33025"/>
            </a:xfrm>
            <a:custGeom>
              <a:rect b="b" l="l" r="r" t="t"/>
              <a:pathLst>
                <a:path extrusionOk="0" h="1045" w="1045">
                  <a:moveTo>
                    <a:pt x="527" y="1"/>
                  </a:moveTo>
                  <a:cubicBezTo>
                    <a:pt x="233" y="1"/>
                    <a:pt x="1" y="232"/>
                    <a:pt x="1" y="518"/>
                  </a:cubicBezTo>
                  <a:cubicBezTo>
                    <a:pt x="1" y="812"/>
                    <a:pt x="233" y="1044"/>
                    <a:pt x="527" y="1044"/>
                  </a:cubicBezTo>
                  <a:cubicBezTo>
                    <a:pt x="812" y="1044"/>
                    <a:pt x="1044" y="812"/>
                    <a:pt x="1044" y="518"/>
                  </a:cubicBezTo>
                  <a:cubicBezTo>
                    <a:pt x="1044" y="232"/>
                    <a:pt x="812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35"/>
            <p:cNvSpPr/>
            <p:nvPr/>
          </p:nvSpPr>
          <p:spPr>
            <a:xfrm>
              <a:off x="4930751" y="3230075"/>
              <a:ext cx="44307" cy="44307"/>
            </a:xfrm>
            <a:custGeom>
              <a:rect b="b" l="l" r="r" t="t"/>
              <a:pathLst>
                <a:path extrusionOk="0" h="1402" w="1402">
                  <a:moveTo>
                    <a:pt x="706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0"/>
                    <a:pt x="313" y="1401"/>
                    <a:pt x="706" y="1401"/>
                  </a:cubicBezTo>
                  <a:cubicBezTo>
                    <a:pt x="1089" y="1401"/>
                    <a:pt x="1402" y="1080"/>
                    <a:pt x="1402" y="696"/>
                  </a:cubicBezTo>
                  <a:cubicBezTo>
                    <a:pt x="1402" y="313"/>
                    <a:pt x="108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35"/>
            <p:cNvSpPr/>
            <p:nvPr/>
          </p:nvSpPr>
          <p:spPr>
            <a:xfrm>
              <a:off x="4423301" y="4736437"/>
              <a:ext cx="43991" cy="44275"/>
            </a:xfrm>
            <a:custGeom>
              <a:rect b="b" l="l" r="r" t="t"/>
              <a:pathLst>
                <a:path extrusionOk="0" h="1401" w="1392">
                  <a:moveTo>
                    <a:pt x="696" y="0"/>
                  </a:moveTo>
                  <a:cubicBezTo>
                    <a:pt x="312" y="0"/>
                    <a:pt x="0" y="313"/>
                    <a:pt x="0" y="696"/>
                  </a:cubicBezTo>
                  <a:cubicBezTo>
                    <a:pt x="0" y="1089"/>
                    <a:pt x="312" y="1401"/>
                    <a:pt x="696" y="1401"/>
                  </a:cubicBezTo>
                  <a:cubicBezTo>
                    <a:pt x="1079" y="1401"/>
                    <a:pt x="1392" y="1089"/>
                    <a:pt x="1392" y="696"/>
                  </a:cubicBezTo>
                  <a:cubicBezTo>
                    <a:pt x="1392" y="313"/>
                    <a:pt x="107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35"/>
            <p:cNvSpPr/>
            <p:nvPr/>
          </p:nvSpPr>
          <p:spPr>
            <a:xfrm>
              <a:off x="5414277" y="3551479"/>
              <a:ext cx="18077" cy="17792"/>
            </a:xfrm>
            <a:custGeom>
              <a:rect b="b" l="l" r="r" t="t"/>
              <a:pathLst>
                <a:path extrusionOk="0" h="563" w="572">
                  <a:moveTo>
                    <a:pt x="286" y="0"/>
                  </a:moveTo>
                  <a:cubicBezTo>
                    <a:pt x="134" y="0"/>
                    <a:pt x="0" y="125"/>
                    <a:pt x="0" y="277"/>
                  </a:cubicBezTo>
                  <a:cubicBezTo>
                    <a:pt x="0" y="438"/>
                    <a:pt x="134" y="562"/>
                    <a:pt x="286" y="562"/>
                  </a:cubicBezTo>
                  <a:cubicBezTo>
                    <a:pt x="447" y="562"/>
                    <a:pt x="571" y="438"/>
                    <a:pt x="571" y="277"/>
                  </a:cubicBezTo>
                  <a:cubicBezTo>
                    <a:pt x="571" y="125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35"/>
            <p:cNvSpPr/>
            <p:nvPr/>
          </p:nvSpPr>
          <p:spPr>
            <a:xfrm>
              <a:off x="4884231" y="3819884"/>
              <a:ext cx="24840" cy="25124"/>
            </a:xfrm>
            <a:custGeom>
              <a:rect b="b" l="l" r="r" t="t"/>
              <a:pathLst>
                <a:path extrusionOk="0" h="795" w="786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86" y="616"/>
                    <a:pt x="786" y="393"/>
                  </a:cubicBezTo>
                  <a:cubicBezTo>
                    <a:pt x="786" y="179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35"/>
            <p:cNvSpPr/>
            <p:nvPr/>
          </p:nvSpPr>
          <p:spPr>
            <a:xfrm>
              <a:off x="2861953" y="2846635"/>
              <a:ext cx="29612" cy="29359"/>
            </a:xfrm>
            <a:custGeom>
              <a:rect b="b" l="l" r="r" t="t"/>
              <a:pathLst>
                <a:path extrusionOk="0" h="929" w="937">
                  <a:moveTo>
                    <a:pt x="473" y="1"/>
                  </a:moveTo>
                  <a:cubicBezTo>
                    <a:pt x="214" y="1"/>
                    <a:pt x="0" y="206"/>
                    <a:pt x="0" y="465"/>
                  </a:cubicBezTo>
                  <a:cubicBezTo>
                    <a:pt x="0" y="723"/>
                    <a:pt x="214" y="929"/>
                    <a:pt x="473" y="929"/>
                  </a:cubicBezTo>
                  <a:cubicBezTo>
                    <a:pt x="723" y="929"/>
                    <a:pt x="937" y="723"/>
                    <a:pt x="937" y="465"/>
                  </a:cubicBezTo>
                  <a:cubicBezTo>
                    <a:pt x="937" y="206"/>
                    <a:pt x="723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35"/>
            <p:cNvSpPr/>
            <p:nvPr/>
          </p:nvSpPr>
          <p:spPr>
            <a:xfrm>
              <a:off x="2864481" y="4602219"/>
              <a:ext cx="40925" cy="40925"/>
            </a:xfrm>
            <a:custGeom>
              <a:rect b="b" l="l" r="r" t="t"/>
              <a:pathLst>
                <a:path extrusionOk="0" h="1295" w="1295">
                  <a:moveTo>
                    <a:pt x="643" y="1"/>
                  </a:moveTo>
                  <a:cubicBezTo>
                    <a:pt x="286" y="1"/>
                    <a:pt x="1" y="295"/>
                    <a:pt x="1" y="652"/>
                  </a:cubicBezTo>
                  <a:cubicBezTo>
                    <a:pt x="1" y="1009"/>
                    <a:pt x="286" y="1294"/>
                    <a:pt x="643" y="1294"/>
                  </a:cubicBezTo>
                  <a:cubicBezTo>
                    <a:pt x="1000" y="1294"/>
                    <a:pt x="1294" y="1009"/>
                    <a:pt x="1294" y="652"/>
                  </a:cubicBezTo>
                  <a:cubicBezTo>
                    <a:pt x="1294" y="295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35"/>
            <p:cNvSpPr/>
            <p:nvPr/>
          </p:nvSpPr>
          <p:spPr>
            <a:xfrm>
              <a:off x="2482179" y="3725422"/>
              <a:ext cx="29928" cy="29928"/>
            </a:xfrm>
            <a:custGeom>
              <a:rect b="b" l="l" r="r" t="t"/>
              <a:pathLst>
                <a:path extrusionOk="0" h="947" w="947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2"/>
                    <a:pt x="215" y="946"/>
                    <a:pt x="473" y="946"/>
                  </a:cubicBezTo>
                  <a:cubicBezTo>
                    <a:pt x="732" y="946"/>
                    <a:pt x="946" y="732"/>
                    <a:pt x="946" y="473"/>
                  </a:cubicBezTo>
                  <a:cubicBezTo>
                    <a:pt x="946" y="215"/>
                    <a:pt x="73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35"/>
            <p:cNvSpPr/>
            <p:nvPr/>
          </p:nvSpPr>
          <p:spPr>
            <a:xfrm>
              <a:off x="6670277" y="1356643"/>
              <a:ext cx="79543" cy="79828"/>
            </a:xfrm>
            <a:custGeom>
              <a:rect b="b" l="l" r="r" t="t"/>
              <a:pathLst>
                <a:path extrusionOk="0" h="2526" w="2517">
                  <a:moveTo>
                    <a:pt x="1259" y="0"/>
                  </a:moveTo>
                  <a:cubicBezTo>
                    <a:pt x="563" y="0"/>
                    <a:pt x="1" y="571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1"/>
                    <a:pt x="1954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35"/>
            <p:cNvSpPr/>
            <p:nvPr/>
          </p:nvSpPr>
          <p:spPr>
            <a:xfrm>
              <a:off x="7669439" y="355489"/>
              <a:ext cx="29359" cy="29643"/>
            </a:xfrm>
            <a:custGeom>
              <a:rect b="b" l="l" r="r" t="t"/>
              <a:pathLst>
                <a:path extrusionOk="0" h="938" w="929">
                  <a:moveTo>
                    <a:pt x="465" y="1"/>
                  </a:moveTo>
                  <a:cubicBezTo>
                    <a:pt x="206" y="1"/>
                    <a:pt x="1" y="215"/>
                    <a:pt x="1" y="465"/>
                  </a:cubicBezTo>
                  <a:cubicBezTo>
                    <a:pt x="1" y="724"/>
                    <a:pt x="206" y="938"/>
                    <a:pt x="465" y="938"/>
                  </a:cubicBezTo>
                  <a:cubicBezTo>
                    <a:pt x="724" y="938"/>
                    <a:pt x="929" y="724"/>
                    <a:pt x="929" y="465"/>
                  </a:cubicBezTo>
                  <a:cubicBezTo>
                    <a:pt x="929" y="215"/>
                    <a:pt x="724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35"/>
            <p:cNvSpPr/>
            <p:nvPr/>
          </p:nvSpPr>
          <p:spPr>
            <a:xfrm>
              <a:off x="7485067" y="801251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2"/>
                    <a:pt x="1" y="705"/>
                  </a:cubicBezTo>
                  <a:cubicBezTo>
                    <a:pt x="1" y="1088"/>
                    <a:pt x="322" y="1401"/>
                    <a:pt x="705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35"/>
            <p:cNvSpPr/>
            <p:nvPr/>
          </p:nvSpPr>
          <p:spPr>
            <a:xfrm>
              <a:off x="5751197" y="305335"/>
              <a:ext cx="44275" cy="44275"/>
            </a:xfrm>
            <a:custGeom>
              <a:rect b="b" l="l" r="r" t="t"/>
              <a:pathLst>
                <a:path extrusionOk="0" h="1401" w="1401">
                  <a:moveTo>
                    <a:pt x="696" y="0"/>
                  </a:moveTo>
                  <a:cubicBezTo>
                    <a:pt x="312" y="0"/>
                    <a:pt x="0" y="312"/>
                    <a:pt x="0" y="705"/>
                  </a:cubicBezTo>
                  <a:cubicBezTo>
                    <a:pt x="0" y="1088"/>
                    <a:pt x="312" y="1401"/>
                    <a:pt x="696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35"/>
            <p:cNvSpPr/>
            <p:nvPr/>
          </p:nvSpPr>
          <p:spPr>
            <a:xfrm>
              <a:off x="6281212" y="783490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7" y="0"/>
                  </a:moveTo>
                  <a:cubicBezTo>
                    <a:pt x="313" y="0"/>
                    <a:pt x="1" y="312"/>
                    <a:pt x="1" y="705"/>
                  </a:cubicBezTo>
                  <a:cubicBezTo>
                    <a:pt x="1" y="1088"/>
                    <a:pt x="313" y="1401"/>
                    <a:pt x="697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35"/>
            <p:cNvSpPr/>
            <p:nvPr/>
          </p:nvSpPr>
          <p:spPr>
            <a:xfrm>
              <a:off x="6453765" y="3818462"/>
              <a:ext cx="64027" cy="64027"/>
            </a:xfrm>
            <a:custGeom>
              <a:rect b="b" l="l" r="r" t="t"/>
              <a:pathLst>
                <a:path extrusionOk="0" h="2026" w="2026">
                  <a:moveTo>
                    <a:pt x="1008" y="1"/>
                  </a:moveTo>
                  <a:cubicBezTo>
                    <a:pt x="455" y="1"/>
                    <a:pt x="0" y="456"/>
                    <a:pt x="0" y="1009"/>
                  </a:cubicBezTo>
                  <a:cubicBezTo>
                    <a:pt x="0" y="1571"/>
                    <a:pt x="455" y="2026"/>
                    <a:pt x="1008" y="2026"/>
                  </a:cubicBezTo>
                  <a:cubicBezTo>
                    <a:pt x="1570" y="2026"/>
                    <a:pt x="2025" y="1571"/>
                    <a:pt x="2025" y="1009"/>
                  </a:cubicBezTo>
                  <a:cubicBezTo>
                    <a:pt x="2025" y="456"/>
                    <a:pt x="1570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35"/>
            <p:cNvSpPr/>
            <p:nvPr/>
          </p:nvSpPr>
          <p:spPr>
            <a:xfrm>
              <a:off x="8573886" y="2533132"/>
              <a:ext cx="78975" cy="79259"/>
            </a:xfrm>
            <a:custGeom>
              <a:rect b="b" l="l" r="r" t="t"/>
              <a:pathLst>
                <a:path extrusionOk="0" h="2508" w="2499">
                  <a:moveTo>
                    <a:pt x="1250" y="1"/>
                  </a:moveTo>
                  <a:cubicBezTo>
                    <a:pt x="554" y="1"/>
                    <a:pt x="1" y="563"/>
                    <a:pt x="1" y="1250"/>
                  </a:cubicBezTo>
                  <a:cubicBezTo>
                    <a:pt x="1" y="1946"/>
                    <a:pt x="554" y="2508"/>
                    <a:pt x="1250" y="2508"/>
                  </a:cubicBezTo>
                  <a:cubicBezTo>
                    <a:pt x="1937" y="2508"/>
                    <a:pt x="2499" y="1946"/>
                    <a:pt x="2499" y="1250"/>
                  </a:cubicBezTo>
                  <a:cubicBezTo>
                    <a:pt x="2499" y="563"/>
                    <a:pt x="1937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35"/>
            <p:cNvSpPr/>
            <p:nvPr/>
          </p:nvSpPr>
          <p:spPr>
            <a:xfrm>
              <a:off x="7423883" y="727647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4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4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35"/>
            <p:cNvSpPr/>
            <p:nvPr/>
          </p:nvSpPr>
          <p:spPr>
            <a:xfrm>
              <a:off x="6129265" y="889202"/>
              <a:ext cx="30180" cy="30180"/>
            </a:xfrm>
            <a:custGeom>
              <a:rect b="b" l="l" r="r" t="t"/>
              <a:pathLst>
                <a:path extrusionOk="0" h="955" w="955">
                  <a:moveTo>
                    <a:pt x="482" y="0"/>
                  </a:moveTo>
                  <a:cubicBezTo>
                    <a:pt x="214" y="0"/>
                    <a:pt x="0" y="215"/>
                    <a:pt x="0" y="482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82"/>
                  </a:cubicBezTo>
                  <a:cubicBezTo>
                    <a:pt x="955" y="21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35"/>
            <p:cNvSpPr/>
            <p:nvPr/>
          </p:nvSpPr>
          <p:spPr>
            <a:xfrm>
              <a:off x="6307727" y="1846081"/>
              <a:ext cx="30180" cy="30180"/>
            </a:xfrm>
            <a:custGeom>
              <a:rect b="b" l="l" r="r" t="t"/>
              <a:pathLst>
                <a:path extrusionOk="0" h="955" w="955">
                  <a:moveTo>
                    <a:pt x="482" y="0"/>
                  </a:moveTo>
                  <a:cubicBezTo>
                    <a:pt x="214" y="0"/>
                    <a:pt x="0" y="214"/>
                    <a:pt x="0" y="473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73"/>
                  </a:cubicBezTo>
                  <a:cubicBezTo>
                    <a:pt x="955" y="214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35"/>
            <p:cNvSpPr/>
            <p:nvPr/>
          </p:nvSpPr>
          <p:spPr>
            <a:xfrm>
              <a:off x="8982703" y="1277130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82" y="1"/>
                  </a:moveTo>
                  <a:cubicBezTo>
                    <a:pt x="214" y="1"/>
                    <a:pt x="0" y="215"/>
                    <a:pt x="0" y="474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35"/>
            <p:cNvSpPr/>
            <p:nvPr/>
          </p:nvSpPr>
          <p:spPr>
            <a:xfrm>
              <a:off x="5979561" y="2558225"/>
              <a:ext cx="47941" cy="47973"/>
            </a:xfrm>
            <a:custGeom>
              <a:rect b="b" l="l" r="r" t="t"/>
              <a:pathLst>
                <a:path extrusionOk="0" h="1518" w="1517">
                  <a:moveTo>
                    <a:pt x="758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8"/>
                    <a:pt x="339" y="1517"/>
                    <a:pt x="758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35"/>
            <p:cNvSpPr/>
            <p:nvPr/>
          </p:nvSpPr>
          <p:spPr>
            <a:xfrm>
              <a:off x="8183684" y="1401741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8"/>
                    <a:pt x="340" y="1517"/>
                    <a:pt x="759" y="1517"/>
                  </a:cubicBezTo>
                  <a:cubicBezTo>
                    <a:pt x="1179" y="1517"/>
                    <a:pt x="1518" y="1178"/>
                    <a:pt x="1518" y="759"/>
                  </a:cubicBezTo>
                  <a:cubicBezTo>
                    <a:pt x="1518" y="340"/>
                    <a:pt x="1179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35"/>
            <p:cNvSpPr/>
            <p:nvPr/>
          </p:nvSpPr>
          <p:spPr>
            <a:xfrm>
              <a:off x="5776827" y="2352141"/>
              <a:ext cx="33309" cy="33025"/>
            </a:xfrm>
            <a:custGeom>
              <a:rect b="b" l="l" r="r" t="t"/>
              <a:pathLst>
                <a:path extrusionOk="0" h="1045" w="1054">
                  <a:moveTo>
                    <a:pt x="527" y="0"/>
                  </a:moveTo>
                  <a:cubicBezTo>
                    <a:pt x="242" y="0"/>
                    <a:pt x="1" y="232"/>
                    <a:pt x="1" y="518"/>
                  </a:cubicBezTo>
                  <a:cubicBezTo>
                    <a:pt x="1" y="812"/>
                    <a:pt x="242" y="1044"/>
                    <a:pt x="527" y="1044"/>
                  </a:cubicBezTo>
                  <a:cubicBezTo>
                    <a:pt x="822" y="1044"/>
                    <a:pt x="1054" y="812"/>
                    <a:pt x="1054" y="518"/>
                  </a:cubicBezTo>
                  <a:cubicBezTo>
                    <a:pt x="1054" y="232"/>
                    <a:pt x="822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35"/>
            <p:cNvSpPr/>
            <p:nvPr/>
          </p:nvSpPr>
          <p:spPr>
            <a:xfrm>
              <a:off x="6184791" y="2370187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7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0"/>
                    <a:pt x="313" y="1401"/>
                    <a:pt x="697" y="1401"/>
                  </a:cubicBezTo>
                  <a:cubicBezTo>
                    <a:pt x="1089" y="1401"/>
                    <a:pt x="1401" y="1080"/>
                    <a:pt x="1401" y="696"/>
                  </a:cubicBezTo>
                  <a:cubicBezTo>
                    <a:pt x="1401" y="313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35"/>
            <p:cNvSpPr/>
            <p:nvPr/>
          </p:nvSpPr>
          <p:spPr>
            <a:xfrm>
              <a:off x="6692273" y="3876548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3"/>
                    <a:pt x="1" y="696"/>
                  </a:cubicBezTo>
                  <a:cubicBezTo>
                    <a:pt x="1" y="1089"/>
                    <a:pt x="32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35"/>
            <p:cNvSpPr/>
            <p:nvPr/>
          </p:nvSpPr>
          <p:spPr>
            <a:xfrm>
              <a:off x="5727495" y="2691590"/>
              <a:ext cx="18077" cy="17792"/>
            </a:xfrm>
            <a:custGeom>
              <a:rect b="b" l="l" r="r" t="t"/>
              <a:pathLst>
                <a:path extrusionOk="0" h="563" w="572"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37"/>
                    <a:pt x="126" y="562"/>
                    <a:pt x="286" y="562"/>
                  </a:cubicBezTo>
                  <a:cubicBezTo>
                    <a:pt x="438" y="562"/>
                    <a:pt x="572" y="437"/>
                    <a:pt x="572" y="277"/>
                  </a:cubicBezTo>
                  <a:cubicBezTo>
                    <a:pt x="572" y="125"/>
                    <a:pt x="438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35"/>
            <p:cNvSpPr/>
            <p:nvPr/>
          </p:nvSpPr>
          <p:spPr>
            <a:xfrm>
              <a:off x="6250494" y="2959995"/>
              <a:ext cx="25124" cy="25124"/>
            </a:xfrm>
            <a:custGeom>
              <a:rect b="b" l="l" r="r" t="t"/>
              <a:pathLst>
                <a:path extrusionOk="0" h="795" w="795"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35"/>
            <p:cNvSpPr/>
            <p:nvPr/>
          </p:nvSpPr>
          <p:spPr>
            <a:xfrm>
              <a:off x="7819711" y="4101531"/>
              <a:ext cx="24018" cy="24271"/>
            </a:xfrm>
            <a:custGeom>
              <a:rect b="b" l="l" r="r" t="t"/>
              <a:pathLst>
                <a:path extrusionOk="0" h="768" w="760">
                  <a:moveTo>
                    <a:pt x="376" y="0"/>
                  </a:moveTo>
                  <a:cubicBezTo>
                    <a:pt x="170" y="0"/>
                    <a:pt x="1" y="179"/>
                    <a:pt x="1" y="384"/>
                  </a:cubicBezTo>
                  <a:cubicBezTo>
                    <a:pt x="1" y="598"/>
                    <a:pt x="170" y="767"/>
                    <a:pt x="376" y="767"/>
                  </a:cubicBezTo>
                  <a:cubicBezTo>
                    <a:pt x="590" y="767"/>
                    <a:pt x="759" y="598"/>
                    <a:pt x="759" y="384"/>
                  </a:cubicBezTo>
                  <a:cubicBezTo>
                    <a:pt x="759" y="179"/>
                    <a:pt x="590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35"/>
            <p:cNvSpPr/>
            <p:nvPr/>
          </p:nvSpPr>
          <p:spPr>
            <a:xfrm>
              <a:off x="8254474" y="3742330"/>
              <a:ext cx="40894" cy="40925"/>
            </a:xfrm>
            <a:custGeom>
              <a:rect b="b" l="l" r="r" t="t"/>
              <a:pathLst>
                <a:path extrusionOk="0" h="1295" w="1294">
                  <a:moveTo>
                    <a:pt x="651" y="1"/>
                  </a:moveTo>
                  <a:cubicBezTo>
                    <a:pt x="295" y="1"/>
                    <a:pt x="0" y="295"/>
                    <a:pt x="0" y="652"/>
                  </a:cubicBezTo>
                  <a:cubicBezTo>
                    <a:pt x="0" y="1009"/>
                    <a:pt x="295" y="1294"/>
                    <a:pt x="651" y="1294"/>
                  </a:cubicBezTo>
                  <a:cubicBezTo>
                    <a:pt x="1008" y="1294"/>
                    <a:pt x="1294" y="1009"/>
                    <a:pt x="1294" y="652"/>
                  </a:cubicBezTo>
                  <a:cubicBezTo>
                    <a:pt x="1294" y="295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35"/>
            <p:cNvSpPr/>
            <p:nvPr/>
          </p:nvSpPr>
          <p:spPr>
            <a:xfrm>
              <a:off x="8647743" y="2865533"/>
              <a:ext cx="29928" cy="29928"/>
            </a:xfrm>
            <a:custGeom>
              <a:rect b="b" l="l" r="r" t="t"/>
              <a:pathLst>
                <a:path extrusionOk="0" h="947" w="947">
                  <a:moveTo>
                    <a:pt x="474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2"/>
                    <a:pt x="215" y="946"/>
                    <a:pt x="474" y="946"/>
                  </a:cubicBezTo>
                  <a:cubicBezTo>
                    <a:pt x="732" y="946"/>
                    <a:pt x="947" y="732"/>
                    <a:pt x="947" y="473"/>
                  </a:cubicBezTo>
                  <a:cubicBezTo>
                    <a:pt x="947" y="215"/>
                    <a:pt x="732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35"/>
            <p:cNvSpPr/>
            <p:nvPr/>
          </p:nvSpPr>
          <p:spPr>
            <a:xfrm>
              <a:off x="1436497" y="246111"/>
              <a:ext cx="36691" cy="36975"/>
            </a:xfrm>
            <a:custGeom>
              <a:rect b="b" l="l" r="r" t="t"/>
              <a:pathLst>
                <a:path extrusionOk="0" h="1170" w="1161">
                  <a:moveTo>
                    <a:pt x="580" y="1"/>
                  </a:moveTo>
                  <a:cubicBezTo>
                    <a:pt x="259" y="1"/>
                    <a:pt x="0" y="268"/>
                    <a:pt x="0" y="589"/>
                  </a:cubicBezTo>
                  <a:cubicBezTo>
                    <a:pt x="0" y="911"/>
                    <a:pt x="259" y="1169"/>
                    <a:pt x="580" y="1169"/>
                  </a:cubicBezTo>
                  <a:cubicBezTo>
                    <a:pt x="901" y="1169"/>
                    <a:pt x="1160" y="911"/>
                    <a:pt x="1160" y="589"/>
                  </a:cubicBezTo>
                  <a:cubicBezTo>
                    <a:pt x="1160" y="268"/>
                    <a:pt x="901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35"/>
            <p:cNvSpPr/>
            <p:nvPr/>
          </p:nvSpPr>
          <p:spPr>
            <a:xfrm>
              <a:off x="2882811" y="1276846"/>
              <a:ext cx="79543" cy="79543"/>
            </a:xfrm>
            <a:custGeom>
              <a:rect b="b" l="l" r="r" t="t"/>
              <a:pathLst>
                <a:path extrusionOk="0" h="2517" w="2517">
                  <a:moveTo>
                    <a:pt x="1258" y="1"/>
                  </a:moveTo>
                  <a:cubicBezTo>
                    <a:pt x="562" y="1"/>
                    <a:pt x="0" y="563"/>
                    <a:pt x="0" y="1259"/>
                  </a:cubicBezTo>
                  <a:cubicBezTo>
                    <a:pt x="0" y="1954"/>
                    <a:pt x="562" y="2517"/>
                    <a:pt x="1258" y="2517"/>
                  </a:cubicBezTo>
                  <a:cubicBezTo>
                    <a:pt x="1954" y="2517"/>
                    <a:pt x="2516" y="1954"/>
                    <a:pt x="2516" y="1259"/>
                  </a:cubicBezTo>
                  <a:cubicBezTo>
                    <a:pt x="2516" y="563"/>
                    <a:pt x="1954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35"/>
            <p:cNvSpPr/>
            <p:nvPr/>
          </p:nvSpPr>
          <p:spPr>
            <a:xfrm>
              <a:off x="1933834" y="275723"/>
              <a:ext cx="29327" cy="29359"/>
            </a:xfrm>
            <a:custGeom>
              <a:rect b="b" l="l" r="r" t="t"/>
              <a:pathLst>
                <a:path extrusionOk="0" h="929" w="928">
                  <a:moveTo>
                    <a:pt x="464" y="0"/>
                  </a:moveTo>
                  <a:cubicBezTo>
                    <a:pt x="205" y="0"/>
                    <a:pt x="0" y="206"/>
                    <a:pt x="0" y="464"/>
                  </a:cubicBezTo>
                  <a:cubicBezTo>
                    <a:pt x="0" y="723"/>
                    <a:pt x="205" y="928"/>
                    <a:pt x="464" y="928"/>
                  </a:cubicBezTo>
                  <a:cubicBezTo>
                    <a:pt x="723" y="928"/>
                    <a:pt x="928" y="723"/>
                    <a:pt x="928" y="464"/>
                  </a:cubicBezTo>
                  <a:cubicBezTo>
                    <a:pt x="928" y="206"/>
                    <a:pt x="723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35"/>
            <p:cNvSpPr/>
            <p:nvPr/>
          </p:nvSpPr>
          <p:spPr>
            <a:xfrm>
              <a:off x="2103258" y="721453"/>
              <a:ext cx="44307" cy="44307"/>
            </a:xfrm>
            <a:custGeom>
              <a:rect b="b" l="l" r="r" t="t"/>
              <a:pathLst>
                <a:path extrusionOk="0" h="1402" w="1402">
                  <a:moveTo>
                    <a:pt x="697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9"/>
                    <a:pt x="313" y="1401"/>
                    <a:pt x="697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3837159" y="225537"/>
              <a:ext cx="44275" cy="44275"/>
            </a:xfrm>
            <a:custGeom>
              <a:rect b="b" l="l" r="r" t="t"/>
              <a:pathLst>
                <a:path extrusionOk="0" h="1401" w="1401">
                  <a:moveTo>
                    <a:pt x="705" y="0"/>
                  </a:moveTo>
                  <a:cubicBezTo>
                    <a:pt x="312" y="0"/>
                    <a:pt x="0" y="313"/>
                    <a:pt x="0" y="696"/>
                  </a:cubicBezTo>
                  <a:cubicBezTo>
                    <a:pt x="0" y="1089"/>
                    <a:pt x="31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35"/>
            <p:cNvSpPr/>
            <p:nvPr/>
          </p:nvSpPr>
          <p:spPr>
            <a:xfrm>
              <a:off x="3307113" y="703692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3"/>
                    <a:pt x="1" y="696"/>
                  </a:cubicBezTo>
                  <a:cubicBezTo>
                    <a:pt x="1" y="1089"/>
                    <a:pt x="32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35"/>
            <p:cNvSpPr/>
            <p:nvPr/>
          </p:nvSpPr>
          <p:spPr>
            <a:xfrm>
              <a:off x="3115124" y="3738664"/>
              <a:ext cx="63742" cy="63774"/>
            </a:xfrm>
            <a:custGeom>
              <a:rect b="b" l="l" r="r" t="t"/>
              <a:pathLst>
                <a:path extrusionOk="0" h="2018" w="2017">
                  <a:moveTo>
                    <a:pt x="1008" y="1"/>
                  </a:moveTo>
                  <a:cubicBezTo>
                    <a:pt x="446" y="1"/>
                    <a:pt x="0" y="456"/>
                    <a:pt x="0" y="1009"/>
                  </a:cubicBezTo>
                  <a:cubicBezTo>
                    <a:pt x="0" y="1571"/>
                    <a:pt x="446" y="2017"/>
                    <a:pt x="1008" y="2017"/>
                  </a:cubicBezTo>
                  <a:cubicBezTo>
                    <a:pt x="1562" y="2017"/>
                    <a:pt x="2017" y="1571"/>
                    <a:pt x="2017" y="1009"/>
                  </a:cubicBezTo>
                  <a:cubicBezTo>
                    <a:pt x="2017" y="456"/>
                    <a:pt x="1562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35"/>
            <p:cNvSpPr/>
            <p:nvPr/>
          </p:nvSpPr>
          <p:spPr>
            <a:xfrm>
              <a:off x="979770" y="2453366"/>
              <a:ext cx="79259" cy="78943"/>
            </a:xfrm>
            <a:custGeom>
              <a:rect b="b" l="l" r="r" t="t"/>
              <a:pathLst>
                <a:path extrusionOk="0" h="2498" w="2508">
                  <a:moveTo>
                    <a:pt x="1258" y="0"/>
                  </a:moveTo>
                  <a:cubicBezTo>
                    <a:pt x="562" y="0"/>
                    <a:pt x="0" y="562"/>
                    <a:pt x="0" y="1249"/>
                  </a:cubicBezTo>
                  <a:cubicBezTo>
                    <a:pt x="0" y="1945"/>
                    <a:pt x="562" y="2498"/>
                    <a:pt x="1258" y="2498"/>
                  </a:cubicBezTo>
                  <a:cubicBezTo>
                    <a:pt x="1945" y="2498"/>
                    <a:pt x="2507" y="1945"/>
                    <a:pt x="2507" y="1249"/>
                  </a:cubicBezTo>
                  <a:cubicBezTo>
                    <a:pt x="2507" y="562"/>
                    <a:pt x="1945" y="0"/>
                    <a:pt x="1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2178537" y="647881"/>
              <a:ext cx="30212" cy="29896"/>
            </a:xfrm>
            <a:custGeom>
              <a:rect b="b" l="l" r="r" t="t"/>
              <a:pathLst>
                <a:path extrusionOk="0" h="946" w="956">
                  <a:moveTo>
                    <a:pt x="482" y="0"/>
                  </a:moveTo>
                  <a:cubicBezTo>
                    <a:pt x="215" y="0"/>
                    <a:pt x="1" y="205"/>
                    <a:pt x="1" y="473"/>
                  </a:cubicBezTo>
                  <a:cubicBezTo>
                    <a:pt x="1" y="740"/>
                    <a:pt x="215" y="946"/>
                    <a:pt x="482" y="946"/>
                  </a:cubicBezTo>
                  <a:cubicBezTo>
                    <a:pt x="741" y="946"/>
                    <a:pt x="955" y="740"/>
                    <a:pt x="955" y="473"/>
                  </a:cubicBezTo>
                  <a:cubicBezTo>
                    <a:pt x="955" y="20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3473187" y="809404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73" y="1"/>
                  </a:moveTo>
                  <a:cubicBezTo>
                    <a:pt x="214" y="1"/>
                    <a:pt x="0" y="215"/>
                    <a:pt x="0" y="474"/>
                  </a:cubicBezTo>
                  <a:cubicBezTo>
                    <a:pt x="0" y="741"/>
                    <a:pt x="214" y="955"/>
                    <a:pt x="473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3294725" y="1766283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73" y="1"/>
                  </a:moveTo>
                  <a:cubicBezTo>
                    <a:pt x="214" y="1"/>
                    <a:pt x="0" y="215"/>
                    <a:pt x="0" y="473"/>
                  </a:cubicBezTo>
                  <a:cubicBezTo>
                    <a:pt x="0" y="741"/>
                    <a:pt x="214" y="955"/>
                    <a:pt x="473" y="955"/>
                  </a:cubicBezTo>
                  <a:cubicBezTo>
                    <a:pt x="741" y="955"/>
                    <a:pt x="955" y="741"/>
                    <a:pt x="955" y="473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619748" y="1197364"/>
              <a:ext cx="30180" cy="29896"/>
            </a:xfrm>
            <a:custGeom>
              <a:rect b="b" l="l" r="r" t="t"/>
              <a:pathLst>
                <a:path extrusionOk="0" h="946" w="955">
                  <a:moveTo>
                    <a:pt x="482" y="0"/>
                  </a:moveTo>
                  <a:cubicBezTo>
                    <a:pt x="214" y="0"/>
                    <a:pt x="0" y="205"/>
                    <a:pt x="0" y="473"/>
                  </a:cubicBezTo>
                  <a:cubicBezTo>
                    <a:pt x="0" y="732"/>
                    <a:pt x="214" y="946"/>
                    <a:pt x="482" y="946"/>
                  </a:cubicBezTo>
                  <a:cubicBezTo>
                    <a:pt x="741" y="946"/>
                    <a:pt x="955" y="732"/>
                    <a:pt x="955" y="473"/>
                  </a:cubicBezTo>
                  <a:cubicBezTo>
                    <a:pt x="955" y="20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1624820" y="628129"/>
              <a:ext cx="33309" cy="33025"/>
            </a:xfrm>
            <a:custGeom>
              <a:rect b="b" l="l" r="r" t="t"/>
              <a:pathLst>
                <a:path extrusionOk="0" h="1045" w="1054">
                  <a:moveTo>
                    <a:pt x="527" y="1"/>
                  </a:moveTo>
                  <a:cubicBezTo>
                    <a:pt x="233" y="1"/>
                    <a:pt x="1" y="233"/>
                    <a:pt x="1" y="527"/>
                  </a:cubicBezTo>
                  <a:cubicBezTo>
                    <a:pt x="1" y="812"/>
                    <a:pt x="233" y="1044"/>
                    <a:pt x="527" y="1044"/>
                  </a:cubicBezTo>
                  <a:cubicBezTo>
                    <a:pt x="813" y="1044"/>
                    <a:pt x="1053" y="812"/>
                    <a:pt x="1053" y="527"/>
                  </a:cubicBezTo>
                  <a:cubicBezTo>
                    <a:pt x="1053" y="233"/>
                    <a:pt x="813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3605130" y="2478459"/>
              <a:ext cx="47941" cy="47941"/>
            </a:xfrm>
            <a:custGeom>
              <a:rect b="b" l="l" r="r" t="t"/>
              <a:pathLst>
                <a:path extrusionOk="0" h="1517" w="1517">
                  <a:moveTo>
                    <a:pt x="758" y="0"/>
                  </a:moveTo>
                  <a:cubicBezTo>
                    <a:pt x="339" y="0"/>
                    <a:pt x="0" y="339"/>
                    <a:pt x="0" y="758"/>
                  </a:cubicBezTo>
                  <a:cubicBezTo>
                    <a:pt x="0" y="1178"/>
                    <a:pt x="339" y="1517"/>
                    <a:pt x="758" y="1517"/>
                  </a:cubicBezTo>
                  <a:cubicBezTo>
                    <a:pt x="1178" y="1517"/>
                    <a:pt x="1517" y="1178"/>
                    <a:pt x="1517" y="758"/>
                  </a:cubicBezTo>
                  <a:cubicBezTo>
                    <a:pt x="1517" y="339"/>
                    <a:pt x="1178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1400975" y="1321975"/>
              <a:ext cx="47941" cy="47941"/>
            </a:xfrm>
            <a:custGeom>
              <a:rect b="b" l="l" r="r" t="t"/>
              <a:pathLst>
                <a:path extrusionOk="0" h="1517" w="1517">
                  <a:moveTo>
                    <a:pt x="759" y="0"/>
                  </a:moveTo>
                  <a:cubicBezTo>
                    <a:pt x="339" y="0"/>
                    <a:pt x="0" y="339"/>
                    <a:pt x="0" y="758"/>
                  </a:cubicBezTo>
                  <a:cubicBezTo>
                    <a:pt x="0" y="1178"/>
                    <a:pt x="339" y="1517"/>
                    <a:pt x="759" y="1517"/>
                  </a:cubicBezTo>
                  <a:cubicBezTo>
                    <a:pt x="1178" y="1517"/>
                    <a:pt x="1517" y="1178"/>
                    <a:pt x="1517" y="758"/>
                  </a:cubicBezTo>
                  <a:cubicBezTo>
                    <a:pt x="1517" y="339"/>
                    <a:pt x="1178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3822495" y="2272059"/>
              <a:ext cx="33277" cy="33309"/>
            </a:xfrm>
            <a:custGeom>
              <a:rect b="b" l="l" r="r" t="t"/>
              <a:pathLst>
                <a:path extrusionOk="0" h="1054" w="1053">
                  <a:moveTo>
                    <a:pt x="527" y="1"/>
                  </a:moveTo>
                  <a:cubicBezTo>
                    <a:pt x="241" y="1"/>
                    <a:pt x="0" y="242"/>
                    <a:pt x="0" y="527"/>
                  </a:cubicBezTo>
                  <a:cubicBezTo>
                    <a:pt x="0" y="822"/>
                    <a:pt x="241" y="1054"/>
                    <a:pt x="527" y="1054"/>
                  </a:cubicBezTo>
                  <a:cubicBezTo>
                    <a:pt x="821" y="1054"/>
                    <a:pt x="1053" y="822"/>
                    <a:pt x="1053" y="527"/>
                  </a:cubicBezTo>
                  <a:cubicBezTo>
                    <a:pt x="1053" y="242"/>
                    <a:pt x="821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35"/>
            <p:cNvSpPr/>
            <p:nvPr/>
          </p:nvSpPr>
          <p:spPr>
            <a:xfrm>
              <a:off x="3403818" y="2290104"/>
              <a:ext cx="44022" cy="44307"/>
            </a:xfrm>
            <a:custGeom>
              <a:rect b="b" l="l" r="r" t="t"/>
              <a:pathLst>
                <a:path extrusionOk="0" h="1402" w="1393">
                  <a:moveTo>
                    <a:pt x="696" y="1"/>
                  </a:moveTo>
                  <a:cubicBezTo>
                    <a:pt x="313" y="1"/>
                    <a:pt x="1" y="322"/>
                    <a:pt x="1" y="706"/>
                  </a:cubicBezTo>
                  <a:cubicBezTo>
                    <a:pt x="1" y="1089"/>
                    <a:pt x="313" y="1401"/>
                    <a:pt x="696" y="1401"/>
                  </a:cubicBezTo>
                  <a:cubicBezTo>
                    <a:pt x="1080" y="1401"/>
                    <a:pt x="1392" y="1089"/>
                    <a:pt x="1392" y="706"/>
                  </a:cubicBezTo>
                  <a:cubicBezTo>
                    <a:pt x="1392" y="322"/>
                    <a:pt x="1080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2896052" y="3796750"/>
              <a:ext cx="44307" cy="44022"/>
            </a:xfrm>
            <a:custGeom>
              <a:rect b="b" l="l" r="r" t="t"/>
              <a:pathLst>
                <a:path extrusionOk="0" h="1393" w="1402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cubicBezTo>
                    <a:pt x="1" y="1080"/>
                    <a:pt x="313" y="1392"/>
                    <a:pt x="697" y="1392"/>
                  </a:cubicBezTo>
                  <a:cubicBezTo>
                    <a:pt x="1089" y="1392"/>
                    <a:pt x="1401" y="1080"/>
                    <a:pt x="1401" y="696"/>
                  </a:cubicBezTo>
                  <a:cubicBezTo>
                    <a:pt x="1401" y="313"/>
                    <a:pt x="108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35"/>
            <p:cNvSpPr/>
            <p:nvPr/>
          </p:nvSpPr>
          <p:spPr>
            <a:xfrm>
              <a:off x="3887345" y="2611508"/>
              <a:ext cx="17792" cy="18077"/>
            </a:xfrm>
            <a:custGeom>
              <a:rect b="b" l="l" r="r" t="t"/>
              <a:pathLst>
                <a:path extrusionOk="0" h="572" w="563">
                  <a:moveTo>
                    <a:pt x="277" y="1"/>
                  </a:moveTo>
                  <a:cubicBezTo>
                    <a:pt x="125" y="1"/>
                    <a:pt x="0" y="126"/>
                    <a:pt x="0" y="286"/>
                  </a:cubicBezTo>
                  <a:cubicBezTo>
                    <a:pt x="0" y="447"/>
                    <a:pt x="125" y="572"/>
                    <a:pt x="277" y="572"/>
                  </a:cubicBezTo>
                  <a:cubicBezTo>
                    <a:pt x="437" y="572"/>
                    <a:pt x="562" y="447"/>
                    <a:pt x="562" y="286"/>
                  </a:cubicBezTo>
                  <a:cubicBezTo>
                    <a:pt x="562" y="126"/>
                    <a:pt x="437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35"/>
            <p:cNvSpPr/>
            <p:nvPr/>
          </p:nvSpPr>
          <p:spPr>
            <a:xfrm>
              <a:off x="3357014" y="2880197"/>
              <a:ext cx="25124" cy="24840"/>
            </a:xfrm>
            <a:custGeom>
              <a:rect b="b" l="l" r="r" t="t"/>
              <a:pathLst>
                <a:path extrusionOk="0" h="786" w="795">
                  <a:moveTo>
                    <a:pt x="40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6"/>
                    <a:pt x="179" y="786"/>
                    <a:pt x="402" y="786"/>
                  </a:cubicBezTo>
                  <a:cubicBezTo>
                    <a:pt x="616" y="786"/>
                    <a:pt x="795" y="616"/>
                    <a:pt x="795" y="393"/>
                  </a:cubicBezTo>
                  <a:cubicBezTo>
                    <a:pt x="795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35"/>
            <p:cNvSpPr/>
            <p:nvPr/>
          </p:nvSpPr>
          <p:spPr>
            <a:xfrm>
              <a:off x="1334988" y="1906695"/>
              <a:ext cx="29359" cy="29612"/>
            </a:xfrm>
            <a:custGeom>
              <a:rect b="b" l="l" r="r" t="t"/>
              <a:pathLst>
                <a:path extrusionOk="0" h="937" w="929">
                  <a:moveTo>
                    <a:pt x="465" y="0"/>
                  </a:moveTo>
                  <a:cubicBezTo>
                    <a:pt x="206" y="0"/>
                    <a:pt x="1" y="214"/>
                    <a:pt x="1" y="464"/>
                  </a:cubicBezTo>
                  <a:cubicBezTo>
                    <a:pt x="1" y="723"/>
                    <a:pt x="206" y="937"/>
                    <a:pt x="465" y="937"/>
                  </a:cubicBezTo>
                  <a:cubicBezTo>
                    <a:pt x="723" y="937"/>
                    <a:pt x="929" y="723"/>
                    <a:pt x="929" y="464"/>
                  </a:cubicBezTo>
                  <a:cubicBezTo>
                    <a:pt x="929" y="214"/>
                    <a:pt x="723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35"/>
            <p:cNvSpPr/>
            <p:nvPr/>
          </p:nvSpPr>
          <p:spPr>
            <a:xfrm>
              <a:off x="1788903" y="4021733"/>
              <a:ext cx="24018" cy="23986"/>
            </a:xfrm>
            <a:custGeom>
              <a:rect b="b" l="l" r="r" t="t"/>
              <a:pathLst>
                <a:path extrusionOk="0" h="759" w="760">
                  <a:moveTo>
                    <a:pt x="384" y="1"/>
                  </a:moveTo>
                  <a:cubicBezTo>
                    <a:pt x="170" y="1"/>
                    <a:pt x="1" y="170"/>
                    <a:pt x="1" y="384"/>
                  </a:cubicBezTo>
                  <a:cubicBezTo>
                    <a:pt x="1" y="589"/>
                    <a:pt x="170" y="759"/>
                    <a:pt x="384" y="759"/>
                  </a:cubicBezTo>
                  <a:cubicBezTo>
                    <a:pt x="590" y="759"/>
                    <a:pt x="759" y="589"/>
                    <a:pt x="759" y="384"/>
                  </a:cubicBezTo>
                  <a:cubicBezTo>
                    <a:pt x="759" y="170"/>
                    <a:pt x="590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35"/>
            <p:cNvSpPr/>
            <p:nvPr/>
          </p:nvSpPr>
          <p:spPr>
            <a:xfrm>
              <a:off x="1337264" y="3662564"/>
              <a:ext cx="40894" cy="40894"/>
            </a:xfrm>
            <a:custGeom>
              <a:rect b="b" l="l" r="r" t="t"/>
              <a:pathLst>
                <a:path extrusionOk="0" h="1294" w="1294">
                  <a:moveTo>
                    <a:pt x="651" y="0"/>
                  </a:moveTo>
                  <a:cubicBezTo>
                    <a:pt x="286" y="0"/>
                    <a:pt x="0" y="286"/>
                    <a:pt x="0" y="651"/>
                  </a:cubicBezTo>
                  <a:cubicBezTo>
                    <a:pt x="0" y="1008"/>
                    <a:pt x="286" y="1294"/>
                    <a:pt x="651" y="1294"/>
                  </a:cubicBezTo>
                  <a:cubicBezTo>
                    <a:pt x="1008" y="1294"/>
                    <a:pt x="1294" y="1008"/>
                    <a:pt x="1294" y="651"/>
                  </a:cubicBezTo>
                  <a:cubicBezTo>
                    <a:pt x="1294" y="286"/>
                    <a:pt x="1008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35"/>
            <p:cNvSpPr/>
            <p:nvPr/>
          </p:nvSpPr>
          <p:spPr>
            <a:xfrm>
              <a:off x="954962" y="2785736"/>
              <a:ext cx="29896" cy="29643"/>
            </a:xfrm>
            <a:custGeom>
              <a:rect b="b" l="l" r="r" t="t"/>
              <a:pathLst>
                <a:path extrusionOk="0" h="938" w="946">
                  <a:moveTo>
                    <a:pt x="473" y="1"/>
                  </a:moveTo>
                  <a:cubicBezTo>
                    <a:pt x="214" y="1"/>
                    <a:pt x="0" y="206"/>
                    <a:pt x="0" y="465"/>
                  </a:cubicBezTo>
                  <a:cubicBezTo>
                    <a:pt x="0" y="732"/>
                    <a:pt x="214" y="938"/>
                    <a:pt x="473" y="938"/>
                  </a:cubicBezTo>
                  <a:cubicBezTo>
                    <a:pt x="732" y="938"/>
                    <a:pt x="946" y="732"/>
                    <a:pt x="946" y="465"/>
                  </a:cubicBezTo>
                  <a:cubicBezTo>
                    <a:pt x="946" y="206"/>
                    <a:pt x="73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27" name="Google Shape;3027;p35"/>
            <p:cNvGrpSpPr/>
            <p:nvPr/>
          </p:nvGrpSpPr>
          <p:grpSpPr>
            <a:xfrm>
              <a:off x="126862" y="1156945"/>
              <a:ext cx="423196" cy="1796763"/>
              <a:chOff x="954962" y="1954320"/>
              <a:chExt cx="423196" cy="1796763"/>
            </a:xfrm>
          </p:grpSpPr>
          <p:sp>
            <p:nvSpPr>
              <p:cNvPr id="3028" name="Google Shape;3028;p35"/>
              <p:cNvSpPr/>
              <p:nvPr/>
            </p:nvSpPr>
            <p:spPr>
              <a:xfrm>
                <a:off x="979770" y="2500991"/>
                <a:ext cx="79259" cy="78943"/>
              </a:xfrm>
              <a:custGeom>
                <a:rect b="b" l="l" r="r" t="t"/>
                <a:pathLst>
                  <a:path extrusionOk="0" h="2498" w="2508">
                    <a:moveTo>
                      <a:pt x="1258" y="0"/>
                    </a:moveTo>
                    <a:cubicBezTo>
                      <a:pt x="562" y="0"/>
                      <a:pt x="0" y="562"/>
                      <a:pt x="0" y="1249"/>
                    </a:cubicBezTo>
                    <a:cubicBezTo>
                      <a:pt x="0" y="1945"/>
                      <a:pt x="562" y="2498"/>
                      <a:pt x="1258" y="2498"/>
                    </a:cubicBezTo>
                    <a:cubicBezTo>
                      <a:pt x="1945" y="2498"/>
                      <a:pt x="2507" y="1945"/>
                      <a:pt x="2507" y="1249"/>
                    </a:cubicBezTo>
                    <a:cubicBezTo>
                      <a:pt x="2507" y="562"/>
                      <a:pt x="1945" y="0"/>
                      <a:pt x="1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p35"/>
              <p:cNvSpPr/>
              <p:nvPr/>
            </p:nvSpPr>
            <p:spPr>
              <a:xfrm>
                <a:off x="1334988" y="1954320"/>
                <a:ext cx="29359" cy="29612"/>
              </a:xfrm>
              <a:custGeom>
                <a:rect b="b" l="l" r="r" t="t"/>
                <a:pathLst>
                  <a:path extrusionOk="0" h="937" w="929">
                    <a:moveTo>
                      <a:pt x="465" y="0"/>
                    </a:moveTo>
                    <a:cubicBezTo>
                      <a:pt x="206" y="0"/>
                      <a:pt x="1" y="214"/>
                      <a:pt x="1" y="464"/>
                    </a:cubicBezTo>
                    <a:cubicBezTo>
                      <a:pt x="1" y="723"/>
                      <a:pt x="206" y="937"/>
                      <a:pt x="465" y="937"/>
                    </a:cubicBezTo>
                    <a:cubicBezTo>
                      <a:pt x="723" y="937"/>
                      <a:pt x="929" y="723"/>
                      <a:pt x="929" y="464"/>
                    </a:cubicBezTo>
                    <a:cubicBezTo>
                      <a:pt x="929" y="214"/>
                      <a:pt x="723" y="0"/>
                      <a:pt x="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35"/>
              <p:cNvSpPr/>
              <p:nvPr/>
            </p:nvSpPr>
            <p:spPr>
              <a:xfrm>
                <a:off x="1337264" y="3710189"/>
                <a:ext cx="40894" cy="40894"/>
              </a:xfrm>
              <a:custGeom>
                <a:rect b="b" l="l" r="r" t="t"/>
                <a:pathLst>
                  <a:path extrusionOk="0" h="1294" w="1294">
                    <a:moveTo>
                      <a:pt x="651" y="0"/>
                    </a:moveTo>
                    <a:cubicBezTo>
                      <a:pt x="286" y="0"/>
                      <a:pt x="0" y="286"/>
                      <a:pt x="0" y="651"/>
                    </a:cubicBezTo>
                    <a:cubicBezTo>
                      <a:pt x="0" y="1008"/>
                      <a:pt x="286" y="1294"/>
                      <a:pt x="651" y="1294"/>
                    </a:cubicBezTo>
                    <a:cubicBezTo>
                      <a:pt x="1008" y="1294"/>
                      <a:pt x="1294" y="1008"/>
                      <a:pt x="1294" y="651"/>
                    </a:cubicBezTo>
                    <a:cubicBezTo>
                      <a:pt x="1294" y="286"/>
                      <a:pt x="1008" y="0"/>
                      <a:pt x="6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p35"/>
              <p:cNvSpPr/>
              <p:nvPr/>
            </p:nvSpPr>
            <p:spPr>
              <a:xfrm>
                <a:off x="954962" y="2833361"/>
                <a:ext cx="29896" cy="29643"/>
              </a:xfrm>
              <a:custGeom>
                <a:rect b="b" l="l" r="r" t="t"/>
                <a:pathLst>
                  <a:path extrusionOk="0" h="938" w="946">
                    <a:moveTo>
                      <a:pt x="473" y="1"/>
                    </a:moveTo>
                    <a:cubicBezTo>
                      <a:pt x="214" y="1"/>
                      <a:pt x="0" y="206"/>
                      <a:pt x="0" y="465"/>
                    </a:cubicBezTo>
                    <a:cubicBezTo>
                      <a:pt x="0" y="732"/>
                      <a:pt x="214" y="938"/>
                      <a:pt x="473" y="938"/>
                    </a:cubicBezTo>
                    <a:cubicBezTo>
                      <a:pt x="732" y="938"/>
                      <a:pt x="946" y="732"/>
                      <a:pt x="946" y="465"/>
                    </a:cubicBezTo>
                    <a:cubicBezTo>
                      <a:pt x="946" y="206"/>
                      <a:pt x="732" y="1"/>
                      <a:pt x="4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32" name="Google Shape;3032;p35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36"/>
          <p:cNvSpPr/>
          <p:nvPr/>
        </p:nvSpPr>
        <p:spPr>
          <a:xfrm>
            <a:off x="-110475" y="-142875"/>
            <a:ext cx="9401373" cy="5308709"/>
          </a:xfrm>
          <a:custGeom>
            <a:rect b="b" l="l" r="r" t="t"/>
            <a:pathLst>
              <a:path extrusionOk="0" h="160578" w="285474"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Google Shape;3035;p36"/>
          <p:cNvSpPr/>
          <p:nvPr/>
        </p:nvSpPr>
        <p:spPr>
          <a:xfrm>
            <a:off x="719621" y="-133563"/>
            <a:ext cx="4356325" cy="1682831"/>
          </a:xfrm>
          <a:custGeom>
            <a:rect b="b" l="l" r="r" t="t"/>
            <a:pathLst>
              <a:path extrusionOk="0" h="43086" w="130195">
                <a:moveTo>
                  <a:pt x="58576" y="1"/>
                </a:moveTo>
                <a:cubicBezTo>
                  <a:pt x="53602" y="1"/>
                  <a:pt x="48638" y="588"/>
                  <a:pt x="45061" y="1754"/>
                </a:cubicBezTo>
                <a:lnTo>
                  <a:pt x="3105" y="15421"/>
                </a:lnTo>
                <a:lnTo>
                  <a:pt x="1" y="40998"/>
                </a:lnTo>
                <a:lnTo>
                  <a:pt x="130195" y="43085"/>
                </a:lnTo>
                <a:lnTo>
                  <a:pt x="119864" y="15725"/>
                </a:lnTo>
                <a:lnTo>
                  <a:pt x="71432" y="1549"/>
                </a:lnTo>
                <a:cubicBezTo>
                  <a:pt x="67888" y="514"/>
                  <a:pt x="63227" y="1"/>
                  <a:pt x="585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Google Shape;3036;p36"/>
          <p:cNvSpPr/>
          <p:nvPr/>
        </p:nvSpPr>
        <p:spPr>
          <a:xfrm>
            <a:off x="-393775" y="-77592"/>
            <a:ext cx="7472321" cy="1569721"/>
          </a:xfrm>
          <a:custGeom>
            <a:rect b="b" l="l" r="r" t="t"/>
            <a:pathLst>
              <a:path extrusionOk="0" h="40190" w="223321">
                <a:moveTo>
                  <a:pt x="84924" y="0"/>
                </a:moveTo>
                <a:cubicBezTo>
                  <a:pt x="81832" y="0"/>
                  <a:pt x="78674" y="328"/>
                  <a:pt x="76026" y="1080"/>
                </a:cubicBezTo>
                <a:cubicBezTo>
                  <a:pt x="75883" y="1115"/>
                  <a:pt x="75740" y="1160"/>
                  <a:pt x="75597" y="1204"/>
                </a:cubicBezTo>
                <a:lnTo>
                  <a:pt x="60548" y="5781"/>
                </a:lnTo>
                <a:cubicBezTo>
                  <a:pt x="53141" y="8036"/>
                  <a:pt x="42941" y="9255"/>
                  <a:pt x="32485" y="9255"/>
                </a:cubicBezTo>
                <a:cubicBezTo>
                  <a:pt x="28710" y="9255"/>
                  <a:pt x="24902" y="9096"/>
                  <a:pt x="21179" y="8769"/>
                </a:cubicBezTo>
                <a:lnTo>
                  <a:pt x="2275" y="7101"/>
                </a:lnTo>
                <a:lnTo>
                  <a:pt x="0" y="40189"/>
                </a:lnTo>
                <a:lnTo>
                  <a:pt x="156315" y="37781"/>
                </a:lnTo>
                <a:lnTo>
                  <a:pt x="223321" y="15817"/>
                </a:lnTo>
                <a:lnTo>
                  <a:pt x="197503" y="19867"/>
                </a:lnTo>
                <a:cubicBezTo>
                  <a:pt x="190195" y="21009"/>
                  <a:pt x="182085" y="21589"/>
                  <a:pt x="173940" y="21589"/>
                </a:cubicBezTo>
                <a:cubicBezTo>
                  <a:pt x="168276" y="21589"/>
                  <a:pt x="162595" y="21309"/>
                  <a:pt x="157154" y="20741"/>
                </a:cubicBezTo>
                <a:cubicBezTo>
                  <a:pt x="152229" y="20233"/>
                  <a:pt x="148741" y="18966"/>
                  <a:pt x="148125" y="17467"/>
                </a:cubicBezTo>
                <a:cubicBezTo>
                  <a:pt x="147294" y="15456"/>
                  <a:pt x="141361" y="13964"/>
                  <a:pt x="134466" y="13964"/>
                </a:cubicBezTo>
                <a:cubicBezTo>
                  <a:pt x="133959" y="13964"/>
                  <a:pt x="133448" y="13972"/>
                  <a:pt x="132933" y="13988"/>
                </a:cubicBezTo>
                <a:lnTo>
                  <a:pt x="112423" y="14613"/>
                </a:lnTo>
                <a:cubicBezTo>
                  <a:pt x="111810" y="14632"/>
                  <a:pt x="111204" y="14641"/>
                  <a:pt x="110605" y="14641"/>
                </a:cubicBezTo>
                <a:cubicBezTo>
                  <a:pt x="100399" y="14641"/>
                  <a:pt x="92498" y="11914"/>
                  <a:pt x="94697" y="8948"/>
                </a:cubicBezTo>
                <a:lnTo>
                  <a:pt x="97927" y="4612"/>
                </a:lnTo>
                <a:cubicBezTo>
                  <a:pt x="99853" y="2019"/>
                  <a:pt x="92592" y="0"/>
                  <a:pt x="849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7" name="Google Shape;3037;p36"/>
          <p:cNvSpPr/>
          <p:nvPr/>
        </p:nvSpPr>
        <p:spPr>
          <a:xfrm>
            <a:off x="2433029" y="-390525"/>
            <a:ext cx="8773513" cy="2324781"/>
          </a:xfrm>
          <a:custGeom>
            <a:rect b="b" l="l" r="r" t="t"/>
            <a:pathLst>
              <a:path extrusionOk="0" h="59522" w="262209">
                <a:moveTo>
                  <a:pt x="86689" y="1"/>
                </a:moveTo>
                <a:cubicBezTo>
                  <a:pt x="79326" y="1"/>
                  <a:pt x="71979" y="814"/>
                  <a:pt x="66686" y="2428"/>
                </a:cubicBezTo>
                <a:lnTo>
                  <a:pt x="4586" y="21313"/>
                </a:lnTo>
                <a:lnTo>
                  <a:pt x="1" y="56649"/>
                </a:lnTo>
                <a:lnTo>
                  <a:pt x="192677" y="59522"/>
                </a:lnTo>
                <a:lnTo>
                  <a:pt x="262208" y="26452"/>
                </a:lnTo>
                <a:lnTo>
                  <a:pt x="231074" y="26782"/>
                </a:lnTo>
                <a:cubicBezTo>
                  <a:pt x="230068" y="26793"/>
                  <a:pt x="229063" y="26798"/>
                  <a:pt x="228060" y="26798"/>
                </a:cubicBezTo>
                <a:cubicBezTo>
                  <a:pt x="208028" y="26798"/>
                  <a:pt x="188697" y="24603"/>
                  <a:pt x="174041" y="20635"/>
                </a:cubicBezTo>
                <a:lnTo>
                  <a:pt x="105706" y="2142"/>
                </a:lnTo>
                <a:cubicBezTo>
                  <a:pt x="100465" y="711"/>
                  <a:pt x="93571" y="1"/>
                  <a:pt x="866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8" name="Google Shape;3038;p36"/>
          <p:cNvSpPr/>
          <p:nvPr/>
        </p:nvSpPr>
        <p:spPr>
          <a:xfrm>
            <a:off x="-279441" y="-315885"/>
            <a:ext cx="11499667" cy="5782893"/>
          </a:xfrm>
          <a:custGeom>
            <a:rect b="b" l="l" r="r" t="t"/>
            <a:pathLst>
              <a:path extrusionOk="0" h="148061" w="343684">
                <a:moveTo>
                  <a:pt x="156832" y="1"/>
                </a:moveTo>
                <a:cubicBezTo>
                  <a:pt x="152620" y="1"/>
                  <a:pt x="148318" y="451"/>
                  <a:pt x="144726" y="1480"/>
                </a:cubicBezTo>
                <a:cubicBezTo>
                  <a:pt x="144566" y="1525"/>
                  <a:pt x="144405" y="1569"/>
                  <a:pt x="144245" y="1623"/>
                </a:cubicBezTo>
                <a:lnTo>
                  <a:pt x="81164" y="20161"/>
                </a:lnTo>
                <a:cubicBezTo>
                  <a:pt x="64526" y="25049"/>
                  <a:pt x="42473" y="28118"/>
                  <a:pt x="18824" y="28823"/>
                </a:cubicBezTo>
                <a:lnTo>
                  <a:pt x="0" y="29385"/>
                </a:lnTo>
                <a:lnTo>
                  <a:pt x="4782" y="144858"/>
                </a:lnTo>
                <a:lnTo>
                  <a:pt x="332550" y="148061"/>
                </a:lnTo>
                <a:lnTo>
                  <a:pt x="343683" y="21356"/>
                </a:lnTo>
                <a:lnTo>
                  <a:pt x="330284" y="24023"/>
                </a:lnTo>
                <a:cubicBezTo>
                  <a:pt x="317026" y="26102"/>
                  <a:pt x="288331" y="28557"/>
                  <a:pt x="268080" y="28557"/>
                </a:cubicBezTo>
                <a:cubicBezTo>
                  <a:pt x="262783" y="28557"/>
                  <a:pt x="258063" y="28389"/>
                  <a:pt x="254348" y="28002"/>
                </a:cubicBezTo>
                <a:cubicBezTo>
                  <a:pt x="247711" y="27315"/>
                  <a:pt x="242992" y="25602"/>
                  <a:pt x="242162" y="23586"/>
                </a:cubicBezTo>
                <a:cubicBezTo>
                  <a:pt x="241037" y="20854"/>
                  <a:pt x="232990" y="18845"/>
                  <a:pt x="223649" y="18845"/>
                </a:cubicBezTo>
                <a:cubicBezTo>
                  <a:pt x="222987" y="18845"/>
                  <a:pt x="222317" y="18855"/>
                  <a:pt x="221644" y="18876"/>
                </a:cubicBezTo>
                <a:lnTo>
                  <a:pt x="208565" y="19277"/>
                </a:lnTo>
                <a:cubicBezTo>
                  <a:pt x="207353" y="19315"/>
                  <a:pt x="206153" y="19333"/>
                  <a:pt x="204969" y="19333"/>
                </a:cubicBezTo>
                <a:cubicBezTo>
                  <a:pt x="184530" y="19333"/>
                  <a:pt x="168702" y="13876"/>
                  <a:pt x="173104" y="7948"/>
                </a:cubicBezTo>
                <a:lnTo>
                  <a:pt x="174398" y="6217"/>
                </a:lnTo>
                <a:cubicBezTo>
                  <a:pt x="176997" y="2717"/>
                  <a:pt x="167185" y="1"/>
                  <a:pt x="1568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36"/>
          <p:cNvSpPr/>
          <p:nvPr/>
        </p:nvSpPr>
        <p:spPr>
          <a:xfrm>
            <a:off x="548136" y="4047805"/>
            <a:ext cx="247542" cy="209651"/>
          </a:xfrm>
          <a:custGeom>
            <a:rect b="b" l="l" r="r" t="t"/>
            <a:pathLst>
              <a:path extrusionOk="0" h="6634" w="7833">
                <a:moveTo>
                  <a:pt x="3912" y="1"/>
                </a:moveTo>
                <a:cubicBezTo>
                  <a:pt x="3598" y="1"/>
                  <a:pt x="3283" y="157"/>
                  <a:pt x="3105" y="469"/>
                </a:cubicBezTo>
                <a:lnTo>
                  <a:pt x="357" y="5233"/>
                </a:lnTo>
                <a:cubicBezTo>
                  <a:pt x="0" y="5849"/>
                  <a:pt x="446" y="6634"/>
                  <a:pt x="1169" y="6634"/>
                </a:cubicBezTo>
                <a:lnTo>
                  <a:pt x="6664" y="6634"/>
                </a:lnTo>
                <a:cubicBezTo>
                  <a:pt x="7378" y="6634"/>
                  <a:pt x="7833" y="5849"/>
                  <a:pt x="7467" y="5233"/>
                </a:cubicBezTo>
                <a:lnTo>
                  <a:pt x="6905" y="4252"/>
                </a:lnTo>
                <a:lnTo>
                  <a:pt x="6093" y="2851"/>
                </a:lnTo>
                <a:lnTo>
                  <a:pt x="4719" y="469"/>
                </a:lnTo>
                <a:cubicBezTo>
                  <a:pt x="4541" y="157"/>
                  <a:pt x="4227" y="1"/>
                  <a:pt x="39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36"/>
          <p:cNvSpPr/>
          <p:nvPr/>
        </p:nvSpPr>
        <p:spPr>
          <a:xfrm>
            <a:off x="487237" y="4170046"/>
            <a:ext cx="369054" cy="312391"/>
          </a:xfrm>
          <a:custGeom>
            <a:rect b="b" l="l" r="r" t="t"/>
            <a:pathLst>
              <a:path extrusionOk="0" h="9885" w="11678">
                <a:moveTo>
                  <a:pt x="5839" y="0"/>
                </a:moveTo>
                <a:cubicBezTo>
                  <a:pt x="5369" y="0"/>
                  <a:pt x="4898" y="232"/>
                  <a:pt x="4630" y="696"/>
                </a:cubicBezTo>
                <a:lnTo>
                  <a:pt x="2587" y="4246"/>
                </a:lnTo>
                <a:lnTo>
                  <a:pt x="955" y="7065"/>
                </a:lnTo>
                <a:lnTo>
                  <a:pt x="536" y="7788"/>
                </a:lnTo>
                <a:cubicBezTo>
                  <a:pt x="0" y="8725"/>
                  <a:pt x="669" y="9885"/>
                  <a:pt x="1740" y="9885"/>
                </a:cubicBezTo>
                <a:lnTo>
                  <a:pt x="9938" y="9885"/>
                </a:lnTo>
                <a:cubicBezTo>
                  <a:pt x="11009" y="9885"/>
                  <a:pt x="11678" y="8725"/>
                  <a:pt x="11143" y="7788"/>
                </a:cubicBezTo>
                <a:lnTo>
                  <a:pt x="9100" y="4246"/>
                </a:lnTo>
                <a:lnTo>
                  <a:pt x="7048" y="696"/>
                </a:lnTo>
                <a:cubicBezTo>
                  <a:pt x="6780" y="232"/>
                  <a:pt x="6310" y="0"/>
                  <a:pt x="58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36"/>
          <p:cNvSpPr/>
          <p:nvPr/>
        </p:nvSpPr>
        <p:spPr>
          <a:xfrm>
            <a:off x="440433" y="4339881"/>
            <a:ext cx="462661" cy="391492"/>
          </a:xfrm>
          <a:custGeom>
            <a:rect b="b" l="l" r="r" t="t"/>
            <a:pathLst>
              <a:path extrusionOk="0" h="12388" w="14640">
                <a:moveTo>
                  <a:pt x="7320" y="1"/>
                </a:moveTo>
                <a:cubicBezTo>
                  <a:pt x="6731" y="1"/>
                  <a:pt x="6143" y="291"/>
                  <a:pt x="5808" y="871"/>
                </a:cubicBezTo>
                <a:lnTo>
                  <a:pt x="3239" y="5322"/>
                </a:lnTo>
                <a:lnTo>
                  <a:pt x="678" y="9765"/>
                </a:lnTo>
                <a:cubicBezTo>
                  <a:pt x="0" y="10925"/>
                  <a:pt x="848" y="12388"/>
                  <a:pt x="2186" y="12388"/>
                </a:cubicBezTo>
                <a:lnTo>
                  <a:pt x="12454" y="12388"/>
                </a:lnTo>
                <a:cubicBezTo>
                  <a:pt x="13801" y="12388"/>
                  <a:pt x="14640" y="10925"/>
                  <a:pt x="13971" y="9765"/>
                </a:cubicBezTo>
                <a:lnTo>
                  <a:pt x="11402" y="5322"/>
                </a:lnTo>
                <a:lnTo>
                  <a:pt x="8832" y="871"/>
                </a:lnTo>
                <a:cubicBezTo>
                  <a:pt x="8498" y="291"/>
                  <a:pt x="7909" y="1"/>
                  <a:pt x="73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p36"/>
          <p:cNvSpPr/>
          <p:nvPr/>
        </p:nvSpPr>
        <p:spPr>
          <a:xfrm>
            <a:off x="618611" y="4182150"/>
            <a:ext cx="177069" cy="75309"/>
          </a:xfrm>
          <a:custGeom>
            <a:rect b="b" l="l" r="r" t="t"/>
            <a:pathLst>
              <a:path extrusionOk="0" h="2383" w="5603">
                <a:moveTo>
                  <a:pt x="4675" y="1"/>
                </a:moveTo>
                <a:lnTo>
                  <a:pt x="4336" y="349"/>
                </a:lnTo>
                <a:cubicBezTo>
                  <a:pt x="4069" y="607"/>
                  <a:pt x="3721" y="750"/>
                  <a:pt x="3346" y="750"/>
                </a:cubicBezTo>
                <a:lnTo>
                  <a:pt x="3292" y="750"/>
                </a:lnTo>
                <a:cubicBezTo>
                  <a:pt x="2927" y="750"/>
                  <a:pt x="2570" y="902"/>
                  <a:pt x="2311" y="1160"/>
                </a:cubicBezTo>
                <a:lnTo>
                  <a:pt x="2195" y="1276"/>
                </a:lnTo>
                <a:cubicBezTo>
                  <a:pt x="2061" y="1410"/>
                  <a:pt x="1910" y="1508"/>
                  <a:pt x="1740" y="1580"/>
                </a:cubicBezTo>
                <a:cubicBezTo>
                  <a:pt x="1571" y="1651"/>
                  <a:pt x="1392" y="1687"/>
                  <a:pt x="1205" y="1687"/>
                </a:cubicBezTo>
                <a:cubicBezTo>
                  <a:pt x="705" y="1687"/>
                  <a:pt x="241" y="1954"/>
                  <a:pt x="1" y="2383"/>
                </a:cubicBezTo>
                <a:lnTo>
                  <a:pt x="4434" y="2383"/>
                </a:lnTo>
                <a:cubicBezTo>
                  <a:pt x="5148" y="2383"/>
                  <a:pt x="5603" y="1598"/>
                  <a:pt x="5237" y="982"/>
                </a:cubicBezTo>
                <a:lnTo>
                  <a:pt x="46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Google Shape;3043;p36"/>
          <p:cNvSpPr/>
          <p:nvPr/>
        </p:nvSpPr>
        <p:spPr>
          <a:xfrm>
            <a:off x="487237" y="4393322"/>
            <a:ext cx="256012" cy="89119"/>
          </a:xfrm>
          <a:custGeom>
            <a:rect b="b" l="l" r="r" t="t"/>
            <a:pathLst>
              <a:path extrusionOk="0" h="2820" w="8101">
                <a:moveTo>
                  <a:pt x="955" y="0"/>
                </a:moveTo>
                <a:lnTo>
                  <a:pt x="536" y="723"/>
                </a:lnTo>
                <a:cubicBezTo>
                  <a:pt x="0" y="1660"/>
                  <a:pt x="669" y="2820"/>
                  <a:pt x="1740" y="2820"/>
                </a:cubicBezTo>
                <a:lnTo>
                  <a:pt x="8101" y="2820"/>
                </a:lnTo>
                <a:lnTo>
                  <a:pt x="7423" y="2142"/>
                </a:lnTo>
                <a:cubicBezTo>
                  <a:pt x="7003" y="1722"/>
                  <a:pt x="6441" y="1490"/>
                  <a:pt x="5853" y="1490"/>
                </a:cubicBezTo>
                <a:lnTo>
                  <a:pt x="5567" y="1490"/>
                </a:lnTo>
                <a:cubicBezTo>
                  <a:pt x="4978" y="1490"/>
                  <a:pt x="4416" y="1258"/>
                  <a:pt x="3997" y="839"/>
                </a:cubicBezTo>
                <a:lnTo>
                  <a:pt x="3810" y="652"/>
                </a:lnTo>
                <a:cubicBezTo>
                  <a:pt x="3399" y="241"/>
                  <a:pt x="2828" y="0"/>
                  <a:pt x="22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36"/>
          <p:cNvSpPr/>
          <p:nvPr/>
        </p:nvSpPr>
        <p:spPr>
          <a:xfrm>
            <a:off x="689939" y="4306761"/>
            <a:ext cx="82925" cy="57264"/>
          </a:xfrm>
          <a:custGeom>
            <a:rect b="b" l="l" r="r" t="t"/>
            <a:pathLst>
              <a:path extrusionOk="0" h="1812" w="2624">
                <a:moveTo>
                  <a:pt x="937" y="1"/>
                </a:moveTo>
                <a:cubicBezTo>
                  <a:pt x="714" y="1"/>
                  <a:pt x="509" y="135"/>
                  <a:pt x="429" y="349"/>
                </a:cubicBezTo>
                <a:cubicBezTo>
                  <a:pt x="348" y="545"/>
                  <a:pt x="241" y="813"/>
                  <a:pt x="143" y="1062"/>
                </a:cubicBezTo>
                <a:cubicBezTo>
                  <a:pt x="1" y="1419"/>
                  <a:pt x="268" y="1812"/>
                  <a:pt x="661" y="1812"/>
                </a:cubicBezTo>
                <a:lnTo>
                  <a:pt x="1927" y="1812"/>
                </a:lnTo>
                <a:cubicBezTo>
                  <a:pt x="2356" y="1812"/>
                  <a:pt x="2623" y="1339"/>
                  <a:pt x="2391" y="973"/>
                </a:cubicBezTo>
                <a:lnTo>
                  <a:pt x="2204" y="670"/>
                </a:lnTo>
                <a:cubicBezTo>
                  <a:pt x="1945" y="251"/>
                  <a:pt x="1499" y="1"/>
                  <a:pt x="10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36"/>
          <p:cNvSpPr/>
          <p:nvPr/>
        </p:nvSpPr>
        <p:spPr>
          <a:xfrm>
            <a:off x="648223" y="4486646"/>
            <a:ext cx="203583" cy="118983"/>
          </a:xfrm>
          <a:custGeom>
            <a:rect b="b" l="l" r="r" t="t"/>
            <a:pathLst>
              <a:path extrusionOk="0" fill="none" h="3765" w="6442">
                <a:moveTo>
                  <a:pt x="0" y="0"/>
                </a:moveTo>
                <a:lnTo>
                  <a:pt x="785" y="1793"/>
                </a:lnTo>
                <a:cubicBezTo>
                  <a:pt x="999" y="2266"/>
                  <a:pt x="1463" y="2570"/>
                  <a:pt x="1981" y="2570"/>
                </a:cubicBezTo>
                <a:lnTo>
                  <a:pt x="2525" y="2570"/>
                </a:lnTo>
                <a:cubicBezTo>
                  <a:pt x="2971" y="2570"/>
                  <a:pt x="3381" y="2793"/>
                  <a:pt x="3622" y="3167"/>
                </a:cubicBezTo>
                <a:cubicBezTo>
                  <a:pt x="3863" y="3542"/>
                  <a:pt x="4273" y="3765"/>
                  <a:pt x="4719" y="3765"/>
                </a:cubicBezTo>
                <a:lnTo>
                  <a:pt x="6441" y="3765"/>
                </a:lnTo>
              </a:path>
            </a:pathLst>
          </a:custGeom>
          <a:noFill/>
          <a:ln cap="flat" cmpd="sng" w="9525">
            <a:solidFill>
              <a:srgbClr val="57CE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36"/>
          <p:cNvSpPr/>
          <p:nvPr/>
        </p:nvSpPr>
        <p:spPr>
          <a:xfrm>
            <a:off x="8357658" y="4047805"/>
            <a:ext cx="247542" cy="209651"/>
          </a:xfrm>
          <a:custGeom>
            <a:rect b="b" l="l" r="r" t="t"/>
            <a:pathLst>
              <a:path extrusionOk="0" h="6634" w="7833">
                <a:moveTo>
                  <a:pt x="3912" y="1"/>
                </a:moveTo>
                <a:cubicBezTo>
                  <a:pt x="3598" y="1"/>
                  <a:pt x="3283" y="157"/>
                  <a:pt x="3105" y="469"/>
                </a:cubicBezTo>
                <a:lnTo>
                  <a:pt x="357" y="5233"/>
                </a:lnTo>
                <a:cubicBezTo>
                  <a:pt x="0" y="5849"/>
                  <a:pt x="446" y="6634"/>
                  <a:pt x="1169" y="6634"/>
                </a:cubicBezTo>
                <a:lnTo>
                  <a:pt x="6664" y="6634"/>
                </a:lnTo>
                <a:cubicBezTo>
                  <a:pt x="7378" y="6634"/>
                  <a:pt x="7833" y="5849"/>
                  <a:pt x="7467" y="5233"/>
                </a:cubicBezTo>
                <a:lnTo>
                  <a:pt x="6905" y="4252"/>
                </a:lnTo>
                <a:lnTo>
                  <a:pt x="6093" y="2851"/>
                </a:lnTo>
                <a:lnTo>
                  <a:pt x="4719" y="469"/>
                </a:lnTo>
                <a:cubicBezTo>
                  <a:pt x="4541" y="157"/>
                  <a:pt x="4227" y="1"/>
                  <a:pt x="39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p36"/>
          <p:cNvSpPr/>
          <p:nvPr/>
        </p:nvSpPr>
        <p:spPr>
          <a:xfrm>
            <a:off x="8296759" y="4170046"/>
            <a:ext cx="369054" cy="312391"/>
          </a:xfrm>
          <a:custGeom>
            <a:rect b="b" l="l" r="r" t="t"/>
            <a:pathLst>
              <a:path extrusionOk="0" h="9885" w="11678">
                <a:moveTo>
                  <a:pt x="5839" y="0"/>
                </a:moveTo>
                <a:cubicBezTo>
                  <a:pt x="5369" y="0"/>
                  <a:pt x="4898" y="232"/>
                  <a:pt x="4630" y="696"/>
                </a:cubicBezTo>
                <a:lnTo>
                  <a:pt x="2587" y="4246"/>
                </a:lnTo>
                <a:lnTo>
                  <a:pt x="955" y="7065"/>
                </a:lnTo>
                <a:lnTo>
                  <a:pt x="536" y="7788"/>
                </a:lnTo>
                <a:cubicBezTo>
                  <a:pt x="0" y="8725"/>
                  <a:pt x="669" y="9885"/>
                  <a:pt x="1740" y="9885"/>
                </a:cubicBezTo>
                <a:lnTo>
                  <a:pt x="9938" y="9885"/>
                </a:lnTo>
                <a:cubicBezTo>
                  <a:pt x="11009" y="9885"/>
                  <a:pt x="11678" y="8725"/>
                  <a:pt x="11143" y="7788"/>
                </a:cubicBezTo>
                <a:lnTo>
                  <a:pt x="9100" y="4246"/>
                </a:lnTo>
                <a:lnTo>
                  <a:pt x="7048" y="696"/>
                </a:lnTo>
                <a:cubicBezTo>
                  <a:pt x="6780" y="232"/>
                  <a:pt x="6310" y="0"/>
                  <a:pt x="58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Google Shape;3048;p36"/>
          <p:cNvSpPr/>
          <p:nvPr/>
        </p:nvSpPr>
        <p:spPr>
          <a:xfrm>
            <a:off x="8249955" y="4339881"/>
            <a:ext cx="462661" cy="391492"/>
          </a:xfrm>
          <a:custGeom>
            <a:rect b="b" l="l" r="r" t="t"/>
            <a:pathLst>
              <a:path extrusionOk="0" h="12388" w="14640">
                <a:moveTo>
                  <a:pt x="7320" y="1"/>
                </a:moveTo>
                <a:cubicBezTo>
                  <a:pt x="6731" y="1"/>
                  <a:pt x="6143" y="291"/>
                  <a:pt x="5808" y="871"/>
                </a:cubicBezTo>
                <a:lnTo>
                  <a:pt x="3239" y="5322"/>
                </a:lnTo>
                <a:lnTo>
                  <a:pt x="678" y="9765"/>
                </a:lnTo>
                <a:cubicBezTo>
                  <a:pt x="0" y="10925"/>
                  <a:pt x="848" y="12388"/>
                  <a:pt x="2186" y="12388"/>
                </a:cubicBezTo>
                <a:lnTo>
                  <a:pt x="12454" y="12388"/>
                </a:lnTo>
                <a:cubicBezTo>
                  <a:pt x="13801" y="12388"/>
                  <a:pt x="14640" y="10925"/>
                  <a:pt x="13971" y="9765"/>
                </a:cubicBezTo>
                <a:lnTo>
                  <a:pt x="11401" y="5322"/>
                </a:lnTo>
                <a:lnTo>
                  <a:pt x="8832" y="871"/>
                </a:lnTo>
                <a:cubicBezTo>
                  <a:pt x="8498" y="291"/>
                  <a:pt x="7909" y="1"/>
                  <a:pt x="73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p36"/>
          <p:cNvSpPr/>
          <p:nvPr/>
        </p:nvSpPr>
        <p:spPr>
          <a:xfrm>
            <a:off x="8428133" y="4182150"/>
            <a:ext cx="177069" cy="75309"/>
          </a:xfrm>
          <a:custGeom>
            <a:rect b="b" l="l" r="r" t="t"/>
            <a:pathLst>
              <a:path extrusionOk="0" h="2383" w="5603">
                <a:moveTo>
                  <a:pt x="4675" y="1"/>
                </a:moveTo>
                <a:lnTo>
                  <a:pt x="4336" y="349"/>
                </a:lnTo>
                <a:cubicBezTo>
                  <a:pt x="4068" y="607"/>
                  <a:pt x="3721" y="750"/>
                  <a:pt x="3346" y="750"/>
                </a:cubicBezTo>
                <a:lnTo>
                  <a:pt x="3292" y="750"/>
                </a:lnTo>
                <a:cubicBezTo>
                  <a:pt x="2927" y="750"/>
                  <a:pt x="2570" y="902"/>
                  <a:pt x="2311" y="1160"/>
                </a:cubicBezTo>
                <a:lnTo>
                  <a:pt x="2195" y="1276"/>
                </a:lnTo>
                <a:cubicBezTo>
                  <a:pt x="2061" y="1410"/>
                  <a:pt x="1910" y="1508"/>
                  <a:pt x="1740" y="1580"/>
                </a:cubicBezTo>
                <a:cubicBezTo>
                  <a:pt x="1571" y="1651"/>
                  <a:pt x="1392" y="1687"/>
                  <a:pt x="1205" y="1687"/>
                </a:cubicBezTo>
                <a:cubicBezTo>
                  <a:pt x="705" y="1687"/>
                  <a:pt x="241" y="1954"/>
                  <a:pt x="0" y="2383"/>
                </a:cubicBezTo>
                <a:lnTo>
                  <a:pt x="4434" y="2383"/>
                </a:lnTo>
                <a:cubicBezTo>
                  <a:pt x="5148" y="2383"/>
                  <a:pt x="5603" y="1598"/>
                  <a:pt x="5237" y="982"/>
                </a:cubicBezTo>
                <a:lnTo>
                  <a:pt x="46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Google Shape;3050;p36"/>
          <p:cNvSpPr/>
          <p:nvPr/>
        </p:nvSpPr>
        <p:spPr>
          <a:xfrm>
            <a:off x="8296759" y="4393322"/>
            <a:ext cx="256012" cy="89119"/>
          </a:xfrm>
          <a:custGeom>
            <a:rect b="b" l="l" r="r" t="t"/>
            <a:pathLst>
              <a:path extrusionOk="0" h="2820" w="8101">
                <a:moveTo>
                  <a:pt x="955" y="0"/>
                </a:moveTo>
                <a:lnTo>
                  <a:pt x="536" y="723"/>
                </a:lnTo>
                <a:cubicBezTo>
                  <a:pt x="0" y="1660"/>
                  <a:pt x="669" y="2820"/>
                  <a:pt x="1740" y="2820"/>
                </a:cubicBezTo>
                <a:lnTo>
                  <a:pt x="8101" y="2820"/>
                </a:lnTo>
                <a:lnTo>
                  <a:pt x="7423" y="2142"/>
                </a:lnTo>
                <a:cubicBezTo>
                  <a:pt x="7003" y="1722"/>
                  <a:pt x="6441" y="1490"/>
                  <a:pt x="5852" y="1490"/>
                </a:cubicBezTo>
                <a:lnTo>
                  <a:pt x="5567" y="1490"/>
                </a:lnTo>
                <a:cubicBezTo>
                  <a:pt x="4978" y="1490"/>
                  <a:pt x="4416" y="1258"/>
                  <a:pt x="3997" y="839"/>
                </a:cubicBezTo>
                <a:lnTo>
                  <a:pt x="3810" y="652"/>
                </a:lnTo>
                <a:cubicBezTo>
                  <a:pt x="3399" y="241"/>
                  <a:pt x="2828" y="0"/>
                  <a:pt x="22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Google Shape;3051;p36"/>
          <p:cNvSpPr/>
          <p:nvPr/>
        </p:nvSpPr>
        <p:spPr>
          <a:xfrm>
            <a:off x="8499461" y="4306761"/>
            <a:ext cx="82925" cy="57264"/>
          </a:xfrm>
          <a:custGeom>
            <a:rect b="b" l="l" r="r" t="t"/>
            <a:pathLst>
              <a:path extrusionOk="0" h="1812" w="2624">
                <a:moveTo>
                  <a:pt x="937" y="1"/>
                </a:moveTo>
                <a:cubicBezTo>
                  <a:pt x="714" y="1"/>
                  <a:pt x="509" y="135"/>
                  <a:pt x="429" y="349"/>
                </a:cubicBezTo>
                <a:cubicBezTo>
                  <a:pt x="348" y="545"/>
                  <a:pt x="241" y="813"/>
                  <a:pt x="143" y="1062"/>
                </a:cubicBezTo>
                <a:cubicBezTo>
                  <a:pt x="1" y="1419"/>
                  <a:pt x="268" y="1812"/>
                  <a:pt x="661" y="1812"/>
                </a:cubicBezTo>
                <a:lnTo>
                  <a:pt x="1927" y="1812"/>
                </a:lnTo>
                <a:cubicBezTo>
                  <a:pt x="2356" y="1812"/>
                  <a:pt x="2623" y="1339"/>
                  <a:pt x="2391" y="973"/>
                </a:cubicBezTo>
                <a:lnTo>
                  <a:pt x="2204" y="670"/>
                </a:lnTo>
                <a:cubicBezTo>
                  <a:pt x="1945" y="251"/>
                  <a:pt x="1499" y="1"/>
                  <a:pt x="10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36"/>
          <p:cNvSpPr/>
          <p:nvPr/>
        </p:nvSpPr>
        <p:spPr>
          <a:xfrm>
            <a:off x="8448138" y="4080673"/>
            <a:ext cx="105489" cy="70505"/>
          </a:xfrm>
          <a:custGeom>
            <a:rect b="b" l="l" r="r" t="t"/>
            <a:pathLst>
              <a:path extrusionOk="0" fill="none" h="2231" w="3338">
                <a:moveTo>
                  <a:pt x="1" y="0"/>
                </a:moveTo>
                <a:lnTo>
                  <a:pt x="545" y="0"/>
                </a:lnTo>
                <a:cubicBezTo>
                  <a:pt x="822" y="0"/>
                  <a:pt x="1071" y="143"/>
                  <a:pt x="1205" y="384"/>
                </a:cubicBezTo>
                <a:lnTo>
                  <a:pt x="2035" y="1847"/>
                </a:lnTo>
                <a:cubicBezTo>
                  <a:pt x="2169" y="2088"/>
                  <a:pt x="2427" y="2230"/>
                  <a:pt x="2695" y="2230"/>
                </a:cubicBezTo>
                <a:lnTo>
                  <a:pt x="3337" y="2230"/>
                </a:lnTo>
              </a:path>
            </a:pathLst>
          </a:custGeom>
          <a:noFill/>
          <a:ln cap="flat" cmpd="sng" w="9525">
            <a:solidFill>
              <a:srgbClr val="57CE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p36"/>
          <p:cNvSpPr/>
          <p:nvPr/>
        </p:nvSpPr>
        <p:spPr>
          <a:xfrm>
            <a:off x="8550500" y="4367092"/>
            <a:ext cx="87413" cy="33593"/>
          </a:xfrm>
          <a:custGeom>
            <a:rect b="b" l="l" r="r" t="t"/>
            <a:pathLst>
              <a:path extrusionOk="0" fill="none" h="1063" w="2766">
                <a:moveTo>
                  <a:pt x="2766" y="1062"/>
                </a:moveTo>
                <a:lnTo>
                  <a:pt x="1133" y="1062"/>
                </a:lnTo>
                <a:cubicBezTo>
                  <a:pt x="821" y="1062"/>
                  <a:pt x="535" y="902"/>
                  <a:pt x="384" y="634"/>
                </a:cubicBez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rgbClr val="57CE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Google Shape;3054;p36"/>
          <p:cNvSpPr/>
          <p:nvPr/>
        </p:nvSpPr>
        <p:spPr>
          <a:xfrm>
            <a:off x="8457745" y="4486646"/>
            <a:ext cx="203583" cy="118983"/>
          </a:xfrm>
          <a:custGeom>
            <a:rect b="b" l="l" r="r" t="t"/>
            <a:pathLst>
              <a:path extrusionOk="0" fill="none" h="3765" w="6442">
                <a:moveTo>
                  <a:pt x="0" y="0"/>
                </a:moveTo>
                <a:lnTo>
                  <a:pt x="785" y="1793"/>
                </a:lnTo>
                <a:cubicBezTo>
                  <a:pt x="999" y="2266"/>
                  <a:pt x="1463" y="2570"/>
                  <a:pt x="1981" y="2570"/>
                </a:cubicBezTo>
                <a:lnTo>
                  <a:pt x="2525" y="2570"/>
                </a:lnTo>
                <a:cubicBezTo>
                  <a:pt x="2971" y="2570"/>
                  <a:pt x="3381" y="2793"/>
                  <a:pt x="3622" y="3167"/>
                </a:cubicBezTo>
                <a:cubicBezTo>
                  <a:pt x="3863" y="3542"/>
                  <a:pt x="4273" y="3765"/>
                  <a:pt x="4719" y="3765"/>
                </a:cubicBezTo>
                <a:lnTo>
                  <a:pt x="6441" y="3765"/>
                </a:lnTo>
              </a:path>
            </a:pathLst>
          </a:custGeom>
          <a:noFill/>
          <a:ln cap="flat" cmpd="sng" w="9525">
            <a:solidFill>
              <a:srgbClr val="57CE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5" name="Google Shape;3055;p36"/>
          <p:cNvSpPr/>
          <p:nvPr/>
        </p:nvSpPr>
        <p:spPr>
          <a:xfrm>
            <a:off x="8109258" y="4303664"/>
            <a:ext cx="155105" cy="131119"/>
          </a:xfrm>
          <a:custGeom>
            <a:rect b="b" l="l" r="r" t="t"/>
            <a:pathLst>
              <a:path extrusionOk="0" h="4149" w="4908">
                <a:moveTo>
                  <a:pt x="2457" y="1"/>
                </a:moveTo>
                <a:cubicBezTo>
                  <a:pt x="2260" y="1"/>
                  <a:pt x="2062" y="99"/>
                  <a:pt x="1946" y="295"/>
                </a:cubicBezTo>
                <a:lnTo>
                  <a:pt x="233" y="3275"/>
                </a:lnTo>
                <a:cubicBezTo>
                  <a:pt x="1" y="3658"/>
                  <a:pt x="286" y="4149"/>
                  <a:pt x="732" y="4149"/>
                </a:cubicBezTo>
                <a:lnTo>
                  <a:pt x="4176" y="4149"/>
                </a:lnTo>
                <a:cubicBezTo>
                  <a:pt x="4622" y="4149"/>
                  <a:pt x="4907" y="3658"/>
                  <a:pt x="4684" y="3275"/>
                </a:cubicBezTo>
                <a:lnTo>
                  <a:pt x="4327" y="2659"/>
                </a:lnTo>
                <a:lnTo>
                  <a:pt x="3819" y="1785"/>
                </a:lnTo>
                <a:lnTo>
                  <a:pt x="2963" y="295"/>
                </a:lnTo>
                <a:cubicBezTo>
                  <a:pt x="2851" y="99"/>
                  <a:pt x="2655" y="1"/>
                  <a:pt x="24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6" name="Google Shape;3056;p36"/>
          <p:cNvSpPr/>
          <p:nvPr/>
        </p:nvSpPr>
        <p:spPr>
          <a:xfrm>
            <a:off x="8071208" y="4380144"/>
            <a:ext cx="231204" cy="195335"/>
          </a:xfrm>
          <a:custGeom>
            <a:rect b="b" l="l" r="r" t="t"/>
            <a:pathLst>
              <a:path extrusionOk="0" h="6181" w="7316">
                <a:moveTo>
                  <a:pt x="3658" y="0"/>
                </a:moveTo>
                <a:cubicBezTo>
                  <a:pt x="3364" y="0"/>
                  <a:pt x="3069" y="145"/>
                  <a:pt x="2900" y="435"/>
                </a:cubicBezTo>
                <a:lnTo>
                  <a:pt x="1624" y="2657"/>
                </a:lnTo>
                <a:lnTo>
                  <a:pt x="598" y="4423"/>
                </a:lnTo>
                <a:lnTo>
                  <a:pt x="339" y="4869"/>
                </a:lnTo>
                <a:cubicBezTo>
                  <a:pt x="0" y="5458"/>
                  <a:pt x="420" y="6180"/>
                  <a:pt x="1098" y="6180"/>
                </a:cubicBezTo>
                <a:lnTo>
                  <a:pt x="6218" y="6180"/>
                </a:lnTo>
                <a:cubicBezTo>
                  <a:pt x="6896" y="6180"/>
                  <a:pt x="7316" y="5458"/>
                  <a:pt x="6977" y="4869"/>
                </a:cubicBezTo>
                <a:lnTo>
                  <a:pt x="5692" y="2657"/>
                </a:lnTo>
                <a:lnTo>
                  <a:pt x="4416" y="435"/>
                </a:lnTo>
                <a:cubicBezTo>
                  <a:pt x="4247" y="145"/>
                  <a:pt x="3952" y="0"/>
                  <a:pt x="36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7" name="Google Shape;3057;p36"/>
          <p:cNvSpPr/>
          <p:nvPr/>
        </p:nvSpPr>
        <p:spPr>
          <a:xfrm>
            <a:off x="8042165" y="4486425"/>
            <a:ext cx="289289" cy="244951"/>
          </a:xfrm>
          <a:custGeom>
            <a:rect b="b" l="l" r="r" t="t"/>
            <a:pathLst>
              <a:path extrusionOk="0" h="7751" w="9154">
                <a:moveTo>
                  <a:pt x="4577" y="1"/>
                </a:moveTo>
                <a:cubicBezTo>
                  <a:pt x="4209" y="1"/>
                  <a:pt x="3841" y="181"/>
                  <a:pt x="3631" y="543"/>
                </a:cubicBezTo>
                <a:lnTo>
                  <a:pt x="2026" y="3326"/>
                </a:lnTo>
                <a:lnTo>
                  <a:pt x="420" y="6109"/>
                </a:lnTo>
                <a:cubicBezTo>
                  <a:pt x="1" y="6832"/>
                  <a:pt x="527" y="7751"/>
                  <a:pt x="1365" y="7751"/>
                </a:cubicBezTo>
                <a:lnTo>
                  <a:pt x="7789" y="7751"/>
                </a:lnTo>
                <a:cubicBezTo>
                  <a:pt x="8627" y="7751"/>
                  <a:pt x="9154" y="6832"/>
                  <a:pt x="8734" y="6109"/>
                </a:cubicBezTo>
                <a:lnTo>
                  <a:pt x="7128" y="3326"/>
                </a:lnTo>
                <a:lnTo>
                  <a:pt x="5523" y="543"/>
                </a:lnTo>
                <a:cubicBezTo>
                  <a:pt x="5313" y="181"/>
                  <a:pt x="4945" y="1"/>
                  <a:pt x="4577" y="1"/>
                </a:cubicBezTo>
                <a:close/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8" name="Google Shape;3058;p36"/>
          <p:cNvSpPr/>
          <p:nvPr/>
        </p:nvSpPr>
        <p:spPr>
          <a:xfrm>
            <a:off x="8153534" y="4387697"/>
            <a:ext cx="110830" cy="47088"/>
          </a:xfrm>
          <a:custGeom>
            <a:rect b="b" l="l" r="r" t="t"/>
            <a:pathLst>
              <a:path extrusionOk="0" h="1490" w="3507">
                <a:moveTo>
                  <a:pt x="2926" y="0"/>
                </a:moveTo>
                <a:lnTo>
                  <a:pt x="2712" y="214"/>
                </a:lnTo>
                <a:cubicBezTo>
                  <a:pt x="2552" y="375"/>
                  <a:pt x="2329" y="473"/>
                  <a:pt x="2097" y="473"/>
                </a:cubicBezTo>
                <a:lnTo>
                  <a:pt x="2061" y="473"/>
                </a:lnTo>
                <a:cubicBezTo>
                  <a:pt x="1829" y="473"/>
                  <a:pt x="1606" y="562"/>
                  <a:pt x="1446" y="723"/>
                </a:cubicBezTo>
                <a:lnTo>
                  <a:pt x="1374" y="794"/>
                </a:lnTo>
                <a:cubicBezTo>
                  <a:pt x="1294" y="883"/>
                  <a:pt x="1196" y="946"/>
                  <a:pt x="1089" y="990"/>
                </a:cubicBezTo>
                <a:cubicBezTo>
                  <a:pt x="982" y="1035"/>
                  <a:pt x="875" y="1053"/>
                  <a:pt x="759" y="1053"/>
                </a:cubicBezTo>
                <a:cubicBezTo>
                  <a:pt x="438" y="1053"/>
                  <a:pt x="152" y="1222"/>
                  <a:pt x="0" y="1490"/>
                </a:cubicBezTo>
                <a:lnTo>
                  <a:pt x="2775" y="1490"/>
                </a:lnTo>
                <a:cubicBezTo>
                  <a:pt x="3221" y="1490"/>
                  <a:pt x="3506" y="999"/>
                  <a:pt x="3283" y="616"/>
                </a:cubicBezTo>
                <a:lnTo>
                  <a:pt x="29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9" name="Google Shape;3059;p36"/>
          <p:cNvSpPr/>
          <p:nvPr/>
        </p:nvSpPr>
        <p:spPr>
          <a:xfrm>
            <a:off x="8071208" y="4519924"/>
            <a:ext cx="160446" cy="55557"/>
          </a:xfrm>
          <a:custGeom>
            <a:rect b="b" l="l" r="r" t="t"/>
            <a:pathLst>
              <a:path extrusionOk="0" h="1758" w="5077">
                <a:moveTo>
                  <a:pt x="598" y="0"/>
                </a:moveTo>
                <a:lnTo>
                  <a:pt x="339" y="446"/>
                </a:lnTo>
                <a:cubicBezTo>
                  <a:pt x="0" y="1035"/>
                  <a:pt x="420" y="1757"/>
                  <a:pt x="1098" y="1757"/>
                </a:cubicBezTo>
                <a:lnTo>
                  <a:pt x="5077" y="1757"/>
                </a:lnTo>
                <a:lnTo>
                  <a:pt x="4648" y="1338"/>
                </a:lnTo>
                <a:cubicBezTo>
                  <a:pt x="4390" y="1071"/>
                  <a:pt x="4033" y="928"/>
                  <a:pt x="3667" y="928"/>
                </a:cubicBezTo>
                <a:lnTo>
                  <a:pt x="3489" y="928"/>
                </a:lnTo>
                <a:cubicBezTo>
                  <a:pt x="3123" y="928"/>
                  <a:pt x="2766" y="785"/>
                  <a:pt x="2507" y="517"/>
                </a:cubicBezTo>
                <a:lnTo>
                  <a:pt x="2391" y="401"/>
                </a:lnTo>
                <a:cubicBezTo>
                  <a:pt x="2133" y="143"/>
                  <a:pt x="1776" y="0"/>
                  <a:pt x="14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0" name="Google Shape;3060;p36"/>
          <p:cNvSpPr/>
          <p:nvPr/>
        </p:nvSpPr>
        <p:spPr>
          <a:xfrm>
            <a:off x="8198063" y="4465504"/>
            <a:ext cx="51923" cy="36122"/>
          </a:xfrm>
          <a:custGeom>
            <a:rect b="b" l="l" r="r" t="t"/>
            <a:pathLst>
              <a:path extrusionOk="0" h="1143" w="1643">
                <a:moveTo>
                  <a:pt x="590" y="0"/>
                </a:moveTo>
                <a:cubicBezTo>
                  <a:pt x="447" y="0"/>
                  <a:pt x="322" y="89"/>
                  <a:pt x="269" y="223"/>
                </a:cubicBezTo>
                <a:cubicBezTo>
                  <a:pt x="224" y="348"/>
                  <a:pt x="153" y="509"/>
                  <a:pt x="90" y="669"/>
                </a:cubicBezTo>
                <a:cubicBezTo>
                  <a:pt x="1" y="892"/>
                  <a:pt x="170" y="1142"/>
                  <a:pt x="411" y="1142"/>
                </a:cubicBezTo>
                <a:lnTo>
                  <a:pt x="1205" y="1142"/>
                </a:lnTo>
                <a:cubicBezTo>
                  <a:pt x="1482" y="1142"/>
                  <a:pt x="1642" y="839"/>
                  <a:pt x="1500" y="616"/>
                </a:cubicBezTo>
                <a:lnTo>
                  <a:pt x="1384" y="420"/>
                </a:lnTo>
                <a:cubicBezTo>
                  <a:pt x="1223" y="161"/>
                  <a:pt x="938" y="0"/>
                  <a:pt x="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1" name="Google Shape;3061;p36"/>
          <p:cNvSpPr/>
          <p:nvPr/>
        </p:nvSpPr>
        <p:spPr>
          <a:xfrm>
            <a:off x="8166207" y="4324238"/>
            <a:ext cx="66018" cy="44022"/>
          </a:xfrm>
          <a:custGeom>
            <a:rect b="b" l="l" r="r" t="t"/>
            <a:pathLst>
              <a:path extrusionOk="0" fill="none" h="1393" w="2089">
                <a:moveTo>
                  <a:pt x="1" y="1"/>
                </a:moveTo>
                <a:lnTo>
                  <a:pt x="340" y="1"/>
                </a:lnTo>
                <a:cubicBezTo>
                  <a:pt x="509" y="1"/>
                  <a:pt x="670" y="90"/>
                  <a:pt x="750" y="242"/>
                </a:cubicBezTo>
                <a:lnTo>
                  <a:pt x="1268" y="1152"/>
                </a:lnTo>
                <a:cubicBezTo>
                  <a:pt x="1357" y="1303"/>
                  <a:pt x="1508" y="1393"/>
                  <a:pt x="1687" y="1393"/>
                </a:cubicBezTo>
                <a:lnTo>
                  <a:pt x="2088" y="1393"/>
                </a:lnTo>
              </a:path>
            </a:pathLst>
          </a:custGeom>
          <a:noFill/>
          <a:ln cap="flat" cmpd="sng" w="9525">
            <a:solidFill>
              <a:srgbClr val="57CE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2" name="Google Shape;3062;p36"/>
          <p:cNvSpPr/>
          <p:nvPr/>
        </p:nvSpPr>
        <p:spPr>
          <a:xfrm>
            <a:off x="8230203" y="4503554"/>
            <a:ext cx="54736" cy="20889"/>
          </a:xfrm>
          <a:custGeom>
            <a:rect b="b" l="l" r="r" t="t"/>
            <a:pathLst>
              <a:path extrusionOk="0" fill="none" h="661" w="1732">
                <a:moveTo>
                  <a:pt x="1732" y="661"/>
                </a:moveTo>
                <a:lnTo>
                  <a:pt x="706" y="661"/>
                </a:lnTo>
                <a:cubicBezTo>
                  <a:pt x="509" y="661"/>
                  <a:pt x="331" y="554"/>
                  <a:pt x="233" y="393"/>
                </a:cubicBez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rgbClr val="57CE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3" name="Google Shape;3063;p36"/>
          <p:cNvSpPr/>
          <p:nvPr/>
        </p:nvSpPr>
        <p:spPr>
          <a:xfrm>
            <a:off x="8171864" y="4578264"/>
            <a:ext cx="127737" cy="74455"/>
          </a:xfrm>
          <a:custGeom>
            <a:rect b="b" l="l" r="r" t="t"/>
            <a:pathLst>
              <a:path extrusionOk="0" fill="none" h="2356" w="4042">
                <a:moveTo>
                  <a:pt x="0" y="1"/>
                </a:moveTo>
                <a:lnTo>
                  <a:pt x="500" y="1116"/>
                </a:lnTo>
                <a:cubicBezTo>
                  <a:pt x="634" y="1419"/>
                  <a:pt x="928" y="1606"/>
                  <a:pt x="1249" y="1606"/>
                </a:cubicBezTo>
                <a:lnTo>
                  <a:pt x="1588" y="1606"/>
                </a:lnTo>
                <a:cubicBezTo>
                  <a:pt x="1865" y="1606"/>
                  <a:pt x="2123" y="1749"/>
                  <a:pt x="2275" y="1981"/>
                </a:cubicBezTo>
                <a:cubicBezTo>
                  <a:pt x="2427" y="2213"/>
                  <a:pt x="2685" y="2356"/>
                  <a:pt x="2962" y="2356"/>
                </a:cubicBezTo>
                <a:lnTo>
                  <a:pt x="4041" y="2356"/>
                </a:lnTo>
              </a:path>
            </a:pathLst>
          </a:custGeom>
          <a:noFill/>
          <a:ln cap="flat" cmpd="sng" w="9525">
            <a:solidFill>
              <a:srgbClr val="57CE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4" name="Google Shape;3064;p36"/>
          <p:cNvSpPr/>
          <p:nvPr/>
        </p:nvSpPr>
        <p:spPr>
          <a:xfrm>
            <a:off x="302296" y="4602219"/>
            <a:ext cx="6100357" cy="588976"/>
          </a:xfrm>
          <a:custGeom>
            <a:rect b="b" l="l" r="r" t="t"/>
            <a:pathLst>
              <a:path extrusionOk="0" h="18637" w="193034">
                <a:moveTo>
                  <a:pt x="8323" y="1"/>
                </a:moveTo>
                <a:lnTo>
                  <a:pt x="0" y="14203"/>
                </a:lnTo>
                <a:lnTo>
                  <a:pt x="129801" y="18637"/>
                </a:lnTo>
                <a:lnTo>
                  <a:pt x="193034" y="9225"/>
                </a:lnTo>
                <a:lnTo>
                  <a:pt x="184202" y="7985"/>
                </a:lnTo>
                <a:cubicBezTo>
                  <a:pt x="180523" y="7471"/>
                  <a:pt x="176613" y="7213"/>
                  <a:pt x="172707" y="7213"/>
                </a:cubicBezTo>
                <a:cubicBezTo>
                  <a:pt x="168352" y="7213"/>
                  <a:pt x="164002" y="7533"/>
                  <a:pt x="159981" y="8173"/>
                </a:cubicBezTo>
                <a:lnTo>
                  <a:pt x="157947" y="8494"/>
                </a:lnTo>
                <a:cubicBezTo>
                  <a:pt x="154896" y="8975"/>
                  <a:pt x="151560" y="9225"/>
                  <a:pt x="148188" y="9225"/>
                </a:cubicBezTo>
                <a:lnTo>
                  <a:pt x="146510" y="9225"/>
                </a:lnTo>
                <a:cubicBezTo>
                  <a:pt x="141024" y="9225"/>
                  <a:pt x="135636" y="8726"/>
                  <a:pt x="130925" y="7789"/>
                </a:cubicBezTo>
                <a:lnTo>
                  <a:pt x="128677" y="7343"/>
                </a:lnTo>
                <a:cubicBezTo>
                  <a:pt x="123967" y="6397"/>
                  <a:pt x="118579" y="5907"/>
                  <a:pt x="113083" y="5907"/>
                </a:cubicBezTo>
                <a:lnTo>
                  <a:pt x="86882" y="5907"/>
                </a:lnTo>
                <a:cubicBezTo>
                  <a:pt x="78844" y="5907"/>
                  <a:pt x="71137" y="4845"/>
                  <a:pt x="65454" y="2954"/>
                </a:cubicBezTo>
                <a:cubicBezTo>
                  <a:pt x="59771" y="1063"/>
                  <a:pt x="52063" y="1"/>
                  <a:pt x="440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5" name="Google Shape;3065;p36"/>
          <p:cNvSpPr/>
          <p:nvPr/>
        </p:nvSpPr>
        <p:spPr>
          <a:xfrm>
            <a:off x="8733450" y="2769903"/>
            <a:ext cx="782099" cy="667413"/>
          </a:xfrm>
          <a:custGeom>
            <a:rect b="b" l="l" r="r" t="t"/>
            <a:pathLst>
              <a:path extrusionOk="0" h="21119" w="24748">
                <a:moveTo>
                  <a:pt x="12273" y="0"/>
                </a:moveTo>
                <a:cubicBezTo>
                  <a:pt x="11270" y="0"/>
                  <a:pt x="10269" y="497"/>
                  <a:pt x="9698" y="1492"/>
                </a:cubicBezTo>
                <a:lnTo>
                  <a:pt x="947" y="16649"/>
                </a:lnTo>
                <a:cubicBezTo>
                  <a:pt x="866" y="16783"/>
                  <a:pt x="795" y="16926"/>
                  <a:pt x="741" y="17068"/>
                </a:cubicBezTo>
                <a:cubicBezTo>
                  <a:pt x="1" y="18968"/>
                  <a:pt x="1393" y="21118"/>
                  <a:pt x="3525" y="21118"/>
                </a:cubicBezTo>
                <a:lnTo>
                  <a:pt x="21028" y="21118"/>
                </a:lnTo>
                <a:cubicBezTo>
                  <a:pt x="23321" y="21118"/>
                  <a:pt x="24748" y="18638"/>
                  <a:pt x="23606" y="16649"/>
                </a:cubicBezTo>
                <a:lnTo>
                  <a:pt x="23178" y="15900"/>
                </a:lnTo>
                <a:lnTo>
                  <a:pt x="21804" y="13536"/>
                </a:lnTo>
                <a:lnTo>
                  <a:pt x="19226" y="9066"/>
                </a:lnTo>
                <a:lnTo>
                  <a:pt x="14855" y="1492"/>
                </a:lnTo>
                <a:cubicBezTo>
                  <a:pt x="14279" y="497"/>
                  <a:pt x="13275" y="0"/>
                  <a:pt x="122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6" name="Google Shape;3066;p36"/>
          <p:cNvSpPr/>
          <p:nvPr/>
        </p:nvSpPr>
        <p:spPr>
          <a:xfrm>
            <a:off x="8533308" y="3158747"/>
            <a:ext cx="1175929" cy="994942"/>
          </a:xfrm>
          <a:custGeom>
            <a:rect b="b" l="l" r="r" t="t"/>
            <a:pathLst>
              <a:path extrusionOk="0" h="31483" w="37210">
                <a:moveTo>
                  <a:pt x="18606" y="0"/>
                </a:moveTo>
                <a:cubicBezTo>
                  <a:pt x="17111" y="0"/>
                  <a:pt x="15616" y="741"/>
                  <a:pt x="14764" y="2222"/>
                </a:cubicBezTo>
                <a:lnTo>
                  <a:pt x="8234" y="13516"/>
                </a:lnTo>
                <a:lnTo>
                  <a:pt x="3042" y="22526"/>
                </a:lnTo>
                <a:lnTo>
                  <a:pt x="1713" y="24819"/>
                </a:lnTo>
                <a:cubicBezTo>
                  <a:pt x="0" y="27780"/>
                  <a:pt x="2141" y="31483"/>
                  <a:pt x="5558" y="31483"/>
                </a:cubicBezTo>
                <a:lnTo>
                  <a:pt x="31661" y="31483"/>
                </a:lnTo>
                <a:cubicBezTo>
                  <a:pt x="35078" y="31483"/>
                  <a:pt x="37210" y="27780"/>
                  <a:pt x="35506" y="24819"/>
                </a:cubicBezTo>
                <a:lnTo>
                  <a:pt x="28976" y="13516"/>
                </a:lnTo>
                <a:lnTo>
                  <a:pt x="22454" y="2222"/>
                </a:lnTo>
                <a:cubicBezTo>
                  <a:pt x="21598" y="741"/>
                  <a:pt x="20101" y="0"/>
                  <a:pt x="186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p36"/>
          <p:cNvSpPr/>
          <p:nvPr/>
        </p:nvSpPr>
        <p:spPr>
          <a:xfrm>
            <a:off x="8384710" y="3699761"/>
            <a:ext cx="1473372" cy="1246719"/>
          </a:xfrm>
          <a:custGeom>
            <a:rect b="b" l="l" r="r" t="t"/>
            <a:pathLst>
              <a:path extrusionOk="0" h="39450" w="46622">
                <a:moveTo>
                  <a:pt x="23311" y="1"/>
                </a:moveTo>
                <a:cubicBezTo>
                  <a:pt x="21438" y="1"/>
                  <a:pt x="19564" y="929"/>
                  <a:pt x="18494" y="2784"/>
                </a:cubicBezTo>
                <a:lnTo>
                  <a:pt x="10313" y="16942"/>
                </a:lnTo>
                <a:lnTo>
                  <a:pt x="2142" y="31099"/>
                </a:lnTo>
                <a:cubicBezTo>
                  <a:pt x="1" y="34811"/>
                  <a:pt x="2677" y="39449"/>
                  <a:pt x="6959" y="39449"/>
                </a:cubicBezTo>
                <a:lnTo>
                  <a:pt x="39655" y="39449"/>
                </a:lnTo>
                <a:cubicBezTo>
                  <a:pt x="43946" y="39449"/>
                  <a:pt x="46622" y="34811"/>
                  <a:pt x="44481" y="31099"/>
                </a:cubicBezTo>
                <a:lnTo>
                  <a:pt x="36300" y="16942"/>
                </a:lnTo>
                <a:lnTo>
                  <a:pt x="28129" y="2784"/>
                </a:lnTo>
                <a:cubicBezTo>
                  <a:pt x="27058" y="929"/>
                  <a:pt x="25185" y="1"/>
                  <a:pt x="2331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Google Shape;3068;p36"/>
          <p:cNvSpPr/>
          <p:nvPr/>
        </p:nvSpPr>
        <p:spPr>
          <a:xfrm>
            <a:off x="8533308" y="3870607"/>
            <a:ext cx="815345" cy="283095"/>
          </a:xfrm>
          <a:custGeom>
            <a:rect b="b" l="l" r="r" t="t"/>
            <a:pathLst>
              <a:path extrusionOk="0" h="8958" w="25800">
                <a:moveTo>
                  <a:pt x="3042" y="1"/>
                </a:moveTo>
                <a:lnTo>
                  <a:pt x="1713" y="2294"/>
                </a:lnTo>
                <a:cubicBezTo>
                  <a:pt x="0" y="5255"/>
                  <a:pt x="2141" y="8958"/>
                  <a:pt x="5558" y="8958"/>
                </a:cubicBezTo>
                <a:lnTo>
                  <a:pt x="25800" y="8958"/>
                </a:lnTo>
                <a:lnTo>
                  <a:pt x="23641" y="6799"/>
                </a:lnTo>
                <a:cubicBezTo>
                  <a:pt x="22312" y="5470"/>
                  <a:pt x="20510" y="4729"/>
                  <a:pt x="18636" y="4729"/>
                </a:cubicBezTo>
                <a:lnTo>
                  <a:pt x="17735" y="4729"/>
                </a:lnTo>
                <a:cubicBezTo>
                  <a:pt x="15862" y="4729"/>
                  <a:pt x="14060" y="3980"/>
                  <a:pt x="12730" y="2650"/>
                </a:cubicBezTo>
                <a:lnTo>
                  <a:pt x="12150" y="2071"/>
                </a:lnTo>
                <a:cubicBezTo>
                  <a:pt x="10821" y="741"/>
                  <a:pt x="9019" y="1"/>
                  <a:pt x="71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9" name="Google Shape;3069;p36"/>
          <p:cNvSpPr/>
          <p:nvPr/>
        </p:nvSpPr>
        <p:spPr>
          <a:xfrm>
            <a:off x="8867025" y="2832801"/>
            <a:ext cx="343733" cy="349338"/>
          </a:xfrm>
          <a:custGeom>
            <a:rect b="b" l="l" r="r" t="t"/>
            <a:pathLst>
              <a:path extrusionOk="0" fill="none" h="13409" w="15550">
                <a:moveTo>
                  <a:pt x="1" y="13409"/>
                </a:moveTo>
                <a:lnTo>
                  <a:pt x="2918" y="13409"/>
                </a:lnTo>
                <a:cubicBezTo>
                  <a:pt x="3935" y="13409"/>
                  <a:pt x="4880" y="12865"/>
                  <a:pt x="5389" y="11990"/>
                </a:cubicBezTo>
                <a:lnTo>
                  <a:pt x="8119" y="7253"/>
                </a:lnTo>
                <a:cubicBezTo>
                  <a:pt x="8627" y="6370"/>
                  <a:pt x="9564" y="5835"/>
                  <a:pt x="10581" y="5835"/>
                </a:cubicBezTo>
                <a:cubicBezTo>
                  <a:pt x="11607" y="5835"/>
                  <a:pt x="12552" y="5282"/>
                  <a:pt x="13061" y="4390"/>
                </a:cubicBezTo>
                <a:lnTo>
                  <a:pt x="15550" y="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0" name="Google Shape;3070;p36"/>
          <p:cNvSpPr/>
          <p:nvPr/>
        </p:nvSpPr>
        <p:spPr>
          <a:xfrm>
            <a:off x="8516653" y="4158480"/>
            <a:ext cx="470561" cy="349334"/>
          </a:xfrm>
          <a:custGeom>
            <a:rect b="b" l="l" r="r" t="t"/>
            <a:pathLst>
              <a:path extrusionOk="0" fill="none" h="11054" w="14890">
                <a:moveTo>
                  <a:pt x="1" y="10848"/>
                </a:moveTo>
                <a:lnTo>
                  <a:pt x="2436" y="10982"/>
                </a:lnTo>
                <a:cubicBezTo>
                  <a:pt x="3783" y="11053"/>
                  <a:pt x="5050" y="10375"/>
                  <a:pt x="5728" y="9207"/>
                </a:cubicBezTo>
                <a:lnTo>
                  <a:pt x="6870" y="7244"/>
                </a:lnTo>
                <a:cubicBezTo>
                  <a:pt x="7512" y="6147"/>
                  <a:pt x="8690" y="5469"/>
                  <a:pt x="9974" y="5469"/>
                </a:cubicBezTo>
                <a:cubicBezTo>
                  <a:pt x="11339" y="5469"/>
                  <a:pt x="12579" y="4693"/>
                  <a:pt x="13186" y="3471"/>
                </a:cubicBezTo>
                <a:lnTo>
                  <a:pt x="14890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1" name="Google Shape;3071;p36"/>
          <p:cNvSpPr/>
          <p:nvPr/>
        </p:nvSpPr>
        <p:spPr>
          <a:xfrm>
            <a:off x="8733450" y="3309304"/>
            <a:ext cx="245046" cy="128022"/>
          </a:xfrm>
          <a:custGeom>
            <a:rect b="b" l="l" r="r" t="t"/>
            <a:pathLst>
              <a:path extrusionOk="0" h="4051" w="7754">
                <a:moveTo>
                  <a:pt x="741" y="0"/>
                </a:moveTo>
                <a:cubicBezTo>
                  <a:pt x="1" y="1900"/>
                  <a:pt x="1393" y="4050"/>
                  <a:pt x="3525" y="4050"/>
                </a:cubicBezTo>
                <a:lnTo>
                  <a:pt x="7753" y="4050"/>
                </a:lnTo>
                <a:lnTo>
                  <a:pt x="4613" y="910"/>
                </a:lnTo>
                <a:cubicBezTo>
                  <a:pt x="4033" y="330"/>
                  <a:pt x="3248" y="0"/>
                  <a:pt x="24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2" name="Google Shape;3072;p36"/>
          <p:cNvSpPr/>
          <p:nvPr/>
        </p:nvSpPr>
        <p:spPr>
          <a:xfrm>
            <a:off x="-419739" y="2760516"/>
            <a:ext cx="788577" cy="667224"/>
          </a:xfrm>
          <a:custGeom>
            <a:rect b="b" l="l" r="r" t="t"/>
            <a:pathLst>
              <a:path extrusionOk="0" h="21113" w="24953">
                <a:moveTo>
                  <a:pt x="12476" y="1"/>
                </a:moveTo>
                <a:cubicBezTo>
                  <a:pt x="11473" y="1"/>
                  <a:pt x="10469" y="496"/>
                  <a:pt x="9894" y="1486"/>
                </a:cubicBezTo>
                <a:lnTo>
                  <a:pt x="1151" y="16643"/>
                </a:lnTo>
                <a:cubicBezTo>
                  <a:pt x="0" y="18632"/>
                  <a:pt x="1437" y="21112"/>
                  <a:pt x="3729" y="21112"/>
                </a:cubicBezTo>
                <a:lnTo>
                  <a:pt x="21232" y="21112"/>
                </a:lnTo>
                <a:cubicBezTo>
                  <a:pt x="23525" y="21112"/>
                  <a:pt x="24952" y="18632"/>
                  <a:pt x="23811" y="16643"/>
                </a:cubicBezTo>
                <a:lnTo>
                  <a:pt x="22009" y="13529"/>
                </a:lnTo>
                <a:lnTo>
                  <a:pt x="19430" y="9069"/>
                </a:lnTo>
                <a:lnTo>
                  <a:pt x="15059" y="1486"/>
                </a:lnTo>
                <a:cubicBezTo>
                  <a:pt x="14484" y="496"/>
                  <a:pt x="13480" y="1"/>
                  <a:pt x="124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3" name="Google Shape;3073;p36"/>
          <p:cNvSpPr/>
          <p:nvPr/>
        </p:nvSpPr>
        <p:spPr>
          <a:xfrm>
            <a:off x="-613434" y="3149171"/>
            <a:ext cx="1175961" cy="995226"/>
          </a:xfrm>
          <a:custGeom>
            <a:rect b="b" l="l" r="r" t="t"/>
            <a:pathLst>
              <a:path extrusionOk="0" h="31492" w="37211">
                <a:moveTo>
                  <a:pt x="18606" y="0"/>
                </a:moveTo>
                <a:cubicBezTo>
                  <a:pt x="17111" y="0"/>
                  <a:pt x="15617" y="741"/>
                  <a:pt x="14765" y="2221"/>
                </a:cubicBezTo>
                <a:lnTo>
                  <a:pt x="8235" y="13524"/>
                </a:lnTo>
                <a:lnTo>
                  <a:pt x="3034" y="22526"/>
                </a:lnTo>
                <a:lnTo>
                  <a:pt x="1713" y="24827"/>
                </a:lnTo>
                <a:cubicBezTo>
                  <a:pt x="1" y="27789"/>
                  <a:pt x="2142" y="31491"/>
                  <a:pt x="5558" y="31491"/>
                </a:cubicBezTo>
                <a:lnTo>
                  <a:pt x="31661" y="31491"/>
                </a:lnTo>
                <a:cubicBezTo>
                  <a:pt x="35078" y="31491"/>
                  <a:pt x="37210" y="27789"/>
                  <a:pt x="35506" y="24827"/>
                </a:cubicBezTo>
                <a:lnTo>
                  <a:pt x="28976" y="13524"/>
                </a:lnTo>
                <a:lnTo>
                  <a:pt x="22455" y="2221"/>
                </a:lnTo>
                <a:cubicBezTo>
                  <a:pt x="21598" y="741"/>
                  <a:pt x="20102" y="0"/>
                  <a:pt x="186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4" name="Google Shape;3074;p36"/>
          <p:cNvSpPr/>
          <p:nvPr/>
        </p:nvSpPr>
        <p:spPr>
          <a:xfrm>
            <a:off x="-762000" y="3690469"/>
            <a:ext cx="1473372" cy="1246719"/>
          </a:xfrm>
          <a:custGeom>
            <a:rect b="b" l="l" r="r" t="t"/>
            <a:pathLst>
              <a:path extrusionOk="0" h="39450" w="46622">
                <a:moveTo>
                  <a:pt x="23311" y="0"/>
                </a:moveTo>
                <a:cubicBezTo>
                  <a:pt x="21437" y="0"/>
                  <a:pt x="19564" y="928"/>
                  <a:pt x="18493" y="2784"/>
                </a:cubicBezTo>
                <a:lnTo>
                  <a:pt x="10313" y="16941"/>
                </a:lnTo>
                <a:lnTo>
                  <a:pt x="2141" y="31099"/>
                </a:lnTo>
                <a:cubicBezTo>
                  <a:pt x="0" y="34810"/>
                  <a:pt x="2676" y="39449"/>
                  <a:pt x="6959" y="39449"/>
                </a:cubicBezTo>
                <a:lnTo>
                  <a:pt x="39654" y="39449"/>
                </a:lnTo>
                <a:cubicBezTo>
                  <a:pt x="43936" y="39449"/>
                  <a:pt x="46622" y="34810"/>
                  <a:pt x="44472" y="31099"/>
                </a:cubicBezTo>
                <a:lnTo>
                  <a:pt x="36300" y="16941"/>
                </a:lnTo>
                <a:lnTo>
                  <a:pt x="28128" y="2784"/>
                </a:lnTo>
                <a:cubicBezTo>
                  <a:pt x="27058" y="928"/>
                  <a:pt x="25184" y="0"/>
                  <a:pt x="233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5" name="Google Shape;3075;p36"/>
          <p:cNvSpPr/>
          <p:nvPr/>
        </p:nvSpPr>
        <p:spPr>
          <a:xfrm>
            <a:off x="-194757" y="3188075"/>
            <a:ext cx="563599" cy="239673"/>
          </a:xfrm>
          <a:custGeom>
            <a:rect b="b" l="l" r="r" t="t"/>
            <a:pathLst>
              <a:path extrusionOk="0" h="7584" w="17834">
                <a:moveTo>
                  <a:pt x="14890" y="0"/>
                </a:moveTo>
                <a:lnTo>
                  <a:pt x="13792" y="1098"/>
                </a:lnTo>
                <a:cubicBezTo>
                  <a:pt x="12963" y="1936"/>
                  <a:pt x="11839" y="2400"/>
                  <a:pt x="10661" y="2400"/>
                </a:cubicBezTo>
                <a:lnTo>
                  <a:pt x="10483" y="2400"/>
                </a:lnTo>
                <a:cubicBezTo>
                  <a:pt x="9305" y="2400"/>
                  <a:pt x="8181" y="2864"/>
                  <a:pt x="7351" y="3702"/>
                </a:cubicBezTo>
                <a:lnTo>
                  <a:pt x="6977" y="4068"/>
                </a:lnTo>
                <a:cubicBezTo>
                  <a:pt x="6557" y="4487"/>
                  <a:pt x="6067" y="4809"/>
                  <a:pt x="5531" y="5032"/>
                </a:cubicBezTo>
                <a:cubicBezTo>
                  <a:pt x="5005" y="5255"/>
                  <a:pt x="4425" y="5371"/>
                  <a:pt x="3836" y="5371"/>
                </a:cubicBezTo>
                <a:cubicBezTo>
                  <a:pt x="2231" y="5371"/>
                  <a:pt x="776" y="6236"/>
                  <a:pt x="0" y="7583"/>
                </a:cubicBezTo>
                <a:lnTo>
                  <a:pt x="14113" y="7583"/>
                </a:lnTo>
                <a:cubicBezTo>
                  <a:pt x="16406" y="7583"/>
                  <a:pt x="17833" y="5103"/>
                  <a:pt x="16692" y="3114"/>
                </a:cubicBezTo>
                <a:lnTo>
                  <a:pt x="14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Google Shape;3076;p36"/>
          <p:cNvSpPr/>
          <p:nvPr/>
        </p:nvSpPr>
        <p:spPr>
          <a:xfrm>
            <a:off x="-613434" y="3861031"/>
            <a:ext cx="815376" cy="283380"/>
          </a:xfrm>
          <a:custGeom>
            <a:rect b="b" l="l" r="r" t="t"/>
            <a:pathLst>
              <a:path extrusionOk="0" h="8967" w="25801">
                <a:moveTo>
                  <a:pt x="3034" y="1"/>
                </a:moveTo>
                <a:lnTo>
                  <a:pt x="1713" y="2302"/>
                </a:lnTo>
                <a:cubicBezTo>
                  <a:pt x="1" y="5264"/>
                  <a:pt x="2142" y="8966"/>
                  <a:pt x="5558" y="8966"/>
                </a:cubicBezTo>
                <a:lnTo>
                  <a:pt x="25800" y="8966"/>
                </a:lnTo>
                <a:lnTo>
                  <a:pt x="23641" y="6807"/>
                </a:lnTo>
                <a:cubicBezTo>
                  <a:pt x="22312" y="5478"/>
                  <a:pt x="20510" y="4729"/>
                  <a:pt x="18637" y="4729"/>
                </a:cubicBezTo>
                <a:lnTo>
                  <a:pt x="17736" y="4729"/>
                </a:lnTo>
                <a:cubicBezTo>
                  <a:pt x="15862" y="4729"/>
                  <a:pt x="14060" y="3988"/>
                  <a:pt x="12731" y="2659"/>
                </a:cubicBezTo>
                <a:lnTo>
                  <a:pt x="12151" y="2079"/>
                </a:lnTo>
                <a:cubicBezTo>
                  <a:pt x="10822" y="750"/>
                  <a:pt x="9020" y="1"/>
                  <a:pt x="71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7" name="Google Shape;3077;p36"/>
          <p:cNvSpPr/>
          <p:nvPr/>
        </p:nvSpPr>
        <p:spPr>
          <a:xfrm>
            <a:off x="32469" y="3585010"/>
            <a:ext cx="263628" cy="182441"/>
          </a:xfrm>
          <a:custGeom>
            <a:rect b="b" l="l" r="r" t="t"/>
            <a:pathLst>
              <a:path extrusionOk="0" h="5773" w="8342">
                <a:moveTo>
                  <a:pt x="2989" y="1"/>
                </a:moveTo>
                <a:cubicBezTo>
                  <a:pt x="2276" y="1"/>
                  <a:pt x="1624" y="438"/>
                  <a:pt x="1357" y="1098"/>
                </a:cubicBezTo>
                <a:cubicBezTo>
                  <a:pt x="1098" y="1741"/>
                  <a:pt x="768" y="2579"/>
                  <a:pt x="456" y="3373"/>
                </a:cubicBezTo>
                <a:cubicBezTo>
                  <a:pt x="1" y="4524"/>
                  <a:pt x="848" y="5773"/>
                  <a:pt x="2088" y="5773"/>
                </a:cubicBezTo>
                <a:lnTo>
                  <a:pt x="6120" y="5773"/>
                </a:lnTo>
                <a:cubicBezTo>
                  <a:pt x="7494" y="5773"/>
                  <a:pt x="8342" y="4265"/>
                  <a:pt x="7619" y="3097"/>
                </a:cubicBezTo>
                <a:lnTo>
                  <a:pt x="7013" y="2124"/>
                </a:lnTo>
                <a:cubicBezTo>
                  <a:pt x="6201" y="804"/>
                  <a:pt x="4756" y="1"/>
                  <a:pt x="32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Google Shape;3078;p36"/>
          <p:cNvSpPr/>
          <p:nvPr/>
        </p:nvSpPr>
        <p:spPr>
          <a:xfrm>
            <a:off x="-131045" y="2864965"/>
            <a:ext cx="336377" cy="224725"/>
          </a:xfrm>
          <a:custGeom>
            <a:rect b="b" l="l" r="r" t="t"/>
            <a:pathLst>
              <a:path extrusionOk="0" fill="none" h="7111" w="10644">
                <a:moveTo>
                  <a:pt x="0" y="1"/>
                </a:moveTo>
                <a:lnTo>
                  <a:pt x="1740" y="1"/>
                </a:lnTo>
                <a:cubicBezTo>
                  <a:pt x="2614" y="1"/>
                  <a:pt x="3408" y="465"/>
                  <a:pt x="3837" y="1223"/>
                </a:cubicBezTo>
                <a:lnTo>
                  <a:pt x="6486" y="5889"/>
                </a:lnTo>
                <a:cubicBezTo>
                  <a:pt x="6914" y="6647"/>
                  <a:pt x="7717" y="7111"/>
                  <a:pt x="8582" y="7111"/>
                </a:cubicBezTo>
                <a:lnTo>
                  <a:pt x="10643" y="711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p36"/>
          <p:cNvSpPr/>
          <p:nvPr/>
        </p:nvSpPr>
        <p:spPr>
          <a:xfrm>
            <a:off x="-110472" y="3440963"/>
            <a:ext cx="120153" cy="331289"/>
          </a:xfrm>
          <a:custGeom>
            <a:rect b="b" l="l" r="r" t="t"/>
            <a:pathLst>
              <a:path extrusionOk="0" fill="none" h="10483" w="3802">
                <a:moveTo>
                  <a:pt x="3801" y="10483"/>
                </a:moveTo>
                <a:lnTo>
                  <a:pt x="1437" y="10483"/>
                </a:lnTo>
                <a:cubicBezTo>
                  <a:pt x="563" y="10483"/>
                  <a:pt x="1" y="9564"/>
                  <a:pt x="402" y="8788"/>
                </a:cubicBezTo>
                <a:lnTo>
                  <a:pt x="2838" y="4059"/>
                </a:lnTo>
                <a:cubicBezTo>
                  <a:pt x="3239" y="3283"/>
                  <a:pt x="2677" y="2355"/>
                  <a:pt x="1803" y="2355"/>
                </a:cubicBezTo>
                <a:cubicBezTo>
                  <a:pt x="893" y="2355"/>
                  <a:pt x="331" y="1347"/>
                  <a:pt x="821" y="571"/>
                </a:cubicBezTo>
                <a:lnTo>
                  <a:pt x="1178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36"/>
          <p:cNvSpPr/>
          <p:nvPr/>
        </p:nvSpPr>
        <p:spPr>
          <a:xfrm>
            <a:off x="195161" y="3777599"/>
            <a:ext cx="278292" cy="106026"/>
          </a:xfrm>
          <a:custGeom>
            <a:rect b="b" l="l" r="r" t="t"/>
            <a:pathLst>
              <a:path extrusionOk="0" fill="none" h="3355" w="8806">
                <a:moveTo>
                  <a:pt x="8805" y="3354"/>
                </a:moveTo>
                <a:lnTo>
                  <a:pt x="3586" y="3354"/>
                </a:lnTo>
                <a:cubicBezTo>
                  <a:pt x="2614" y="3354"/>
                  <a:pt x="1713" y="2846"/>
                  <a:pt x="1204" y="2007"/>
                </a:cubicBez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36"/>
          <p:cNvSpPr/>
          <p:nvPr/>
        </p:nvSpPr>
        <p:spPr>
          <a:xfrm>
            <a:off x="-100864" y="4157911"/>
            <a:ext cx="649021" cy="378946"/>
          </a:xfrm>
          <a:custGeom>
            <a:rect b="b" l="l" r="r" t="t"/>
            <a:pathLst>
              <a:path extrusionOk="0" fill="none" h="11991" w="20537">
                <a:moveTo>
                  <a:pt x="0" y="0"/>
                </a:moveTo>
                <a:lnTo>
                  <a:pt x="2516" y="5710"/>
                </a:lnTo>
                <a:cubicBezTo>
                  <a:pt x="3185" y="7218"/>
                  <a:pt x="4675" y="8199"/>
                  <a:pt x="6334" y="8199"/>
                </a:cubicBezTo>
                <a:lnTo>
                  <a:pt x="8047" y="8199"/>
                </a:lnTo>
                <a:cubicBezTo>
                  <a:pt x="9456" y="8199"/>
                  <a:pt x="10777" y="8913"/>
                  <a:pt x="11544" y="10090"/>
                </a:cubicBezTo>
                <a:cubicBezTo>
                  <a:pt x="12311" y="11277"/>
                  <a:pt x="13631" y="11990"/>
                  <a:pt x="15041" y="11990"/>
                </a:cubicBezTo>
                <a:lnTo>
                  <a:pt x="20536" y="1199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Google Shape;3082;p36"/>
          <p:cNvSpPr/>
          <p:nvPr/>
        </p:nvSpPr>
        <p:spPr>
          <a:xfrm>
            <a:off x="-205175" y="4505550"/>
            <a:ext cx="9401694" cy="941375"/>
          </a:xfrm>
          <a:custGeom>
            <a:rect b="b" l="l" r="r" t="t"/>
            <a:pathLst>
              <a:path extrusionOk="0" h="29788" w="293780">
                <a:moveTo>
                  <a:pt x="269496" y="0"/>
                </a:moveTo>
                <a:cubicBezTo>
                  <a:pt x="263082" y="0"/>
                  <a:pt x="256926" y="1133"/>
                  <a:pt x="252394" y="3149"/>
                </a:cubicBezTo>
                <a:cubicBezTo>
                  <a:pt x="247854" y="5156"/>
                  <a:pt x="241707" y="6289"/>
                  <a:pt x="235293" y="6289"/>
                </a:cubicBezTo>
                <a:lnTo>
                  <a:pt x="219708" y="6289"/>
                </a:lnTo>
                <a:cubicBezTo>
                  <a:pt x="215479" y="6289"/>
                  <a:pt x="211313" y="6780"/>
                  <a:pt x="207646" y="7717"/>
                </a:cubicBezTo>
                <a:lnTo>
                  <a:pt x="173515" y="16433"/>
                </a:lnTo>
                <a:cubicBezTo>
                  <a:pt x="169755" y="17394"/>
                  <a:pt x="165591" y="17867"/>
                  <a:pt x="161448" y="17867"/>
                </a:cubicBezTo>
                <a:cubicBezTo>
                  <a:pt x="155867" y="17867"/>
                  <a:pt x="150324" y="17009"/>
                  <a:pt x="145859" y="15335"/>
                </a:cubicBezTo>
                <a:lnTo>
                  <a:pt x="143986" y="14630"/>
                </a:lnTo>
                <a:cubicBezTo>
                  <a:pt x="139585" y="12985"/>
                  <a:pt x="134058" y="12104"/>
                  <a:pt x="128413" y="12104"/>
                </a:cubicBezTo>
                <a:cubicBezTo>
                  <a:pt x="126745" y="12104"/>
                  <a:pt x="125067" y="12181"/>
                  <a:pt x="123405" y="12338"/>
                </a:cubicBezTo>
                <a:lnTo>
                  <a:pt x="103725" y="14175"/>
                </a:lnTo>
                <a:cubicBezTo>
                  <a:pt x="102079" y="14328"/>
                  <a:pt x="100418" y="14403"/>
                  <a:pt x="98765" y="14403"/>
                </a:cubicBezTo>
                <a:cubicBezTo>
                  <a:pt x="93263" y="14403"/>
                  <a:pt x="87867" y="13572"/>
                  <a:pt x="83510" y="12008"/>
                </a:cubicBezTo>
                <a:lnTo>
                  <a:pt x="71529" y="7690"/>
                </a:lnTo>
                <a:cubicBezTo>
                  <a:pt x="67220" y="6147"/>
                  <a:pt x="61841" y="5299"/>
                  <a:pt x="56301" y="5299"/>
                </a:cubicBezTo>
                <a:lnTo>
                  <a:pt x="5968" y="5299"/>
                </a:lnTo>
                <a:cubicBezTo>
                  <a:pt x="4104" y="6129"/>
                  <a:pt x="0" y="29787"/>
                  <a:pt x="0" y="29787"/>
                </a:cubicBezTo>
                <a:lnTo>
                  <a:pt x="293779" y="29787"/>
                </a:lnTo>
                <a:lnTo>
                  <a:pt x="2937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p36"/>
          <p:cNvSpPr/>
          <p:nvPr/>
        </p:nvSpPr>
        <p:spPr>
          <a:xfrm>
            <a:off x="2405225" y="4621465"/>
            <a:ext cx="427108" cy="694086"/>
          </a:xfrm>
          <a:custGeom>
            <a:rect b="b" l="l" r="r" t="t"/>
            <a:pathLst>
              <a:path extrusionOk="0" h="21963" w="13515">
                <a:moveTo>
                  <a:pt x="4323" y="0"/>
                </a:moveTo>
                <a:cubicBezTo>
                  <a:pt x="4060" y="0"/>
                  <a:pt x="3793" y="28"/>
                  <a:pt x="3524" y="88"/>
                </a:cubicBezTo>
                <a:lnTo>
                  <a:pt x="3408" y="115"/>
                </a:lnTo>
                <a:cubicBezTo>
                  <a:pt x="1178" y="605"/>
                  <a:pt x="0" y="3058"/>
                  <a:pt x="1017" y="5110"/>
                </a:cubicBezTo>
                <a:lnTo>
                  <a:pt x="2204" y="7501"/>
                </a:lnTo>
                <a:cubicBezTo>
                  <a:pt x="669" y="8152"/>
                  <a:pt x="232" y="10124"/>
                  <a:pt x="1365" y="11355"/>
                </a:cubicBezTo>
                <a:lnTo>
                  <a:pt x="4229" y="14647"/>
                </a:lnTo>
                <a:cubicBezTo>
                  <a:pt x="2587" y="15343"/>
                  <a:pt x="2195" y="17493"/>
                  <a:pt x="3479" y="18742"/>
                </a:cubicBezTo>
                <a:lnTo>
                  <a:pt x="6807" y="21962"/>
                </a:lnTo>
                <a:lnTo>
                  <a:pt x="11508" y="20651"/>
                </a:lnTo>
                <a:lnTo>
                  <a:pt x="12998" y="16039"/>
                </a:lnTo>
                <a:cubicBezTo>
                  <a:pt x="13514" y="14419"/>
                  <a:pt x="12309" y="12773"/>
                  <a:pt x="10621" y="12773"/>
                </a:cubicBezTo>
                <a:cubicBezTo>
                  <a:pt x="10616" y="12773"/>
                  <a:pt x="10612" y="12773"/>
                  <a:pt x="10607" y="12773"/>
                </a:cubicBezTo>
                <a:lnTo>
                  <a:pt x="10465" y="12773"/>
                </a:lnTo>
                <a:lnTo>
                  <a:pt x="10973" y="8759"/>
                </a:lnTo>
                <a:cubicBezTo>
                  <a:pt x="11158" y="7301"/>
                  <a:pt x="10014" y="6034"/>
                  <a:pt x="8578" y="6034"/>
                </a:cubicBezTo>
                <a:cubicBezTo>
                  <a:pt x="8494" y="6034"/>
                  <a:pt x="8409" y="6038"/>
                  <a:pt x="8324" y="6047"/>
                </a:cubicBezTo>
                <a:lnTo>
                  <a:pt x="8109" y="6074"/>
                </a:lnTo>
                <a:cubicBezTo>
                  <a:pt x="8109" y="6074"/>
                  <a:pt x="8029" y="4825"/>
                  <a:pt x="7931" y="3380"/>
                </a:cubicBezTo>
                <a:cubicBezTo>
                  <a:pt x="7806" y="1439"/>
                  <a:pt x="6192" y="0"/>
                  <a:pt x="43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36"/>
          <p:cNvSpPr/>
          <p:nvPr/>
        </p:nvSpPr>
        <p:spPr>
          <a:xfrm>
            <a:off x="2534893" y="4725439"/>
            <a:ext cx="169484" cy="609265"/>
          </a:xfrm>
          <a:custGeom>
            <a:rect b="b" l="l" r="r" t="t"/>
            <a:pathLst>
              <a:path extrusionOk="0" h="19279" w="5363">
                <a:moveTo>
                  <a:pt x="1" y="0"/>
                </a:moveTo>
                <a:lnTo>
                  <a:pt x="5362" y="19279"/>
                </a:lnTo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p36"/>
          <p:cNvSpPr/>
          <p:nvPr/>
        </p:nvSpPr>
        <p:spPr>
          <a:xfrm>
            <a:off x="2534893" y="4725439"/>
            <a:ext cx="169484" cy="609265"/>
          </a:xfrm>
          <a:custGeom>
            <a:rect b="b" l="l" r="r" t="t"/>
            <a:pathLst>
              <a:path extrusionOk="0" fill="none" h="19279" w="5363">
                <a:moveTo>
                  <a:pt x="1" y="0"/>
                </a:moveTo>
                <a:lnTo>
                  <a:pt x="5362" y="19279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36"/>
          <p:cNvSpPr/>
          <p:nvPr/>
        </p:nvSpPr>
        <p:spPr>
          <a:xfrm>
            <a:off x="2533787" y="4907283"/>
            <a:ext cx="129981" cy="189489"/>
          </a:xfrm>
          <a:custGeom>
            <a:rect b="b" l="l" r="r" t="t"/>
            <a:pathLst>
              <a:path extrusionOk="0" fill="none" h="5996" w="4113">
                <a:moveTo>
                  <a:pt x="0" y="1294"/>
                </a:moveTo>
                <a:lnTo>
                  <a:pt x="3292" y="5995"/>
                </a:lnTo>
                <a:lnTo>
                  <a:pt x="4113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36"/>
          <p:cNvSpPr/>
          <p:nvPr/>
        </p:nvSpPr>
        <p:spPr>
          <a:xfrm>
            <a:off x="2582266" y="5143264"/>
            <a:ext cx="146351" cy="172834"/>
          </a:xfrm>
          <a:custGeom>
            <a:rect b="b" l="l" r="r" t="t"/>
            <a:pathLst>
              <a:path extrusionOk="0" fill="none" h="5469" w="4631">
                <a:moveTo>
                  <a:pt x="1" y="1089"/>
                </a:moveTo>
                <a:lnTo>
                  <a:pt x="3694" y="5469"/>
                </a:lnTo>
                <a:lnTo>
                  <a:pt x="4631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36"/>
          <p:cNvSpPr/>
          <p:nvPr/>
        </p:nvSpPr>
        <p:spPr>
          <a:xfrm>
            <a:off x="7162810" y="4761214"/>
            <a:ext cx="343709" cy="492019"/>
          </a:xfrm>
          <a:custGeom>
            <a:rect b="b" l="l" r="r" t="t"/>
            <a:pathLst>
              <a:path extrusionOk="0" h="15569" w="10876">
                <a:moveTo>
                  <a:pt x="7741" y="1"/>
                </a:moveTo>
                <a:cubicBezTo>
                  <a:pt x="6613" y="1"/>
                  <a:pt x="5546" y="749"/>
                  <a:pt x="5237" y="1937"/>
                </a:cubicBezTo>
                <a:lnTo>
                  <a:pt x="4756" y="3828"/>
                </a:lnTo>
                <a:cubicBezTo>
                  <a:pt x="4574" y="3770"/>
                  <a:pt x="4391" y="3742"/>
                  <a:pt x="4212" y="3742"/>
                </a:cubicBezTo>
                <a:cubicBezTo>
                  <a:pt x="3254" y="3742"/>
                  <a:pt x="2417" y="4538"/>
                  <a:pt x="2454" y="5568"/>
                </a:cubicBezTo>
                <a:lnTo>
                  <a:pt x="2472" y="8762"/>
                </a:lnTo>
                <a:cubicBezTo>
                  <a:pt x="2286" y="8703"/>
                  <a:pt x="2100" y="8675"/>
                  <a:pt x="1919" y="8675"/>
                </a:cubicBezTo>
                <a:cubicBezTo>
                  <a:pt x="888" y="8675"/>
                  <a:pt x="0" y="9564"/>
                  <a:pt x="99" y="10671"/>
                </a:cubicBezTo>
                <a:lnTo>
                  <a:pt x="411" y="14052"/>
                </a:lnTo>
                <a:lnTo>
                  <a:pt x="3650" y="15569"/>
                </a:lnTo>
                <a:lnTo>
                  <a:pt x="6674" y="13713"/>
                </a:lnTo>
                <a:cubicBezTo>
                  <a:pt x="7735" y="13062"/>
                  <a:pt x="7851" y="11572"/>
                  <a:pt x="6906" y="10769"/>
                </a:cubicBezTo>
                <a:lnTo>
                  <a:pt x="6825" y="10698"/>
                </a:lnTo>
                <a:lnTo>
                  <a:pt x="9020" y="8717"/>
                </a:lnTo>
                <a:cubicBezTo>
                  <a:pt x="9867" y="7950"/>
                  <a:pt x="9787" y="6594"/>
                  <a:pt x="8842" y="5943"/>
                </a:cubicBezTo>
                <a:lnTo>
                  <a:pt x="8717" y="5854"/>
                </a:lnTo>
                <a:cubicBezTo>
                  <a:pt x="8717" y="5854"/>
                  <a:pt x="9270" y="5122"/>
                  <a:pt x="9903" y="4283"/>
                </a:cubicBezTo>
                <a:cubicBezTo>
                  <a:pt x="10876" y="2981"/>
                  <a:pt x="10465" y="1117"/>
                  <a:pt x="9020" y="340"/>
                </a:cubicBezTo>
                <a:lnTo>
                  <a:pt x="8949" y="305"/>
                </a:lnTo>
                <a:cubicBezTo>
                  <a:pt x="8560" y="97"/>
                  <a:pt x="8146" y="1"/>
                  <a:pt x="77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Google Shape;3089;p36"/>
          <p:cNvSpPr/>
          <p:nvPr/>
        </p:nvSpPr>
        <p:spPr>
          <a:xfrm>
            <a:off x="7213281" y="4837093"/>
            <a:ext cx="196820" cy="418954"/>
          </a:xfrm>
          <a:custGeom>
            <a:rect b="b" l="l" r="r" t="t"/>
            <a:pathLst>
              <a:path extrusionOk="0" h="13257" w="6228">
                <a:moveTo>
                  <a:pt x="6228" y="0"/>
                </a:moveTo>
                <a:lnTo>
                  <a:pt x="1" y="13257"/>
                </a:lnTo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36"/>
          <p:cNvSpPr/>
          <p:nvPr/>
        </p:nvSpPr>
        <p:spPr>
          <a:xfrm>
            <a:off x="7213281" y="4837093"/>
            <a:ext cx="196820" cy="418954"/>
          </a:xfrm>
          <a:custGeom>
            <a:rect b="b" l="l" r="r" t="t"/>
            <a:pathLst>
              <a:path extrusionOk="0" fill="none" h="13257" w="6228">
                <a:moveTo>
                  <a:pt x="6228" y="0"/>
                </a:moveTo>
                <a:lnTo>
                  <a:pt x="1" y="13257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36"/>
          <p:cNvSpPr/>
          <p:nvPr/>
        </p:nvSpPr>
        <p:spPr>
          <a:xfrm>
            <a:off x="7289981" y="4960282"/>
            <a:ext cx="104889" cy="131972"/>
          </a:xfrm>
          <a:custGeom>
            <a:rect b="b" l="l" r="r" t="t"/>
            <a:pathLst>
              <a:path extrusionOk="0" fill="none" h="4176" w="3319">
                <a:moveTo>
                  <a:pt x="411" y="1"/>
                </a:moveTo>
                <a:lnTo>
                  <a:pt x="0" y="4176"/>
                </a:lnTo>
                <a:lnTo>
                  <a:pt x="3319" y="1241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p36"/>
          <p:cNvSpPr/>
          <p:nvPr/>
        </p:nvSpPr>
        <p:spPr>
          <a:xfrm>
            <a:off x="7219222" y="5110839"/>
            <a:ext cx="98979" cy="132256"/>
          </a:xfrm>
          <a:custGeom>
            <a:rect b="b" l="l" r="r" t="t"/>
            <a:pathLst>
              <a:path extrusionOk="0" fill="none" h="4185" w="3132">
                <a:moveTo>
                  <a:pt x="36" y="0"/>
                </a:moveTo>
                <a:lnTo>
                  <a:pt x="0" y="4184"/>
                </a:lnTo>
                <a:lnTo>
                  <a:pt x="3131" y="1597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Google Shape;3093;p36"/>
          <p:cNvSpPr/>
          <p:nvPr/>
        </p:nvSpPr>
        <p:spPr>
          <a:xfrm>
            <a:off x="5659549" y="4666784"/>
            <a:ext cx="294946" cy="194292"/>
          </a:xfrm>
          <a:custGeom>
            <a:rect b="b" l="l" r="r" t="t"/>
            <a:pathLst>
              <a:path extrusionOk="0" fill="none" h="6148" w="9333">
                <a:moveTo>
                  <a:pt x="1" y="822"/>
                </a:moveTo>
                <a:cubicBezTo>
                  <a:pt x="1" y="822"/>
                  <a:pt x="5452" y="1"/>
                  <a:pt x="9332" y="6147"/>
                </a:cubicBezTo>
              </a:path>
            </a:pathLst>
          </a:custGeom>
          <a:solidFill>
            <a:schemeClr val="dk2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p36"/>
          <p:cNvSpPr/>
          <p:nvPr/>
        </p:nvSpPr>
        <p:spPr>
          <a:xfrm>
            <a:off x="5903429" y="4628165"/>
            <a:ext cx="73065" cy="165249"/>
          </a:xfrm>
          <a:custGeom>
            <a:rect b="b" l="l" r="r" t="t"/>
            <a:pathLst>
              <a:path extrusionOk="0" fill="none" h="5229" w="2312">
                <a:moveTo>
                  <a:pt x="2124" y="1"/>
                </a:moveTo>
                <a:cubicBezTo>
                  <a:pt x="2124" y="1"/>
                  <a:pt x="2311" y="3640"/>
                  <a:pt x="1" y="5228"/>
                </a:cubicBezTo>
              </a:path>
            </a:pathLst>
          </a:custGeom>
          <a:solidFill>
            <a:schemeClr val="dk2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36"/>
          <p:cNvSpPr/>
          <p:nvPr/>
        </p:nvSpPr>
        <p:spPr>
          <a:xfrm>
            <a:off x="5781916" y="4531175"/>
            <a:ext cx="73602" cy="194008"/>
          </a:xfrm>
          <a:custGeom>
            <a:rect b="b" l="l" r="r" t="t"/>
            <a:pathLst>
              <a:path extrusionOk="0" fill="none" h="6139" w="2329">
                <a:moveTo>
                  <a:pt x="1" y="1"/>
                </a:moveTo>
                <a:cubicBezTo>
                  <a:pt x="1" y="1"/>
                  <a:pt x="2329" y="2508"/>
                  <a:pt x="1125" y="6138"/>
                </a:cubicBezTo>
              </a:path>
            </a:pathLst>
          </a:custGeom>
          <a:solidFill>
            <a:schemeClr val="dk2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36"/>
          <p:cNvSpPr/>
          <p:nvPr/>
        </p:nvSpPr>
        <p:spPr>
          <a:xfrm>
            <a:off x="5743866" y="4478745"/>
            <a:ext cx="80650" cy="80650"/>
          </a:xfrm>
          <a:custGeom>
            <a:rect b="b" l="l" r="r" t="t"/>
            <a:pathLst>
              <a:path extrusionOk="0" h="2552" w="2552">
                <a:moveTo>
                  <a:pt x="1276" y="1"/>
                </a:moveTo>
                <a:cubicBezTo>
                  <a:pt x="571" y="1"/>
                  <a:pt x="0" y="571"/>
                  <a:pt x="0" y="1276"/>
                </a:cubicBezTo>
                <a:cubicBezTo>
                  <a:pt x="0" y="1981"/>
                  <a:pt x="571" y="2552"/>
                  <a:pt x="1276" y="2552"/>
                </a:cubicBezTo>
                <a:cubicBezTo>
                  <a:pt x="1981" y="2552"/>
                  <a:pt x="2552" y="1981"/>
                  <a:pt x="2552" y="1276"/>
                </a:cubicBezTo>
                <a:cubicBezTo>
                  <a:pt x="2552" y="571"/>
                  <a:pt x="1981" y="1"/>
                  <a:pt x="12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36"/>
          <p:cNvSpPr/>
          <p:nvPr/>
        </p:nvSpPr>
        <p:spPr>
          <a:xfrm>
            <a:off x="5930766" y="4579686"/>
            <a:ext cx="87160" cy="87128"/>
          </a:xfrm>
          <a:custGeom>
            <a:rect b="b" l="l" r="r" t="t"/>
            <a:pathLst>
              <a:path extrusionOk="0" h="2757" w="2758">
                <a:moveTo>
                  <a:pt x="1384" y="0"/>
                </a:moveTo>
                <a:cubicBezTo>
                  <a:pt x="616" y="0"/>
                  <a:pt x="1" y="625"/>
                  <a:pt x="1" y="1383"/>
                </a:cubicBezTo>
                <a:cubicBezTo>
                  <a:pt x="1" y="2141"/>
                  <a:pt x="616" y="2757"/>
                  <a:pt x="1384" y="2757"/>
                </a:cubicBezTo>
                <a:cubicBezTo>
                  <a:pt x="2142" y="2757"/>
                  <a:pt x="2757" y="2141"/>
                  <a:pt x="2757" y="1383"/>
                </a:cubicBezTo>
                <a:cubicBezTo>
                  <a:pt x="2757" y="625"/>
                  <a:pt x="2142" y="0"/>
                  <a:pt x="13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36"/>
          <p:cNvSpPr/>
          <p:nvPr/>
        </p:nvSpPr>
        <p:spPr>
          <a:xfrm>
            <a:off x="5633887" y="4674969"/>
            <a:ext cx="53345" cy="53313"/>
          </a:xfrm>
          <a:custGeom>
            <a:rect b="b" l="l" r="r" t="t"/>
            <a:pathLst>
              <a:path extrusionOk="0" h="1687" w="1688">
                <a:moveTo>
                  <a:pt x="840" y="1"/>
                </a:moveTo>
                <a:cubicBezTo>
                  <a:pt x="376" y="1"/>
                  <a:pt x="1" y="375"/>
                  <a:pt x="1" y="839"/>
                </a:cubicBezTo>
                <a:cubicBezTo>
                  <a:pt x="1" y="1312"/>
                  <a:pt x="376" y="1687"/>
                  <a:pt x="840" y="1687"/>
                </a:cubicBezTo>
                <a:cubicBezTo>
                  <a:pt x="1312" y="1687"/>
                  <a:pt x="1687" y="1312"/>
                  <a:pt x="1687" y="839"/>
                </a:cubicBezTo>
                <a:cubicBezTo>
                  <a:pt x="1687" y="375"/>
                  <a:pt x="1312" y="1"/>
                  <a:pt x="84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36"/>
          <p:cNvSpPr/>
          <p:nvPr/>
        </p:nvSpPr>
        <p:spPr>
          <a:xfrm>
            <a:off x="5779672" y="4643682"/>
            <a:ext cx="47372" cy="44844"/>
          </a:xfrm>
          <a:custGeom>
            <a:rect b="b" l="l" r="r" t="t"/>
            <a:pathLst>
              <a:path extrusionOk="0" fill="none" h="1419" w="1499">
                <a:moveTo>
                  <a:pt x="0" y="0"/>
                </a:moveTo>
                <a:cubicBezTo>
                  <a:pt x="0" y="0"/>
                  <a:pt x="446" y="928"/>
                  <a:pt x="1499" y="1419"/>
                </a:cubicBezTo>
              </a:path>
            </a:pathLst>
          </a:custGeom>
          <a:solidFill>
            <a:schemeClr val="dk2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0" name="Google Shape;3100;p36"/>
          <p:cNvSpPr/>
          <p:nvPr/>
        </p:nvSpPr>
        <p:spPr>
          <a:xfrm>
            <a:off x="5899479" y="4697249"/>
            <a:ext cx="25693" cy="73602"/>
          </a:xfrm>
          <a:custGeom>
            <a:rect b="b" l="l" r="r" t="t"/>
            <a:pathLst>
              <a:path extrusionOk="0" fill="none" h="2329" w="813">
                <a:moveTo>
                  <a:pt x="143" y="0"/>
                </a:moveTo>
                <a:cubicBezTo>
                  <a:pt x="143" y="0"/>
                  <a:pt x="1" y="1401"/>
                  <a:pt x="812" y="2329"/>
                </a:cubicBezTo>
              </a:path>
            </a:pathLst>
          </a:custGeom>
          <a:solidFill>
            <a:schemeClr val="dk2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1" name="Google Shape;3101;p36"/>
          <p:cNvSpPr/>
          <p:nvPr/>
        </p:nvSpPr>
        <p:spPr>
          <a:xfrm>
            <a:off x="5876377" y="4666499"/>
            <a:ext cx="44844" cy="44876"/>
          </a:xfrm>
          <a:custGeom>
            <a:rect b="b" l="l" r="r" t="t"/>
            <a:pathLst>
              <a:path extrusionOk="0" h="1420" w="1419">
                <a:moveTo>
                  <a:pt x="714" y="1"/>
                </a:moveTo>
                <a:cubicBezTo>
                  <a:pt x="321" y="1"/>
                  <a:pt x="0" y="313"/>
                  <a:pt x="0" y="706"/>
                </a:cubicBezTo>
                <a:cubicBezTo>
                  <a:pt x="0" y="1098"/>
                  <a:pt x="321" y="1419"/>
                  <a:pt x="714" y="1419"/>
                </a:cubicBezTo>
                <a:cubicBezTo>
                  <a:pt x="1106" y="1419"/>
                  <a:pt x="1419" y="1098"/>
                  <a:pt x="1419" y="706"/>
                </a:cubicBezTo>
                <a:cubicBezTo>
                  <a:pt x="1419" y="313"/>
                  <a:pt x="1106" y="1"/>
                  <a:pt x="7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2" name="Google Shape;3102;p36"/>
          <p:cNvSpPr/>
          <p:nvPr/>
        </p:nvSpPr>
        <p:spPr>
          <a:xfrm>
            <a:off x="5747816" y="4620264"/>
            <a:ext cx="41178" cy="41210"/>
          </a:xfrm>
          <a:custGeom>
            <a:rect b="b" l="l" r="r" t="t"/>
            <a:pathLst>
              <a:path extrusionOk="0" h="1304" w="1303">
                <a:moveTo>
                  <a:pt x="651" y="1"/>
                </a:moveTo>
                <a:cubicBezTo>
                  <a:pt x="294" y="1"/>
                  <a:pt x="0" y="295"/>
                  <a:pt x="0" y="652"/>
                </a:cubicBezTo>
                <a:cubicBezTo>
                  <a:pt x="0" y="1009"/>
                  <a:pt x="294" y="1303"/>
                  <a:pt x="651" y="1303"/>
                </a:cubicBezTo>
                <a:cubicBezTo>
                  <a:pt x="1008" y="1303"/>
                  <a:pt x="1303" y="1009"/>
                  <a:pt x="1303" y="652"/>
                </a:cubicBezTo>
                <a:cubicBezTo>
                  <a:pt x="1303" y="295"/>
                  <a:pt x="1008" y="1"/>
                  <a:pt x="6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3" name="Google Shape;3103;p36"/>
          <p:cNvSpPr/>
          <p:nvPr/>
        </p:nvSpPr>
        <p:spPr>
          <a:xfrm>
            <a:off x="5774015" y="4495369"/>
            <a:ext cx="13305" cy="9923"/>
          </a:xfrm>
          <a:custGeom>
            <a:rect b="b" l="l" r="r" t="t"/>
            <a:pathLst>
              <a:path extrusionOk="0" h="314" w="421">
                <a:moveTo>
                  <a:pt x="215" y="1"/>
                </a:moveTo>
                <a:cubicBezTo>
                  <a:pt x="99" y="1"/>
                  <a:pt x="1" y="72"/>
                  <a:pt x="1" y="153"/>
                </a:cubicBezTo>
                <a:cubicBezTo>
                  <a:pt x="1" y="242"/>
                  <a:pt x="99" y="313"/>
                  <a:pt x="215" y="313"/>
                </a:cubicBezTo>
                <a:cubicBezTo>
                  <a:pt x="322" y="313"/>
                  <a:pt x="420" y="242"/>
                  <a:pt x="420" y="153"/>
                </a:cubicBezTo>
                <a:cubicBezTo>
                  <a:pt x="420" y="72"/>
                  <a:pt x="322" y="1"/>
                  <a:pt x="2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36"/>
          <p:cNvSpPr/>
          <p:nvPr/>
        </p:nvSpPr>
        <p:spPr>
          <a:xfrm>
            <a:off x="5975042" y="4595740"/>
            <a:ext cx="13273" cy="10176"/>
          </a:xfrm>
          <a:custGeom>
            <a:rect b="b" l="l" r="r" t="t"/>
            <a:pathLst>
              <a:path extrusionOk="0" h="322" w="420">
                <a:moveTo>
                  <a:pt x="206" y="1"/>
                </a:moveTo>
                <a:cubicBezTo>
                  <a:pt x="90" y="1"/>
                  <a:pt x="0" y="72"/>
                  <a:pt x="0" y="161"/>
                </a:cubicBezTo>
                <a:cubicBezTo>
                  <a:pt x="0" y="251"/>
                  <a:pt x="90" y="322"/>
                  <a:pt x="206" y="322"/>
                </a:cubicBezTo>
                <a:cubicBezTo>
                  <a:pt x="322" y="322"/>
                  <a:pt x="420" y="251"/>
                  <a:pt x="420" y="161"/>
                </a:cubicBezTo>
                <a:cubicBezTo>
                  <a:pt x="420" y="72"/>
                  <a:pt x="322" y="1"/>
                  <a:pt x="2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36"/>
          <p:cNvSpPr/>
          <p:nvPr/>
        </p:nvSpPr>
        <p:spPr>
          <a:xfrm>
            <a:off x="5641788" y="4704518"/>
            <a:ext cx="7079" cy="7174"/>
          </a:xfrm>
          <a:custGeom>
            <a:rect b="b" l="l" r="r" t="t"/>
            <a:pathLst>
              <a:path extrusionOk="0" h="227" w="224">
                <a:moveTo>
                  <a:pt x="93" y="1"/>
                </a:moveTo>
                <a:cubicBezTo>
                  <a:pt x="79" y="1"/>
                  <a:pt x="66" y="4"/>
                  <a:pt x="54" y="11"/>
                </a:cubicBezTo>
                <a:cubicBezTo>
                  <a:pt x="10" y="38"/>
                  <a:pt x="1" y="100"/>
                  <a:pt x="36" y="154"/>
                </a:cubicBezTo>
                <a:cubicBezTo>
                  <a:pt x="63" y="200"/>
                  <a:pt x="104" y="227"/>
                  <a:pt x="141" y="227"/>
                </a:cubicBezTo>
                <a:cubicBezTo>
                  <a:pt x="155" y="227"/>
                  <a:pt x="168" y="223"/>
                  <a:pt x="179" y="216"/>
                </a:cubicBezTo>
                <a:cubicBezTo>
                  <a:pt x="215" y="190"/>
                  <a:pt x="224" y="127"/>
                  <a:pt x="197" y="65"/>
                </a:cubicBezTo>
                <a:cubicBezTo>
                  <a:pt x="171" y="26"/>
                  <a:pt x="130" y="1"/>
                  <a:pt x="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36"/>
          <p:cNvSpPr/>
          <p:nvPr/>
        </p:nvSpPr>
        <p:spPr>
          <a:xfrm>
            <a:off x="5759351" y="4626932"/>
            <a:ext cx="7648" cy="6731"/>
          </a:xfrm>
          <a:custGeom>
            <a:rect b="b" l="l" r="r" t="t"/>
            <a:pathLst>
              <a:path extrusionOk="0" h="213" w="242">
                <a:moveTo>
                  <a:pt x="146" y="0"/>
                </a:moveTo>
                <a:cubicBezTo>
                  <a:pt x="114" y="0"/>
                  <a:pt x="81" y="16"/>
                  <a:pt x="54" y="49"/>
                </a:cubicBezTo>
                <a:cubicBezTo>
                  <a:pt x="10" y="93"/>
                  <a:pt x="1" y="165"/>
                  <a:pt x="45" y="191"/>
                </a:cubicBezTo>
                <a:cubicBezTo>
                  <a:pt x="60" y="206"/>
                  <a:pt x="78" y="213"/>
                  <a:pt x="98" y="213"/>
                </a:cubicBezTo>
                <a:cubicBezTo>
                  <a:pt x="128" y="213"/>
                  <a:pt x="161" y="197"/>
                  <a:pt x="188" y="165"/>
                </a:cubicBezTo>
                <a:cubicBezTo>
                  <a:pt x="233" y="120"/>
                  <a:pt x="242" y="58"/>
                  <a:pt x="206" y="22"/>
                </a:cubicBezTo>
                <a:cubicBezTo>
                  <a:pt x="188" y="8"/>
                  <a:pt x="168" y="0"/>
                  <a:pt x="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7" name="Google Shape;3107;p36"/>
          <p:cNvSpPr/>
          <p:nvPr/>
        </p:nvSpPr>
        <p:spPr>
          <a:xfrm>
            <a:off x="5893569" y="4686789"/>
            <a:ext cx="7363" cy="6858"/>
          </a:xfrm>
          <a:custGeom>
            <a:rect b="b" l="l" r="r" t="t"/>
            <a:pathLst>
              <a:path extrusionOk="0" h="217" w="233">
                <a:moveTo>
                  <a:pt x="146" y="0"/>
                </a:moveTo>
                <a:cubicBezTo>
                  <a:pt x="112" y="0"/>
                  <a:pt x="73" y="18"/>
                  <a:pt x="45" y="46"/>
                </a:cubicBezTo>
                <a:cubicBezTo>
                  <a:pt x="0" y="90"/>
                  <a:pt x="0" y="162"/>
                  <a:pt x="36" y="197"/>
                </a:cubicBezTo>
                <a:cubicBezTo>
                  <a:pt x="49" y="211"/>
                  <a:pt x="66" y="216"/>
                  <a:pt x="84" y="216"/>
                </a:cubicBezTo>
                <a:cubicBezTo>
                  <a:pt x="115" y="216"/>
                  <a:pt x="150" y="199"/>
                  <a:pt x="179" y="171"/>
                </a:cubicBezTo>
                <a:cubicBezTo>
                  <a:pt x="223" y="117"/>
                  <a:pt x="232" y="55"/>
                  <a:pt x="197" y="19"/>
                </a:cubicBezTo>
                <a:cubicBezTo>
                  <a:pt x="183" y="6"/>
                  <a:pt x="166" y="0"/>
                  <a:pt x="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8" name="Google Shape;3108;p36"/>
          <p:cNvSpPr/>
          <p:nvPr/>
        </p:nvSpPr>
        <p:spPr>
          <a:xfrm>
            <a:off x="1950742" y="4990178"/>
            <a:ext cx="73318" cy="164933"/>
          </a:xfrm>
          <a:custGeom>
            <a:rect b="b" l="l" r="r" t="t"/>
            <a:pathLst>
              <a:path extrusionOk="0" fill="none" h="5219" w="2320">
                <a:moveTo>
                  <a:pt x="2133" y="0"/>
                </a:moveTo>
                <a:cubicBezTo>
                  <a:pt x="2133" y="0"/>
                  <a:pt x="2320" y="3631"/>
                  <a:pt x="0" y="5219"/>
                </a:cubicBezTo>
              </a:path>
            </a:pathLst>
          </a:custGeom>
          <a:solidFill>
            <a:schemeClr val="dk2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9" name="Google Shape;3109;p36"/>
          <p:cNvSpPr/>
          <p:nvPr/>
        </p:nvSpPr>
        <p:spPr>
          <a:xfrm>
            <a:off x="1978363" y="4941668"/>
            <a:ext cx="87160" cy="87160"/>
          </a:xfrm>
          <a:custGeom>
            <a:rect b="b" l="l" r="r" t="t"/>
            <a:pathLst>
              <a:path extrusionOk="0" h="2758" w="2758">
                <a:moveTo>
                  <a:pt x="1375" y="1"/>
                </a:moveTo>
                <a:cubicBezTo>
                  <a:pt x="616" y="1"/>
                  <a:pt x="1" y="616"/>
                  <a:pt x="1" y="1375"/>
                </a:cubicBezTo>
                <a:cubicBezTo>
                  <a:pt x="1" y="2142"/>
                  <a:pt x="616" y="2757"/>
                  <a:pt x="1375" y="2757"/>
                </a:cubicBezTo>
                <a:cubicBezTo>
                  <a:pt x="2142" y="2757"/>
                  <a:pt x="2757" y="2142"/>
                  <a:pt x="2757" y="1375"/>
                </a:cubicBezTo>
                <a:cubicBezTo>
                  <a:pt x="2757" y="616"/>
                  <a:pt x="2142" y="1"/>
                  <a:pt x="13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0" name="Google Shape;3110;p36"/>
          <p:cNvSpPr/>
          <p:nvPr/>
        </p:nvSpPr>
        <p:spPr>
          <a:xfrm>
            <a:off x="1946792" y="5058947"/>
            <a:ext cx="25693" cy="73918"/>
          </a:xfrm>
          <a:custGeom>
            <a:rect b="b" l="l" r="r" t="t"/>
            <a:pathLst>
              <a:path extrusionOk="0" fill="none" h="2339" w="813">
                <a:moveTo>
                  <a:pt x="152" y="1"/>
                </a:moveTo>
                <a:cubicBezTo>
                  <a:pt x="152" y="1"/>
                  <a:pt x="1" y="1402"/>
                  <a:pt x="812" y="2338"/>
                </a:cubicBezTo>
              </a:path>
            </a:pathLst>
          </a:custGeom>
          <a:solidFill>
            <a:schemeClr val="dk2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1" name="Google Shape;3111;p36"/>
          <p:cNvSpPr/>
          <p:nvPr/>
        </p:nvSpPr>
        <p:spPr>
          <a:xfrm>
            <a:off x="1923943" y="5028228"/>
            <a:ext cx="44876" cy="45128"/>
          </a:xfrm>
          <a:custGeom>
            <a:rect b="b" l="l" r="r" t="t"/>
            <a:pathLst>
              <a:path extrusionOk="0" h="1428" w="1420">
                <a:moveTo>
                  <a:pt x="706" y="1"/>
                </a:moveTo>
                <a:cubicBezTo>
                  <a:pt x="313" y="1"/>
                  <a:pt x="1" y="322"/>
                  <a:pt x="1" y="714"/>
                </a:cubicBezTo>
                <a:cubicBezTo>
                  <a:pt x="1" y="1107"/>
                  <a:pt x="313" y="1428"/>
                  <a:pt x="706" y="1428"/>
                </a:cubicBezTo>
                <a:cubicBezTo>
                  <a:pt x="1098" y="1428"/>
                  <a:pt x="1419" y="1107"/>
                  <a:pt x="1419" y="714"/>
                </a:cubicBezTo>
                <a:cubicBezTo>
                  <a:pt x="1419" y="322"/>
                  <a:pt x="1098" y="1"/>
                  <a:pt x="7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36"/>
          <p:cNvSpPr/>
          <p:nvPr/>
        </p:nvSpPr>
        <p:spPr>
          <a:xfrm>
            <a:off x="2022639" y="4957469"/>
            <a:ext cx="12989" cy="10176"/>
          </a:xfrm>
          <a:custGeom>
            <a:rect b="b" l="l" r="r" t="t"/>
            <a:pathLst>
              <a:path extrusionOk="0" h="322" w="411">
                <a:moveTo>
                  <a:pt x="206" y="0"/>
                </a:moveTo>
                <a:cubicBezTo>
                  <a:pt x="90" y="0"/>
                  <a:pt x="0" y="72"/>
                  <a:pt x="0" y="161"/>
                </a:cubicBezTo>
                <a:cubicBezTo>
                  <a:pt x="0" y="250"/>
                  <a:pt x="90" y="322"/>
                  <a:pt x="206" y="322"/>
                </a:cubicBezTo>
                <a:cubicBezTo>
                  <a:pt x="321" y="322"/>
                  <a:pt x="411" y="250"/>
                  <a:pt x="411" y="161"/>
                </a:cubicBezTo>
                <a:cubicBezTo>
                  <a:pt x="411" y="72"/>
                  <a:pt x="321" y="0"/>
                  <a:pt x="2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36"/>
          <p:cNvSpPr/>
          <p:nvPr/>
        </p:nvSpPr>
        <p:spPr>
          <a:xfrm>
            <a:off x="1995271" y="5066279"/>
            <a:ext cx="55873" cy="34447"/>
          </a:xfrm>
          <a:custGeom>
            <a:rect b="b" l="l" r="r" t="t"/>
            <a:pathLst>
              <a:path extrusionOk="0" fill="none" h="1090" w="1768">
                <a:moveTo>
                  <a:pt x="1767" y="1"/>
                </a:moveTo>
                <a:cubicBezTo>
                  <a:pt x="1767" y="1"/>
                  <a:pt x="1143" y="822"/>
                  <a:pt x="1" y="1089"/>
                </a:cubicBezTo>
              </a:path>
            </a:pathLst>
          </a:custGeom>
          <a:solidFill>
            <a:schemeClr val="dk2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36"/>
          <p:cNvSpPr/>
          <p:nvPr/>
        </p:nvSpPr>
        <p:spPr>
          <a:xfrm>
            <a:off x="2040115" y="5045484"/>
            <a:ext cx="45128" cy="41273"/>
          </a:xfrm>
          <a:custGeom>
            <a:rect b="b" l="l" r="r" t="t"/>
            <a:pathLst>
              <a:path extrusionOk="0" h="1306" w="1428">
                <a:moveTo>
                  <a:pt x="708" y="1"/>
                </a:moveTo>
                <a:cubicBezTo>
                  <a:pt x="412" y="1"/>
                  <a:pt x="143" y="215"/>
                  <a:pt x="81" y="516"/>
                </a:cubicBezTo>
                <a:cubicBezTo>
                  <a:pt x="0" y="864"/>
                  <a:pt x="232" y="1212"/>
                  <a:pt x="580" y="1292"/>
                </a:cubicBezTo>
                <a:cubicBezTo>
                  <a:pt x="625" y="1301"/>
                  <a:pt x="670" y="1306"/>
                  <a:pt x="713" y="1306"/>
                </a:cubicBezTo>
                <a:cubicBezTo>
                  <a:pt x="1018" y="1306"/>
                  <a:pt x="1286" y="1096"/>
                  <a:pt x="1356" y="784"/>
                </a:cubicBezTo>
                <a:cubicBezTo>
                  <a:pt x="1428" y="436"/>
                  <a:pt x="1205" y="88"/>
                  <a:pt x="848" y="17"/>
                </a:cubicBezTo>
                <a:cubicBezTo>
                  <a:pt x="801" y="6"/>
                  <a:pt x="755" y="1"/>
                  <a:pt x="70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Google Shape;3115;p36"/>
          <p:cNvSpPr/>
          <p:nvPr/>
        </p:nvSpPr>
        <p:spPr>
          <a:xfrm>
            <a:off x="2066630" y="5053258"/>
            <a:ext cx="7079" cy="7205"/>
          </a:xfrm>
          <a:custGeom>
            <a:rect b="b" l="l" r="r" t="t"/>
            <a:pathLst>
              <a:path extrusionOk="0" h="228" w="224">
                <a:moveTo>
                  <a:pt x="83" y="1"/>
                </a:moveTo>
                <a:cubicBezTo>
                  <a:pt x="70" y="1"/>
                  <a:pt x="57" y="4"/>
                  <a:pt x="45" y="11"/>
                </a:cubicBezTo>
                <a:cubicBezTo>
                  <a:pt x="0" y="38"/>
                  <a:pt x="0" y="101"/>
                  <a:pt x="27" y="163"/>
                </a:cubicBezTo>
                <a:cubicBezTo>
                  <a:pt x="53" y="202"/>
                  <a:pt x="93" y="227"/>
                  <a:pt x="131" y="227"/>
                </a:cubicBezTo>
                <a:cubicBezTo>
                  <a:pt x="144" y="227"/>
                  <a:pt x="158" y="224"/>
                  <a:pt x="170" y="217"/>
                </a:cubicBezTo>
                <a:cubicBezTo>
                  <a:pt x="214" y="190"/>
                  <a:pt x="223" y="127"/>
                  <a:pt x="187" y="65"/>
                </a:cubicBezTo>
                <a:cubicBezTo>
                  <a:pt x="161" y="26"/>
                  <a:pt x="121" y="1"/>
                  <a:pt x="8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6" name="Google Shape;3116;p36"/>
          <p:cNvSpPr/>
          <p:nvPr/>
        </p:nvSpPr>
        <p:spPr>
          <a:xfrm>
            <a:off x="1940882" y="5048707"/>
            <a:ext cx="7363" cy="6731"/>
          </a:xfrm>
          <a:custGeom>
            <a:rect b="b" l="l" r="r" t="t"/>
            <a:pathLst>
              <a:path extrusionOk="0" h="213" w="233">
                <a:moveTo>
                  <a:pt x="144" y="0"/>
                </a:moveTo>
                <a:cubicBezTo>
                  <a:pt x="114" y="0"/>
                  <a:pt x="81" y="16"/>
                  <a:pt x="54" y="48"/>
                </a:cubicBezTo>
                <a:cubicBezTo>
                  <a:pt x="9" y="93"/>
                  <a:pt x="0" y="155"/>
                  <a:pt x="36" y="191"/>
                </a:cubicBezTo>
                <a:cubicBezTo>
                  <a:pt x="50" y="205"/>
                  <a:pt x="70" y="213"/>
                  <a:pt x="92" y="213"/>
                </a:cubicBezTo>
                <a:cubicBezTo>
                  <a:pt x="124" y="213"/>
                  <a:pt x="161" y="196"/>
                  <a:pt x="188" y="164"/>
                </a:cubicBezTo>
                <a:cubicBezTo>
                  <a:pt x="232" y="120"/>
                  <a:pt x="232" y="48"/>
                  <a:pt x="196" y="22"/>
                </a:cubicBezTo>
                <a:cubicBezTo>
                  <a:pt x="182" y="7"/>
                  <a:pt x="164" y="0"/>
                  <a:pt x="1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36"/>
          <p:cNvSpPr/>
          <p:nvPr/>
        </p:nvSpPr>
        <p:spPr>
          <a:xfrm>
            <a:off x="7541162" y="4760361"/>
            <a:ext cx="1202918" cy="405744"/>
          </a:xfrm>
          <a:custGeom>
            <a:rect b="b" l="l" r="r" t="t"/>
            <a:pathLst>
              <a:path extrusionOk="0" h="12839" w="38064">
                <a:moveTo>
                  <a:pt x="31340" y="1"/>
                </a:moveTo>
                <a:cubicBezTo>
                  <a:pt x="30121" y="1"/>
                  <a:pt x="28868" y="355"/>
                  <a:pt x="27719" y="1144"/>
                </a:cubicBezTo>
                <a:lnTo>
                  <a:pt x="25221" y="2865"/>
                </a:lnTo>
                <a:cubicBezTo>
                  <a:pt x="23883" y="1924"/>
                  <a:pt x="22349" y="1473"/>
                  <a:pt x="20831" y="1473"/>
                </a:cubicBezTo>
                <a:cubicBezTo>
                  <a:pt x="18392" y="1473"/>
                  <a:pt x="15995" y="2638"/>
                  <a:pt x="14515" y="4810"/>
                </a:cubicBezTo>
                <a:lnTo>
                  <a:pt x="12811" y="7308"/>
                </a:lnTo>
                <a:lnTo>
                  <a:pt x="11839" y="6799"/>
                </a:lnTo>
                <a:cubicBezTo>
                  <a:pt x="10703" y="6203"/>
                  <a:pt x="9486" y="5920"/>
                  <a:pt x="8287" y="5920"/>
                </a:cubicBezTo>
                <a:cubicBezTo>
                  <a:pt x="5557" y="5920"/>
                  <a:pt x="2920" y="7385"/>
                  <a:pt x="1544" y="9957"/>
                </a:cubicBezTo>
                <a:lnTo>
                  <a:pt x="1" y="12839"/>
                </a:lnTo>
                <a:lnTo>
                  <a:pt x="37327" y="12839"/>
                </a:lnTo>
                <a:lnTo>
                  <a:pt x="37773" y="6915"/>
                </a:lnTo>
                <a:cubicBezTo>
                  <a:pt x="38064" y="2926"/>
                  <a:pt x="34841" y="1"/>
                  <a:pt x="31340" y="1"/>
                </a:cubicBezTo>
                <a:close/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36"/>
          <p:cNvSpPr/>
          <p:nvPr/>
        </p:nvSpPr>
        <p:spPr>
          <a:xfrm>
            <a:off x="7541162" y="4760361"/>
            <a:ext cx="1202918" cy="405744"/>
          </a:xfrm>
          <a:custGeom>
            <a:rect b="b" l="l" r="r" t="t"/>
            <a:pathLst>
              <a:path extrusionOk="0" h="12839" w="38064">
                <a:moveTo>
                  <a:pt x="31340" y="1"/>
                </a:moveTo>
                <a:cubicBezTo>
                  <a:pt x="30121" y="1"/>
                  <a:pt x="28868" y="355"/>
                  <a:pt x="27719" y="1144"/>
                </a:cubicBezTo>
                <a:lnTo>
                  <a:pt x="25221" y="2865"/>
                </a:lnTo>
                <a:cubicBezTo>
                  <a:pt x="23883" y="1924"/>
                  <a:pt x="22349" y="1473"/>
                  <a:pt x="20831" y="1473"/>
                </a:cubicBezTo>
                <a:cubicBezTo>
                  <a:pt x="18392" y="1473"/>
                  <a:pt x="15995" y="2638"/>
                  <a:pt x="14515" y="4810"/>
                </a:cubicBezTo>
                <a:lnTo>
                  <a:pt x="12811" y="7308"/>
                </a:lnTo>
                <a:lnTo>
                  <a:pt x="11839" y="6799"/>
                </a:lnTo>
                <a:cubicBezTo>
                  <a:pt x="10703" y="6203"/>
                  <a:pt x="9486" y="5920"/>
                  <a:pt x="8287" y="5920"/>
                </a:cubicBezTo>
                <a:cubicBezTo>
                  <a:pt x="5557" y="5920"/>
                  <a:pt x="2920" y="7385"/>
                  <a:pt x="1544" y="9957"/>
                </a:cubicBezTo>
                <a:lnTo>
                  <a:pt x="1" y="12839"/>
                </a:lnTo>
                <a:lnTo>
                  <a:pt x="37327" y="12839"/>
                </a:lnTo>
                <a:lnTo>
                  <a:pt x="37773" y="6915"/>
                </a:lnTo>
                <a:cubicBezTo>
                  <a:pt x="38064" y="2926"/>
                  <a:pt x="34841" y="1"/>
                  <a:pt x="31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36"/>
          <p:cNvSpPr/>
          <p:nvPr/>
        </p:nvSpPr>
        <p:spPr>
          <a:xfrm>
            <a:off x="8174677" y="4940846"/>
            <a:ext cx="70505" cy="361722"/>
          </a:xfrm>
          <a:custGeom>
            <a:rect b="b" l="l" r="r" t="t"/>
            <a:pathLst>
              <a:path extrusionOk="0" h="11446" w="2231">
                <a:moveTo>
                  <a:pt x="0" y="0"/>
                </a:moveTo>
                <a:lnTo>
                  <a:pt x="2231" y="11446"/>
                </a:lnTo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36"/>
          <p:cNvSpPr/>
          <p:nvPr/>
        </p:nvSpPr>
        <p:spPr>
          <a:xfrm>
            <a:off x="8174677" y="4940846"/>
            <a:ext cx="70505" cy="361722"/>
          </a:xfrm>
          <a:custGeom>
            <a:rect b="b" l="l" r="r" t="t"/>
            <a:pathLst>
              <a:path extrusionOk="0" fill="none" h="11446" w="2231">
                <a:moveTo>
                  <a:pt x="0" y="0"/>
                </a:moveTo>
                <a:lnTo>
                  <a:pt x="2231" y="11446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Google Shape;3121;p36"/>
          <p:cNvSpPr/>
          <p:nvPr/>
        </p:nvSpPr>
        <p:spPr>
          <a:xfrm>
            <a:off x="8431799" y="4912372"/>
            <a:ext cx="79259" cy="378914"/>
          </a:xfrm>
          <a:custGeom>
            <a:rect b="b" l="l" r="r" t="t"/>
            <a:pathLst>
              <a:path extrusionOk="0" h="11990" w="2508">
                <a:moveTo>
                  <a:pt x="2507" y="0"/>
                </a:moveTo>
                <a:lnTo>
                  <a:pt x="0" y="11990"/>
                </a:lnTo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Google Shape;3122;p36"/>
          <p:cNvSpPr/>
          <p:nvPr/>
        </p:nvSpPr>
        <p:spPr>
          <a:xfrm>
            <a:off x="8431799" y="4912372"/>
            <a:ext cx="79259" cy="378914"/>
          </a:xfrm>
          <a:custGeom>
            <a:rect b="b" l="l" r="r" t="t"/>
            <a:pathLst>
              <a:path extrusionOk="0" fill="none" h="11990" w="2508">
                <a:moveTo>
                  <a:pt x="2507" y="0"/>
                </a:moveTo>
                <a:lnTo>
                  <a:pt x="0" y="1199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3" name="Google Shape;3123;p36"/>
          <p:cNvSpPr/>
          <p:nvPr/>
        </p:nvSpPr>
        <p:spPr>
          <a:xfrm>
            <a:off x="7761941" y="5059516"/>
            <a:ext cx="96166" cy="240242"/>
          </a:xfrm>
          <a:custGeom>
            <a:rect b="b" l="l" r="r" t="t"/>
            <a:pathLst>
              <a:path extrusionOk="0" h="7602" w="3043">
                <a:moveTo>
                  <a:pt x="0" y="1"/>
                </a:moveTo>
                <a:lnTo>
                  <a:pt x="3042" y="7601"/>
                </a:lnTo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36"/>
          <p:cNvSpPr/>
          <p:nvPr/>
        </p:nvSpPr>
        <p:spPr>
          <a:xfrm>
            <a:off x="7761941" y="5059516"/>
            <a:ext cx="96166" cy="240242"/>
          </a:xfrm>
          <a:custGeom>
            <a:rect b="b" l="l" r="r" t="t"/>
            <a:pathLst>
              <a:path extrusionOk="0" fill="none" h="7602" w="3043">
                <a:moveTo>
                  <a:pt x="0" y="1"/>
                </a:moveTo>
                <a:lnTo>
                  <a:pt x="3042" y="7601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36"/>
          <p:cNvSpPr/>
          <p:nvPr/>
        </p:nvSpPr>
        <p:spPr>
          <a:xfrm>
            <a:off x="8113778" y="4990463"/>
            <a:ext cx="169484" cy="115318"/>
          </a:xfrm>
          <a:custGeom>
            <a:rect b="b" l="l" r="r" t="t"/>
            <a:pathLst>
              <a:path extrusionOk="0" fill="none" h="3649" w="5363">
                <a:moveTo>
                  <a:pt x="1" y="1677"/>
                </a:moveTo>
                <a:lnTo>
                  <a:pt x="2927" y="3649"/>
                </a:lnTo>
                <a:lnTo>
                  <a:pt x="5362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Google Shape;3126;p36"/>
          <p:cNvSpPr/>
          <p:nvPr/>
        </p:nvSpPr>
        <p:spPr>
          <a:xfrm>
            <a:off x="8426174" y="5034992"/>
            <a:ext cx="43137" cy="77837"/>
          </a:xfrm>
          <a:custGeom>
            <a:rect b="b" l="l" r="r" t="t"/>
            <a:pathLst>
              <a:path extrusionOk="0" h="2463" w="1365">
                <a:moveTo>
                  <a:pt x="0" y="1"/>
                </a:moveTo>
                <a:lnTo>
                  <a:pt x="1365" y="2463"/>
                </a:lnTo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p36"/>
          <p:cNvSpPr/>
          <p:nvPr/>
        </p:nvSpPr>
        <p:spPr>
          <a:xfrm>
            <a:off x="8426174" y="5034992"/>
            <a:ext cx="43137" cy="77837"/>
          </a:xfrm>
          <a:custGeom>
            <a:rect b="b" l="l" r="r" t="t"/>
            <a:pathLst>
              <a:path extrusionOk="0" fill="none" h="2463" w="1365">
                <a:moveTo>
                  <a:pt x="0" y="1"/>
                </a:moveTo>
                <a:lnTo>
                  <a:pt x="1365" y="2463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p36"/>
          <p:cNvSpPr/>
          <p:nvPr/>
        </p:nvSpPr>
        <p:spPr>
          <a:xfrm>
            <a:off x="7798284" y="5074179"/>
            <a:ext cx="41210" cy="70505"/>
          </a:xfrm>
          <a:custGeom>
            <a:rect b="b" l="l" r="r" t="t"/>
            <a:pathLst>
              <a:path extrusionOk="0" fill="none" h="2231" w="1304">
                <a:moveTo>
                  <a:pt x="1303" y="1"/>
                </a:moveTo>
                <a:lnTo>
                  <a:pt x="1" y="2231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p36"/>
          <p:cNvSpPr/>
          <p:nvPr/>
        </p:nvSpPr>
        <p:spPr>
          <a:xfrm>
            <a:off x="480505" y="4760361"/>
            <a:ext cx="1202981" cy="405744"/>
          </a:xfrm>
          <a:custGeom>
            <a:rect b="b" l="l" r="r" t="t"/>
            <a:pathLst>
              <a:path extrusionOk="0" h="12839" w="38066">
                <a:moveTo>
                  <a:pt x="6726" y="1"/>
                </a:moveTo>
                <a:cubicBezTo>
                  <a:pt x="3225" y="1"/>
                  <a:pt x="0" y="2926"/>
                  <a:pt x="285" y="6915"/>
                </a:cubicBezTo>
                <a:lnTo>
                  <a:pt x="740" y="12839"/>
                </a:lnTo>
                <a:lnTo>
                  <a:pt x="38065" y="12839"/>
                </a:lnTo>
                <a:lnTo>
                  <a:pt x="36522" y="9957"/>
                </a:lnTo>
                <a:cubicBezTo>
                  <a:pt x="35146" y="7385"/>
                  <a:pt x="32504" y="5920"/>
                  <a:pt x="29775" y="5920"/>
                </a:cubicBezTo>
                <a:cubicBezTo>
                  <a:pt x="28576" y="5920"/>
                  <a:pt x="27360" y="6203"/>
                  <a:pt x="26227" y="6799"/>
                </a:cubicBezTo>
                <a:lnTo>
                  <a:pt x="25255" y="7308"/>
                </a:lnTo>
                <a:lnTo>
                  <a:pt x="23551" y="4810"/>
                </a:lnTo>
                <a:cubicBezTo>
                  <a:pt x="22072" y="2638"/>
                  <a:pt x="19674" y="1473"/>
                  <a:pt x="17235" y="1473"/>
                </a:cubicBezTo>
                <a:cubicBezTo>
                  <a:pt x="15717" y="1473"/>
                  <a:pt x="14184" y="1924"/>
                  <a:pt x="12846" y="2865"/>
                </a:cubicBezTo>
                <a:lnTo>
                  <a:pt x="10348" y="1144"/>
                </a:lnTo>
                <a:cubicBezTo>
                  <a:pt x="9198" y="355"/>
                  <a:pt x="7945" y="1"/>
                  <a:pt x="67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0" name="Google Shape;3130;p36"/>
          <p:cNvSpPr/>
          <p:nvPr/>
        </p:nvSpPr>
        <p:spPr>
          <a:xfrm>
            <a:off x="979486" y="4940846"/>
            <a:ext cx="70505" cy="361722"/>
          </a:xfrm>
          <a:custGeom>
            <a:rect b="b" l="l" r="r" t="t"/>
            <a:pathLst>
              <a:path extrusionOk="0" h="11446" w="2231">
                <a:moveTo>
                  <a:pt x="2231" y="0"/>
                </a:moveTo>
                <a:lnTo>
                  <a:pt x="0" y="11446"/>
                </a:lnTo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p36"/>
          <p:cNvSpPr/>
          <p:nvPr/>
        </p:nvSpPr>
        <p:spPr>
          <a:xfrm>
            <a:off x="979486" y="4940846"/>
            <a:ext cx="70505" cy="361722"/>
          </a:xfrm>
          <a:custGeom>
            <a:rect b="b" l="l" r="r" t="t"/>
            <a:pathLst>
              <a:path extrusionOk="0" fill="none" h="11446" w="2231">
                <a:moveTo>
                  <a:pt x="2231" y="0"/>
                </a:moveTo>
                <a:lnTo>
                  <a:pt x="0" y="11446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p36"/>
          <p:cNvSpPr/>
          <p:nvPr/>
        </p:nvSpPr>
        <p:spPr>
          <a:xfrm>
            <a:off x="713609" y="4912372"/>
            <a:ext cx="79259" cy="378914"/>
          </a:xfrm>
          <a:custGeom>
            <a:rect b="b" l="l" r="r" t="t"/>
            <a:pathLst>
              <a:path extrusionOk="0" h="11990" w="2508">
                <a:moveTo>
                  <a:pt x="1" y="0"/>
                </a:moveTo>
                <a:lnTo>
                  <a:pt x="2508" y="11990"/>
                </a:lnTo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3" name="Google Shape;3133;p36"/>
          <p:cNvSpPr/>
          <p:nvPr/>
        </p:nvSpPr>
        <p:spPr>
          <a:xfrm>
            <a:off x="713609" y="4912372"/>
            <a:ext cx="79259" cy="378914"/>
          </a:xfrm>
          <a:custGeom>
            <a:rect b="b" l="l" r="r" t="t"/>
            <a:pathLst>
              <a:path extrusionOk="0" fill="none" h="11990" w="2508">
                <a:moveTo>
                  <a:pt x="1" y="0"/>
                </a:moveTo>
                <a:lnTo>
                  <a:pt x="2508" y="1199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4" name="Google Shape;3134;p36"/>
          <p:cNvSpPr/>
          <p:nvPr/>
        </p:nvSpPr>
        <p:spPr>
          <a:xfrm>
            <a:off x="1366591" y="5059516"/>
            <a:ext cx="96166" cy="240242"/>
          </a:xfrm>
          <a:custGeom>
            <a:rect b="b" l="l" r="r" t="t"/>
            <a:pathLst>
              <a:path extrusionOk="0" h="7602" w="3043">
                <a:moveTo>
                  <a:pt x="3042" y="1"/>
                </a:moveTo>
                <a:lnTo>
                  <a:pt x="0" y="7601"/>
                </a:lnTo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5" name="Google Shape;3135;p36"/>
          <p:cNvSpPr/>
          <p:nvPr/>
        </p:nvSpPr>
        <p:spPr>
          <a:xfrm>
            <a:off x="1366591" y="5059516"/>
            <a:ext cx="96166" cy="240242"/>
          </a:xfrm>
          <a:custGeom>
            <a:rect b="b" l="l" r="r" t="t"/>
            <a:pathLst>
              <a:path extrusionOk="0" fill="none" h="7602" w="3043">
                <a:moveTo>
                  <a:pt x="3042" y="1"/>
                </a:moveTo>
                <a:lnTo>
                  <a:pt x="0" y="7601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36"/>
          <p:cNvSpPr/>
          <p:nvPr/>
        </p:nvSpPr>
        <p:spPr>
          <a:xfrm>
            <a:off x="941436" y="4990463"/>
            <a:ext cx="169453" cy="115318"/>
          </a:xfrm>
          <a:custGeom>
            <a:rect b="b" l="l" r="r" t="t"/>
            <a:pathLst>
              <a:path extrusionOk="0" fill="none" h="3649" w="5362">
                <a:moveTo>
                  <a:pt x="5362" y="1677"/>
                </a:moveTo>
                <a:lnTo>
                  <a:pt x="2436" y="3649"/>
                </a:lnTo>
                <a:lnTo>
                  <a:pt x="0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36"/>
          <p:cNvSpPr/>
          <p:nvPr/>
        </p:nvSpPr>
        <p:spPr>
          <a:xfrm>
            <a:off x="755357" y="5034992"/>
            <a:ext cx="43169" cy="77837"/>
          </a:xfrm>
          <a:custGeom>
            <a:rect b="b" l="l" r="r" t="t"/>
            <a:pathLst>
              <a:path extrusionOk="0" h="2463" w="1366">
                <a:moveTo>
                  <a:pt x="1365" y="1"/>
                </a:moveTo>
                <a:lnTo>
                  <a:pt x="0" y="2463"/>
                </a:lnTo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8" name="Google Shape;3138;p36"/>
          <p:cNvSpPr/>
          <p:nvPr/>
        </p:nvSpPr>
        <p:spPr>
          <a:xfrm>
            <a:off x="755357" y="5034992"/>
            <a:ext cx="43169" cy="77837"/>
          </a:xfrm>
          <a:custGeom>
            <a:rect b="b" l="l" r="r" t="t"/>
            <a:pathLst>
              <a:path extrusionOk="0" fill="none" h="2463" w="1366">
                <a:moveTo>
                  <a:pt x="1365" y="1"/>
                </a:moveTo>
                <a:lnTo>
                  <a:pt x="0" y="2463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9" name="Google Shape;3139;p36"/>
          <p:cNvSpPr/>
          <p:nvPr/>
        </p:nvSpPr>
        <p:spPr>
          <a:xfrm>
            <a:off x="1385174" y="5074179"/>
            <a:ext cx="40925" cy="70505"/>
          </a:xfrm>
          <a:custGeom>
            <a:rect b="b" l="l" r="r" t="t"/>
            <a:pathLst>
              <a:path extrusionOk="0" fill="none" h="2231" w="1295">
                <a:moveTo>
                  <a:pt x="1" y="1"/>
                </a:moveTo>
                <a:lnTo>
                  <a:pt x="1294" y="2231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p36"/>
          <p:cNvSpPr/>
          <p:nvPr/>
        </p:nvSpPr>
        <p:spPr>
          <a:xfrm>
            <a:off x="3243180" y="4957532"/>
            <a:ext cx="231141" cy="223524"/>
          </a:xfrm>
          <a:custGeom>
            <a:rect b="b" l="l" r="r" t="t"/>
            <a:pathLst>
              <a:path extrusionOk="0" h="7073" w="7314">
                <a:moveTo>
                  <a:pt x="1865" y="1"/>
                </a:moveTo>
                <a:cubicBezTo>
                  <a:pt x="847" y="1"/>
                  <a:pt x="1" y="1006"/>
                  <a:pt x="320" y="2104"/>
                </a:cubicBezTo>
                <a:cubicBezTo>
                  <a:pt x="960" y="4300"/>
                  <a:pt x="2682" y="7073"/>
                  <a:pt x="7270" y="7073"/>
                </a:cubicBezTo>
                <a:cubicBezTo>
                  <a:pt x="7284" y="7073"/>
                  <a:pt x="7299" y="7073"/>
                  <a:pt x="7314" y="7073"/>
                </a:cubicBezTo>
                <a:cubicBezTo>
                  <a:pt x="7314" y="7073"/>
                  <a:pt x="7207" y="2122"/>
                  <a:pt x="2496" y="132"/>
                </a:cubicBezTo>
                <a:cubicBezTo>
                  <a:pt x="2284" y="42"/>
                  <a:pt x="2071" y="1"/>
                  <a:pt x="18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1" name="Google Shape;3141;p36"/>
          <p:cNvSpPr/>
          <p:nvPr/>
        </p:nvSpPr>
        <p:spPr>
          <a:xfrm>
            <a:off x="3324589" y="5022888"/>
            <a:ext cx="151155" cy="158171"/>
          </a:xfrm>
          <a:custGeom>
            <a:rect b="b" l="l" r="r" t="t"/>
            <a:pathLst>
              <a:path extrusionOk="0" h="5005" w="4783">
                <a:moveTo>
                  <a:pt x="1" y="0"/>
                </a:moveTo>
                <a:lnTo>
                  <a:pt x="4738" y="5005"/>
                </a:lnTo>
                <a:cubicBezTo>
                  <a:pt x="4782" y="4916"/>
                  <a:pt x="2" y="2"/>
                  <a:pt x="1" y="0"/>
                </a:cubicBezTo>
                <a:close/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36"/>
          <p:cNvSpPr/>
          <p:nvPr/>
        </p:nvSpPr>
        <p:spPr>
          <a:xfrm>
            <a:off x="3324589" y="5022888"/>
            <a:ext cx="151155" cy="158171"/>
          </a:xfrm>
          <a:custGeom>
            <a:rect b="b" l="l" r="r" t="t"/>
            <a:pathLst>
              <a:path extrusionOk="0" fill="none" h="5005" w="4783">
                <a:moveTo>
                  <a:pt x="1" y="0"/>
                </a:moveTo>
                <a:cubicBezTo>
                  <a:pt x="1" y="0"/>
                  <a:pt x="4782" y="4916"/>
                  <a:pt x="4738" y="5005"/>
                </a:cubicBez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3" name="Google Shape;3143;p36"/>
          <p:cNvSpPr/>
          <p:nvPr/>
        </p:nvSpPr>
        <p:spPr>
          <a:xfrm>
            <a:off x="4764772" y="4943374"/>
            <a:ext cx="209430" cy="263912"/>
          </a:xfrm>
          <a:custGeom>
            <a:rect b="b" l="l" r="r" t="t"/>
            <a:pathLst>
              <a:path extrusionOk="0" h="8351" w="6627">
                <a:moveTo>
                  <a:pt x="1649" y="1"/>
                </a:moveTo>
                <a:cubicBezTo>
                  <a:pt x="801" y="1"/>
                  <a:pt x="1" y="681"/>
                  <a:pt x="7" y="1660"/>
                </a:cubicBezTo>
                <a:cubicBezTo>
                  <a:pt x="25" y="3952"/>
                  <a:pt x="926" y="7101"/>
                  <a:pt x="5378" y="8350"/>
                </a:cubicBezTo>
                <a:cubicBezTo>
                  <a:pt x="5378" y="8350"/>
                  <a:pt x="6627" y="3560"/>
                  <a:pt x="2648" y="357"/>
                </a:cubicBezTo>
                <a:cubicBezTo>
                  <a:pt x="2340" y="111"/>
                  <a:pt x="1991" y="1"/>
                  <a:pt x="16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p36"/>
          <p:cNvSpPr/>
          <p:nvPr/>
        </p:nvSpPr>
        <p:spPr>
          <a:xfrm>
            <a:off x="4834046" y="5014133"/>
            <a:ext cx="102961" cy="193154"/>
          </a:xfrm>
          <a:custGeom>
            <a:rect b="b" l="l" r="r" t="t"/>
            <a:pathLst>
              <a:path extrusionOk="0" h="6112" w="3258">
                <a:moveTo>
                  <a:pt x="1" y="1"/>
                </a:moveTo>
                <a:lnTo>
                  <a:pt x="3186" y="6111"/>
                </a:lnTo>
                <a:cubicBezTo>
                  <a:pt x="3257" y="6040"/>
                  <a:pt x="2" y="3"/>
                  <a:pt x="1" y="1"/>
                </a:cubicBezTo>
                <a:close/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5" name="Google Shape;3145;p36"/>
          <p:cNvSpPr/>
          <p:nvPr/>
        </p:nvSpPr>
        <p:spPr>
          <a:xfrm>
            <a:off x="4834046" y="5014133"/>
            <a:ext cx="102961" cy="193154"/>
          </a:xfrm>
          <a:custGeom>
            <a:rect b="b" l="l" r="r" t="t"/>
            <a:pathLst>
              <a:path extrusionOk="0" fill="none" h="6112" w="3258">
                <a:moveTo>
                  <a:pt x="1" y="1"/>
                </a:moveTo>
                <a:cubicBezTo>
                  <a:pt x="1" y="1"/>
                  <a:pt x="3257" y="6040"/>
                  <a:pt x="3186" y="6111"/>
                </a:cubicBez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6" name="Google Shape;3146;p36"/>
          <p:cNvSpPr/>
          <p:nvPr/>
        </p:nvSpPr>
        <p:spPr>
          <a:xfrm>
            <a:off x="5126721" y="4725250"/>
            <a:ext cx="380399" cy="515310"/>
          </a:xfrm>
          <a:custGeom>
            <a:rect b="b" l="l" r="r" t="t"/>
            <a:pathLst>
              <a:path extrusionOk="0" h="16306" w="12037">
                <a:moveTo>
                  <a:pt x="8935" y="1"/>
                </a:moveTo>
                <a:cubicBezTo>
                  <a:pt x="8291" y="1"/>
                  <a:pt x="7631" y="205"/>
                  <a:pt x="7048" y="658"/>
                </a:cubicBezTo>
                <a:cubicBezTo>
                  <a:pt x="3649" y="3316"/>
                  <a:pt x="0" y="8258"/>
                  <a:pt x="3229" y="16305"/>
                </a:cubicBezTo>
                <a:cubicBezTo>
                  <a:pt x="3229" y="16305"/>
                  <a:pt x="11794" y="12683"/>
                  <a:pt x="11999" y="3102"/>
                </a:cubicBezTo>
                <a:cubicBezTo>
                  <a:pt x="12037" y="1263"/>
                  <a:pt x="10537" y="1"/>
                  <a:pt x="89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Google Shape;3147;p36"/>
          <p:cNvSpPr/>
          <p:nvPr/>
        </p:nvSpPr>
        <p:spPr>
          <a:xfrm>
            <a:off x="5228768" y="4869771"/>
            <a:ext cx="172297" cy="370792"/>
          </a:xfrm>
          <a:custGeom>
            <a:rect b="b" l="l" r="r" t="t"/>
            <a:pathLst>
              <a:path extrusionOk="0" h="11733" w="5452">
                <a:moveTo>
                  <a:pt x="5451" y="1"/>
                </a:moveTo>
                <a:lnTo>
                  <a:pt x="0" y="11732"/>
                </a:lnTo>
                <a:cubicBezTo>
                  <a:pt x="1" y="11732"/>
                  <a:pt x="1" y="11732"/>
                  <a:pt x="1" y="11732"/>
                </a:cubicBezTo>
                <a:cubicBezTo>
                  <a:pt x="196" y="11732"/>
                  <a:pt x="5449" y="5"/>
                  <a:pt x="5451" y="1"/>
                </a:cubicBezTo>
                <a:close/>
              </a:path>
            </a:pathLst>
          </a:custGeom>
          <a:solidFill>
            <a:srgbClr val="57C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8" name="Google Shape;3148;p36"/>
          <p:cNvSpPr/>
          <p:nvPr/>
        </p:nvSpPr>
        <p:spPr>
          <a:xfrm>
            <a:off x="5228768" y="4869771"/>
            <a:ext cx="172297" cy="371329"/>
          </a:xfrm>
          <a:custGeom>
            <a:rect b="b" l="l" r="r" t="t"/>
            <a:pathLst>
              <a:path extrusionOk="0" fill="none" h="11750" w="5452">
                <a:moveTo>
                  <a:pt x="5451" y="1"/>
                </a:moveTo>
                <a:cubicBezTo>
                  <a:pt x="5451" y="1"/>
                  <a:pt x="188" y="11750"/>
                  <a:pt x="0" y="11732"/>
                </a:cubicBezTo>
              </a:path>
            </a:pathLst>
          </a:cu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Google Shape;3149;p36"/>
          <p:cNvSpPr/>
          <p:nvPr/>
        </p:nvSpPr>
        <p:spPr>
          <a:xfrm>
            <a:off x="4572720" y="4959713"/>
            <a:ext cx="85169" cy="223619"/>
          </a:xfrm>
          <a:custGeom>
            <a:rect b="b" l="l" r="r" t="t"/>
            <a:pathLst>
              <a:path extrusionOk="0" fill="none" h="7076" w="2695">
                <a:moveTo>
                  <a:pt x="0" y="1"/>
                </a:moveTo>
                <a:cubicBezTo>
                  <a:pt x="0" y="1"/>
                  <a:pt x="2694" y="2891"/>
                  <a:pt x="1294" y="7075"/>
                </a:cubicBezTo>
              </a:path>
            </a:pathLst>
          </a:custGeom>
          <a:solidFill>
            <a:schemeClr val="dk1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Google Shape;3150;p36"/>
          <p:cNvSpPr/>
          <p:nvPr/>
        </p:nvSpPr>
        <p:spPr>
          <a:xfrm>
            <a:off x="4528729" y="4899383"/>
            <a:ext cx="93069" cy="93069"/>
          </a:xfrm>
          <a:custGeom>
            <a:rect b="b" l="l" r="r" t="t"/>
            <a:pathLst>
              <a:path extrusionOk="0" h="2945" w="2945">
                <a:moveTo>
                  <a:pt x="1472" y="1"/>
                </a:moveTo>
                <a:cubicBezTo>
                  <a:pt x="661" y="1"/>
                  <a:pt x="0" y="661"/>
                  <a:pt x="0" y="1473"/>
                </a:cubicBezTo>
                <a:cubicBezTo>
                  <a:pt x="0" y="2284"/>
                  <a:pt x="661" y="2945"/>
                  <a:pt x="1472" y="2945"/>
                </a:cubicBezTo>
                <a:cubicBezTo>
                  <a:pt x="2284" y="2945"/>
                  <a:pt x="2944" y="2284"/>
                  <a:pt x="2944" y="1473"/>
                </a:cubicBezTo>
                <a:cubicBezTo>
                  <a:pt x="2944" y="661"/>
                  <a:pt x="2284" y="1"/>
                  <a:pt x="14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1" name="Google Shape;3151;p36"/>
          <p:cNvSpPr/>
          <p:nvPr/>
        </p:nvSpPr>
        <p:spPr>
          <a:xfrm>
            <a:off x="4563682" y="4918281"/>
            <a:ext cx="15264" cy="11598"/>
          </a:xfrm>
          <a:custGeom>
            <a:rect b="b" l="l" r="r" t="t"/>
            <a:pathLst>
              <a:path extrusionOk="0" h="367" w="483">
                <a:moveTo>
                  <a:pt x="242" y="0"/>
                </a:moveTo>
                <a:cubicBezTo>
                  <a:pt x="108" y="0"/>
                  <a:pt x="1" y="81"/>
                  <a:pt x="1" y="188"/>
                </a:cubicBezTo>
                <a:cubicBezTo>
                  <a:pt x="1" y="286"/>
                  <a:pt x="108" y="366"/>
                  <a:pt x="242" y="366"/>
                </a:cubicBezTo>
                <a:cubicBezTo>
                  <a:pt x="375" y="366"/>
                  <a:pt x="482" y="286"/>
                  <a:pt x="482" y="188"/>
                </a:cubicBezTo>
                <a:cubicBezTo>
                  <a:pt x="482" y="81"/>
                  <a:pt x="375" y="0"/>
                  <a:pt x="2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2" name="Google Shape;3152;p36"/>
          <p:cNvSpPr/>
          <p:nvPr/>
        </p:nvSpPr>
        <p:spPr>
          <a:xfrm>
            <a:off x="4507017" y="5021181"/>
            <a:ext cx="117024" cy="61783"/>
          </a:xfrm>
          <a:custGeom>
            <a:rect b="b" l="l" r="r" t="t"/>
            <a:pathLst>
              <a:path extrusionOk="0" fill="none" h="1955" w="3703">
                <a:moveTo>
                  <a:pt x="1" y="1"/>
                </a:moveTo>
                <a:cubicBezTo>
                  <a:pt x="1" y="1"/>
                  <a:pt x="1160" y="1954"/>
                  <a:pt x="3703" y="1856"/>
                </a:cubicBezTo>
              </a:path>
            </a:pathLst>
          </a:custGeom>
          <a:solidFill>
            <a:schemeClr val="dk1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Google Shape;3153;p36"/>
          <p:cNvSpPr/>
          <p:nvPr/>
        </p:nvSpPr>
        <p:spPr>
          <a:xfrm>
            <a:off x="4468967" y="4993402"/>
            <a:ext cx="59792" cy="53724"/>
          </a:xfrm>
          <a:custGeom>
            <a:rect b="b" l="l" r="r" t="t"/>
            <a:pathLst>
              <a:path extrusionOk="0" h="1700" w="1892">
                <a:moveTo>
                  <a:pt x="950" y="1"/>
                </a:moveTo>
                <a:cubicBezTo>
                  <a:pt x="581" y="1"/>
                  <a:pt x="236" y="242"/>
                  <a:pt x="125" y="612"/>
                </a:cubicBezTo>
                <a:cubicBezTo>
                  <a:pt x="0" y="1067"/>
                  <a:pt x="259" y="1531"/>
                  <a:pt x="705" y="1665"/>
                </a:cubicBezTo>
                <a:cubicBezTo>
                  <a:pt x="786" y="1688"/>
                  <a:pt x="868" y="1700"/>
                  <a:pt x="947" y="1700"/>
                </a:cubicBezTo>
                <a:cubicBezTo>
                  <a:pt x="1315" y="1700"/>
                  <a:pt x="1648" y="1459"/>
                  <a:pt x="1758" y="1085"/>
                </a:cubicBezTo>
                <a:cubicBezTo>
                  <a:pt x="1891" y="639"/>
                  <a:pt x="1633" y="166"/>
                  <a:pt x="1178" y="32"/>
                </a:cubicBezTo>
                <a:cubicBezTo>
                  <a:pt x="1102" y="11"/>
                  <a:pt x="1025" y="1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p36"/>
          <p:cNvSpPr/>
          <p:nvPr/>
        </p:nvSpPr>
        <p:spPr>
          <a:xfrm>
            <a:off x="4483347" y="5010152"/>
            <a:ext cx="7901" cy="8659"/>
          </a:xfrm>
          <a:custGeom>
            <a:rect b="b" l="l" r="r" t="t"/>
            <a:pathLst>
              <a:path extrusionOk="0" h="274" w="250">
                <a:moveTo>
                  <a:pt x="154" y="0"/>
                </a:moveTo>
                <a:cubicBezTo>
                  <a:pt x="97" y="0"/>
                  <a:pt x="43" y="43"/>
                  <a:pt x="27" y="109"/>
                </a:cubicBezTo>
                <a:cubicBezTo>
                  <a:pt x="0" y="180"/>
                  <a:pt x="36" y="251"/>
                  <a:pt x="89" y="269"/>
                </a:cubicBezTo>
                <a:cubicBezTo>
                  <a:pt x="97" y="272"/>
                  <a:pt x="106" y="273"/>
                  <a:pt x="114" y="273"/>
                </a:cubicBezTo>
                <a:cubicBezTo>
                  <a:pt x="161" y="273"/>
                  <a:pt x="209" y="232"/>
                  <a:pt x="232" y="171"/>
                </a:cubicBezTo>
                <a:cubicBezTo>
                  <a:pt x="250" y="91"/>
                  <a:pt x="223" y="19"/>
                  <a:pt x="170" y="2"/>
                </a:cubicBezTo>
                <a:cubicBezTo>
                  <a:pt x="164" y="1"/>
                  <a:pt x="159" y="0"/>
                  <a:pt x="1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36"/>
          <p:cNvSpPr/>
          <p:nvPr/>
        </p:nvSpPr>
        <p:spPr>
          <a:xfrm>
            <a:off x="3044365" y="4982846"/>
            <a:ext cx="78975" cy="181019"/>
          </a:xfrm>
          <a:custGeom>
            <a:rect b="b" l="l" r="r" t="t"/>
            <a:pathLst>
              <a:path extrusionOk="0" fill="none" h="5728" w="2499">
                <a:moveTo>
                  <a:pt x="1124" y="0"/>
                </a:moveTo>
                <a:cubicBezTo>
                  <a:pt x="1124" y="0"/>
                  <a:pt x="0" y="3042"/>
                  <a:pt x="2498" y="5728"/>
                </a:cubicBezTo>
              </a:path>
            </a:pathLst>
          </a:custGeom>
          <a:solidFill>
            <a:schemeClr val="dk2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36"/>
          <p:cNvSpPr/>
          <p:nvPr/>
        </p:nvSpPr>
        <p:spPr>
          <a:xfrm>
            <a:off x="3028279" y="4934968"/>
            <a:ext cx="89688" cy="76162"/>
          </a:xfrm>
          <a:custGeom>
            <a:rect b="b" l="l" r="r" t="t"/>
            <a:pathLst>
              <a:path extrusionOk="0" h="2410" w="2838">
                <a:moveTo>
                  <a:pt x="1412" y="0"/>
                </a:moveTo>
                <a:cubicBezTo>
                  <a:pt x="1247" y="0"/>
                  <a:pt x="1080" y="31"/>
                  <a:pt x="920" y="97"/>
                </a:cubicBezTo>
                <a:cubicBezTo>
                  <a:pt x="295" y="364"/>
                  <a:pt x="1" y="1078"/>
                  <a:pt x="277" y="1685"/>
                </a:cubicBezTo>
                <a:cubicBezTo>
                  <a:pt x="476" y="2136"/>
                  <a:pt x="938" y="2410"/>
                  <a:pt x="1422" y="2410"/>
                </a:cubicBezTo>
                <a:cubicBezTo>
                  <a:pt x="1588" y="2410"/>
                  <a:pt x="1757" y="2378"/>
                  <a:pt x="1919" y="2309"/>
                </a:cubicBezTo>
                <a:cubicBezTo>
                  <a:pt x="2552" y="2051"/>
                  <a:pt x="2838" y="1337"/>
                  <a:pt x="2561" y="730"/>
                </a:cubicBezTo>
                <a:cubicBezTo>
                  <a:pt x="2361" y="271"/>
                  <a:pt x="1898" y="0"/>
                  <a:pt x="14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36"/>
          <p:cNvSpPr/>
          <p:nvPr/>
        </p:nvSpPr>
        <p:spPr>
          <a:xfrm>
            <a:off x="3061842" y="4950295"/>
            <a:ext cx="14126" cy="10144"/>
          </a:xfrm>
          <a:custGeom>
            <a:rect b="b" l="l" r="r" t="t"/>
            <a:pathLst>
              <a:path extrusionOk="0" h="321" w="447">
                <a:moveTo>
                  <a:pt x="263" y="1"/>
                </a:moveTo>
                <a:cubicBezTo>
                  <a:pt x="231" y="1"/>
                  <a:pt x="196" y="8"/>
                  <a:pt x="161" y="22"/>
                </a:cubicBezTo>
                <a:cubicBezTo>
                  <a:pt x="63" y="67"/>
                  <a:pt x="0" y="165"/>
                  <a:pt x="36" y="236"/>
                </a:cubicBezTo>
                <a:cubicBezTo>
                  <a:pt x="60" y="290"/>
                  <a:pt x="121" y="320"/>
                  <a:pt x="188" y="320"/>
                </a:cubicBezTo>
                <a:cubicBezTo>
                  <a:pt x="220" y="320"/>
                  <a:pt x="254" y="313"/>
                  <a:pt x="286" y="299"/>
                </a:cubicBezTo>
                <a:cubicBezTo>
                  <a:pt x="393" y="254"/>
                  <a:pt x="446" y="156"/>
                  <a:pt x="411" y="85"/>
                </a:cubicBezTo>
                <a:cubicBezTo>
                  <a:pt x="387" y="31"/>
                  <a:pt x="330" y="1"/>
                  <a:pt x="2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36"/>
          <p:cNvSpPr/>
          <p:nvPr/>
        </p:nvSpPr>
        <p:spPr>
          <a:xfrm>
            <a:off x="3080172" y="5007370"/>
            <a:ext cx="71643" cy="82072"/>
          </a:xfrm>
          <a:custGeom>
            <a:rect b="b" l="l" r="r" t="t"/>
            <a:pathLst>
              <a:path extrusionOk="0" fill="none" h="2597" w="2267">
                <a:moveTo>
                  <a:pt x="2266" y="0"/>
                </a:moveTo>
                <a:cubicBezTo>
                  <a:pt x="2266" y="0"/>
                  <a:pt x="2016" y="1847"/>
                  <a:pt x="0" y="2596"/>
                </a:cubicBezTo>
              </a:path>
            </a:pathLst>
          </a:custGeom>
          <a:solidFill>
            <a:schemeClr val="dk2"/>
          </a:solidFill>
          <a:ln cap="flat" cmpd="sng" w="9525">
            <a:solidFill>
              <a:srgbClr val="00224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p36"/>
          <p:cNvSpPr/>
          <p:nvPr/>
        </p:nvSpPr>
        <p:spPr>
          <a:xfrm>
            <a:off x="3132317" y="4982088"/>
            <a:ext cx="51070" cy="43991"/>
          </a:xfrm>
          <a:custGeom>
            <a:rect b="b" l="l" r="r" t="t"/>
            <a:pathLst>
              <a:path extrusionOk="0" h="1392" w="1616">
                <a:moveTo>
                  <a:pt x="805" y="0"/>
                </a:moveTo>
                <a:cubicBezTo>
                  <a:pt x="644" y="0"/>
                  <a:pt x="482" y="52"/>
                  <a:pt x="348" y="158"/>
                </a:cubicBezTo>
                <a:cubicBezTo>
                  <a:pt x="45" y="408"/>
                  <a:pt x="1" y="845"/>
                  <a:pt x="250" y="1139"/>
                </a:cubicBezTo>
                <a:cubicBezTo>
                  <a:pt x="396" y="1305"/>
                  <a:pt x="600" y="1391"/>
                  <a:pt x="806" y="1391"/>
                </a:cubicBezTo>
                <a:cubicBezTo>
                  <a:pt x="968" y="1391"/>
                  <a:pt x="1130" y="1338"/>
                  <a:pt x="1267" y="1229"/>
                </a:cubicBezTo>
                <a:cubicBezTo>
                  <a:pt x="1571" y="988"/>
                  <a:pt x="1615" y="551"/>
                  <a:pt x="1357" y="256"/>
                </a:cubicBezTo>
                <a:cubicBezTo>
                  <a:pt x="1216" y="86"/>
                  <a:pt x="1011" y="0"/>
                  <a:pt x="8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p36"/>
          <p:cNvSpPr/>
          <p:nvPr/>
        </p:nvSpPr>
        <p:spPr>
          <a:xfrm>
            <a:off x="3161075" y="4992801"/>
            <a:ext cx="7363" cy="6542"/>
          </a:xfrm>
          <a:custGeom>
            <a:rect b="b" l="l" r="r" t="t"/>
            <a:pathLst>
              <a:path extrusionOk="0" h="207" w="233">
                <a:moveTo>
                  <a:pt x="92" y="1"/>
                </a:moveTo>
                <a:cubicBezTo>
                  <a:pt x="74" y="1"/>
                  <a:pt x="58" y="6"/>
                  <a:pt x="45" y="15"/>
                </a:cubicBezTo>
                <a:cubicBezTo>
                  <a:pt x="1" y="42"/>
                  <a:pt x="9" y="113"/>
                  <a:pt x="45" y="158"/>
                </a:cubicBezTo>
                <a:cubicBezTo>
                  <a:pt x="75" y="188"/>
                  <a:pt x="114" y="206"/>
                  <a:pt x="147" y="206"/>
                </a:cubicBezTo>
                <a:cubicBezTo>
                  <a:pt x="162" y="206"/>
                  <a:pt x="176" y="202"/>
                  <a:pt x="188" y="194"/>
                </a:cubicBezTo>
                <a:cubicBezTo>
                  <a:pt x="232" y="158"/>
                  <a:pt x="224" y="96"/>
                  <a:pt x="188" y="51"/>
                </a:cubicBezTo>
                <a:cubicBezTo>
                  <a:pt x="159" y="17"/>
                  <a:pt x="123" y="1"/>
                  <a:pt x="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p36"/>
          <p:cNvSpPr/>
          <p:nvPr/>
        </p:nvSpPr>
        <p:spPr>
          <a:xfrm>
            <a:off x="2963430" y="1186082"/>
            <a:ext cx="36975" cy="36659"/>
          </a:xfrm>
          <a:custGeom>
            <a:rect b="b" l="l" r="r" t="t"/>
            <a:pathLst>
              <a:path extrusionOk="0" h="1160" w="1170">
                <a:moveTo>
                  <a:pt x="590" y="0"/>
                </a:moveTo>
                <a:cubicBezTo>
                  <a:pt x="268" y="0"/>
                  <a:pt x="1" y="259"/>
                  <a:pt x="1" y="580"/>
                </a:cubicBezTo>
                <a:cubicBezTo>
                  <a:pt x="1" y="901"/>
                  <a:pt x="268" y="1160"/>
                  <a:pt x="590" y="1160"/>
                </a:cubicBezTo>
                <a:cubicBezTo>
                  <a:pt x="911" y="1160"/>
                  <a:pt x="1170" y="901"/>
                  <a:pt x="1170" y="580"/>
                </a:cubicBezTo>
                <a:cubicBezTo>
                  <a:pt x="1170" y="259"/>
                  <a:pt x="911" y="0"/>
                  <a:pt x="5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36"/>
          <p:cNvSpPr/>
          <p:nvPr/>
        </p:nvSpPr>
        <p:spPr>
          <a:xfrm>
            <a:off x="4410028" y="2216532"/>
            <a:ext cx="79543" cy="79828"/>
          </a:xfrm>
          <a:custGeom>
            <a:rect b="b" l="l" r="r" t="t"/>
            <a:pathLst>
              <a:path extrusionOk="0" h="2526" w="2517">
                <a:moveTo>
                  <a:pt x="1259" y="0"/>
                </a:moveTo>
                <a:cubicBezTo>
                  <a:pt x="563" y="0"/>
                  <a:pt x="1" y="571"/>
                  <a:pt x="1" y="1267"/>
                </a:cubicBezTo>
                <a:cubicBezTo>
                  <a:pt x="1" y="1954"/>
                  <a:pt x="563" y="2525"/>
                  <a:pt x="1259" y="2525"/>
                </a:cubicBezTo>
                <a:cubicBezTo>
                  <a:pt x="1954" y="2525"/>
                  <a:pt x="2516" y="1954"/>
                  <a:pt x="2516" y="1267"/>
                </a:cubicBezTo>
                <a:cubicBezTo>
                  <a:pt x="2516" y="571"/>
                  <a:pt x="1954" y="0"/>
                  <a:pt x="12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p36"/>
          <p:cNvSpPr/>
          <p:nvPr/>
        </p:nvSpPr>
        <p:spPr>
          <a:xfrm>
            <a:off x="3460767" y="1215409"/>
            <a:ext cx="29643" cy="29612"/>
          </a:xfrm>
          <a:custGeom>
            <a:rect b="b" l="l" r="r" t="t"/>
            <a:pathLst>
              <a:path extrusionOk="0" h="937" w="938">
                <a:moveTo>
                  <a:pt x="473" y="0"/>
                </a:moveTo>
                <a:cubicBezTo>
                  <a:pt x="215" y="0"/>
                  <a:pt x="1" y="214"/>
                  <a:pt x="1" y="464"/>
                </a:cubicBezTo>
                <a:cubicBezTo>
                  <a:pt x="1" y="723"/>
                  <a:pt x="215" y="937"/>
                  <a:pt x="473" y="937"/>
                </a:cubicBezTo>
                <a:cubicBezTo>
                  <a:pt x="732" y="937"/>
                  <a:pt x="937" y="723"/>
                  <a:pt x="937" y="464"/>
                </a:cubicBezTo>
                <a:cubicBezTo>
                  <a:pt x="937" y="214"/>
                  <a:pt x="732" y="0"/>
                  <a:pt x="4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36"/>
          <p:cNvSpPr/>
          <p:nvPr/>
        </p:nvSpPr>
        <p:spPr>
          <a:xfrm>
            <a:off x="3630507" y="1661139"/>
            <a:ext cx="43991" cy="44275"/>
          </a:xfrm>
          <a:custGeom>
            <a:rect b="b" l="l" r="r" t="t"/>
            <a:pathLst>
              <a:path extrusionOk="0" h="1401" w="1392">
                <a:moveTo>
                  <a:pt x="696" y="0"/>
                </a:moveTo>
                <a:cubicBezTo>
                  <a:pt x="312" y="0"/>
                  <a:pt x="0" y="312"/>
                  <a:pt x="0" y="705"/>
                </a:cubicBezTo>
                <a:cubicBezTo>
                  <a:pt x="0" y="1088"/>
                  <a:pt x="312" y="1401"/>
                  <a:pt x="696" y="1401"/>
                </a:cubicBezTo>
                <a:cubicBezTo>
                  <a:pt x="1079" y="1401"/>
                  <a:pt x="1392" y="1088"/>
                  <a:pt x="1392" y="705"/>
                </a:cubicBezTo>
                <a:cubicBezTo>
                  <a:pt x="1392" y="312"/>
                  <a:pt x="1079" y="0"/>
                  <a:pt x="6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Google Shape;3165;p36"/>
          <p:cNvSpPr/>
          <p:nvPr/>
        </p:nvSpPr>
        <p:spPr>
          <a:xfrm>
            <a:off x="5364376" y="1165223"/>
            <a:ext cx="44307" cy="44275"/>
          </a:xfrm>
          <a:custGeom>
            <a:rect b="b" l="l" r="r" t="t"/>
            <a:pathLst>
              <a:path extrusionOk="0" h="1401" w="1402">
                <a:moveTo>
                  <a:pt x="696" y="0"/>
                </a:moveTo>
                <a:cubicBezTo>
                  <a:pt x="313" y="0"/>
                  <a:pt x="0" y="312"/>
                  <a:pt x="0" y="705"/>
                </a:cubicBezTo>
                <a:cubicBezTo>
                  <a:pt x="0" y="1088"/>
                  <a:pt x="313" y="1401"/>
                  <a:pt x="696" y="1401"/>
                </a:cubicBezTo>
                <a:cubicBezTo>
                  <a:pt x="1089" y="1401"/>
                  <a:pt x="1401" y="1088"/>
                  <a:pt x="1401" y="705"/>
                </a:cubicBezTo>
                <a:cubicBezTo>
                  <a:pt x="1401" y="312"/>
                  <a:pt x="1089" y="0"/>
                  <a:pt x="6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p36"/>
          <p:cNvSpPr/>
          <p:nvPr/>
        </p:nvSpPr>
        <p:spPr>
          <a:xfrm>
            <a:off x="4834330" y="1643378"/>
            <a:ext cx="44307" cy="44275"/>
          </a:xfrm>
          <a:custGeom>
            <a:rect b="b" l="l" r="r" t="t"/>
            <a:pathLst>
              <a:path extrusionOk="0" h="1401" w="1402">
                <a:moveTo>
                  <a:pt x="706" y="0"/>
                </a:moveTo>
                <a:cubicBezTo>
                  <a:pt x="313" y="0"/>
                  <a:pt x="1" y="312"/>
                  <a:pt x="1" y="705"/>
                </a:cubicBezTo>
                <a:cubicBezTo>
                  <a:pt x="1" y="1088"/>
                  <a:pt x="313" y="1401"/>
                  <a:pt x="706" y="1401"/>
                </a:cubicBezTo>
                <a:cubicBezTo>
                  <a:pt x="1089" y="1401"/>
                  <a:pt x="1402" y="1088"/>
                  <a:pt x="1402" y="705"/>
                </a:cubicBezTo>
                <a:cubicBezTo>
                  <a:pt x="1402" y="312"/>
                  <a:pt x="1089" y="0"/>
                  <a:pt x="70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7" name="Google Shape;3167;p36"/>
          <p:cNvSpPr/>
          <p:nvPr/>
        </p:nvSpPr>
        <p:spPr>
          <a:xfrm>
            <a:off x="4642057" y="4678351"/>
            <a:ext cx="64027" cy="64027"/>
          </a:xfrm>
          <a:custGeom>
            <a:rect b="b" l="l" r="r" t="t"/>
            <a:pathLst>
              <a:path extrusionOk="0" h="2026" w="2026">
                <a:moveTo>
                  <a:pt x="1018" y="1"/>
                </a:moveTo>
                <a:cubicBezTo>
                  <a:pt x="456" y="1"/>
                  <a:pt x="1" y="456"/>
                  <a:pt x="1" y="1009"/>
                </a:cubicBezTo>
                <a:cubicBezTo>
                  <a:pt x="1" y="1571"/>
                  <a:pt x="456" y="2026"/>
                  <a:pt x="1018" y="2026"/>
                </a:cubicBezTo>
                <a:cubicBezTo>
                  <a:pt x="1571" y="2026"/>
                  <a:pt x="2026" y="1571"/>
                  <a:pt x="2026" y="1009"/>
                </a:cubicBezTo>
                <a:cubicBezTo>
                  <a:pt x="2026" y="456"/>
                  <a:pt x="1571" y="1"/>
                  <a:pt x="10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36"/>
          <p:cNvSpPr/>
          <p:nvPr/>
        </p:nvSpPr>
        <p:spPr>
          <a:xfrm>
            <a:off x="2506987" y="3393021"/>
            <a:ext cx="78975" cy="79259"/>
          </a:xfrm>
          <a:custGeom>
            <a:rect b="b" l="l" r="r" t="t"/>
            <a:pathLst>
              <a:path extrusionOk="0" h="2508" w="2499">
                <a:moveTo>
                  <a:pt x="1250" y="1"/>
                </a:moveTo>
                <a:cubicBezTo>
                  <a:pt x="563" y="1"/>
                  <a:pt x="1" y="563"/>
                  <a:pt x="1" y="1250"/>
                </a:cubicBezTo>
                <a:cubicBezTo>
                  <a:pt x="1" y="1946"/>
                  <a:pt x="563" y="2508"/>
                  <a:pt x="1250" y="2508"/>
                </a:cubicBezTo>
                <a:cubicBezTo>
                  <a:pt x="1945" y="2508"/>
                  <a:pt x="2499" y="1946"/>
                  <a:pt x="2499" y="1250"/>
                </a:cubicBezTo>
                <a:cubicBezTo>
                  <a:pt x="2499" y="563"/>
                  <a:pt x="1945" y="1"/>
                  <a:pt x="1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Google Shape;3169;p36"/>
          <p:cNvSpPr/>
          <p:nvPr/>
        </p:nvSpPr>
        <p:spPr>
          <a:xfrm>
            <a:off x="3705754" y="1587536"/>
            <a:ext cx="30212" cy="30212"/>
          </a:xfrm>
          <a:custGeom>
            <a:rect b="b" l="l" r="r" t="t"/>
            <a:pathLst>
              <a:path extrusionOk="0" h="956" w="956">
                <a:moveTo>
                  <a:pt x="474" y="1"/>
                </a:moveTo>
                <a:cubicBezTo>
                  <a:pt x="215" y="1"/>
                  <a:pt x="1" y="215"/>
                  <a:pt x="1" y="474"/>
                </a:cubicBezTo>
                <a:cubicBezTo>
                  <a:pt x="1" y="741"/>
                  <a:pt x="215" y="955"/>
                  <a:pt x="474" y="955"/>
                </a:cubicBezTo>
                <a:cubicBezTo>
                  <a:pt x="741" y="955"/>
                  <a:pt x="956" y="741"/>
                  <a:pt x="956" y="474"/>
                </a:cubicBezTo>
                <a:cubicBezTo>
                  <a:pt x="956" y="215"/>
                  <a:pt x="741" y="1"/>
                  <a:pt x="4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36"/>
          <p:cNvSpPr/>
          <p:nvPr/>
        </p:nvSpPr>
        <p:spPr>
          <a:xfrm>
            <a:off x="5000120" y="1749091"/>
            <a:ext cx="30212" cy="30180"/>
          </a:xfrm>
          <a:custGeom>
            <a:rect b="b" l="l" r="r" t="t"/>
            <a:pathLst>
              <a:path extrusionOk="0" h="955" w="956">
                <a:moveTo>
                  <a:pt x="482" y="0"/>
                </a:moveTo>
                <a:cubicBezTo>
                  <a:pt x="215" y="0"/>
                  <a:pt x="0" y="215"/>
                  <a:pt x="0" y="482"/>
                </a:cubicBezTo>
                <a:cubicBezTo>
                  <a:pt x="0" y="741"/>
                  <a:pt x="215" y="955"/>
                  <a:pt x="482" y="955"/>
                </a:cubicBezTo>
                <a:cubicBezTo>
                  <a:pt x="741" y="955"/>
                  <a:pt x="955" y="741"/>
                  <a:pt x="955" y="482"/>
                </a:cubicBezTo>
                <a:cubicBezTo>
                  <a:pt x="955" y="215"/>
                  <a:pt x="741" y="0"/>
                  <a:pt x="4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36"/>
          <p:cNvSpPr/>
          <p:nvPr/>
        </p:nvSpPr>
        <p:spPr>
          <a:xfrm>
            <a:off x="4821942" y="2705969"/>
            <a:ext cx="29896" cy="30180"/>
          </a:xfrm>
          <a:custGeom>
            <a:rect b="b" l="l" r="r" t="t"/>
            <a:pathLst>
              <a:path extrusionOk="0" h="955" w="946">
                <a:moveTo>
                  <a:pt x="473" y="0"/>
                </a:moveTo>
                <a:cubicBezTo>
                  <a:pt x="206" y="0"/>
                  <a:pt x="0" y="214"/>
                  <a:pt x="0" y="473"/>
                </a:cubicBezTo>
                <a:cubicBezTo>
                  <a:pt x="0" y="741"/>
                  <a:pt x="206" y="955"/>
                  <a:pt x="473" y="955"/>
                </a:cubicBezTo>
                <a:cubicBezTo>
                  <a:pt x="741" y="955"/>
                  <a:pt x="946" y="741"/>
                  <a:pt x="946" y="473"/>
                </a:cubicBezTo>
                <a:cubicBezTo>
                  <a:pt x="946" y="214"/>
                  <a:pt x="741" y="0"/>
                  <a:pt x="4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p36"/>
          <p:cNvSpPr/>
          <p:nvPr/>
        </p:nvSpPr>
        <p:spPr>
          <a:xfrm>
            <a:off x="2146965" y="2137019"/>
            <a:ext cx="30212" cy="30212"/>
          </a:xfrm>
          <a:custGeom>
            <a:rect b="b" l="l" r="r" t="t"/>
            <a:pathLst>
              <a:path extrusionOk="0" h="956" w="956">
                <a:moveTo>
                  <a:pt x="473" y="1"/>
                </a:moveTo>
                <a:cubicBezTo>
                  <a:pt x="215" y="1"/>
                  <a:pt x="1" y="215"/>
                  <a:pt x="1" y="474"/>
                </a:cubicBezTo>
                <a:cubicBezTo>
                  <a:pt x="1" y="741"/>
                  <a:pt x="215" y="955"/>
                  <a:pt x="473" y="955"/>
                </a:cubicBezTo>
                <a:cubicBezTo>
                  <a:pt x="741" y="955"/>
                  <a:pt x="955" y="741"/>
                  <a:pt x="955" y="474"/>
                </a:cubicBezTo>
                <a:cubicBezTo>
                  <a:pt x="955" y="215"/>
                  <a:pt x="741" y="1"/>
                  <a:pt x="4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p36"/>
          <p:cNvSpPr/>
          <p:nvPr/>
        </p:nvSpPr>
        <p:spPr>
          <a:xfrm>
            <a:off x="3152068" y="1567815"/>
            <a:ext cx="32993" cy="33277"/>
          </a:xfrm>
          <a:custGeom>
            <a:rect b="b" l="l" r="r" t="t"/>
            <a:pathLst>
              <a:path extrusionOk="0" h="1053" w="1044">
                <a:moveTo>
                  <a:pt x="517" y="0"/>
                </a:moveTo>
                <a:cubicBezTo>
                  <a:pt x="232" y="0"/>
                  <a:pt x="0" y="232"/>
                  <a:pt x="0" y="527"/>
                </a:cubicBezTo>
                <a:cubicBezTo>
                  <a:pt x="0" y="812"/>
                  <a:pt x="232" y="1053"/>
                  <a:pt x="517" y="1053"/>
                </a:cubicBezTo>
                <a:cubicBezTo>
                  <a:pt x="812" y="1053"/>
                  <a:pt x="1044" y="812"/>
                  <a:pt x="1044" y="527"/>
                </a:cubicBezTo>
                <a:cubicBezTo>
                  <a:pt x="1044" y="232"/>
                  <a:pt x="812" y="0"/>
                  <a:pt x="5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p36"/>
          <p:cNvSpPr/>
          <p:nvPr/>
        </p:nvSpPr>
        <p:spPr>
          <a:xfrm>
            <a:off x="5132347" y="3418114"/>
            <a:ext cx="47973" cy="47973"/>
          </a:xfrm>
          <a:custGeom>
            <a:rect b="b" l="l" r="r" t="t"/>
            <a:pathLst>
              <a:path extrusionOk="0" h="1518" w="1518">
                <a:moveTo>
                  <a:pt x="759" y="1"/>
                </a:moveTo>
                <a:cubicBezTo>
                  <a:pt x="339" y="1"/>
                  <a:pt x="0" y="340"/>
                  <a:pt x="0" y="759"/>
                </a:cubicBezTo>
                <a:cubicBezTo>
                  <a:pt x="0" y="1178"/>
                  <a:pt x="339" y="1517"/>
                  <a:pt x="759" y="1517"/>
                </a:cubicBezTo>
                <a:cubicBezTo>
                  <a:pt x="1178" y="1517"/>
                  <a:pt x="1517" y="1178"/>
                  <a:pt x="1517" y="759"/>
                </a:cubicBezTo>
                <a:cubicBezTo>
                  <a:pt x="1517" y="340"/>
                  <a:pt x="1178" y="1"/>
                  <a:pt x="7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p36"/>
          <p:cNvSpPr/>
          <p:nvPr/>
        </p:nvSpPr>
        <p:spPr>
          <a:xfrm>
            <a:off x="2928192" y="2261630"/>
            <a:ext cx="47973" cy="47973"/>
          </a:xfrm>
          <a:custGeom>
            <a:rect b="b" l="l" r="r" t="t"/>
            <a:pathLst>
              <a:path extrusionOk="0" h="1518" w="1518">
                <a:moveTo>
                  <a:pt x="759" y="1"/>
                </a:moveTo>
                <a:cubicBezTo>
                  <a:pt x="340" y="1"/>
                  <a:pt x="1" y="340"/>
                  <a:pt x="1" y="759"/>
                </a:cubicBezTo>
                <a:cubicBezTo>
                  <a:pt x="1" y="1178"/>
                  <a:pt x="340" y="1517"/>
                  <a:pt x="759" y="1517"/>
                </a:cubicBezTo>
                <a:cubicBezTo>
                  <a:pt x="1178" y="1517"/>
                  <a:pt x="1517" y="1178"/>
                  <a:pt x="1517" y="759"/>
                </a:cubicBezTo>
                <a:cubicBezTo>
                  <a:pt x="1517" y="340"/>
                  <a:pt x="1178" y="1"/>
                  <a:pt x="7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6" name="Google Shape;3176;p36"/>
          <p:cNvSpPr/>
          <p:nvPr/>
        </p:nvSpPr>
        <p:spPr>
          <a:xfrm>
            <a:off x="5349712" y="3212030"/>
            <a:ext cx="33025" cy="33025"/>
          </a:xfrm>
          <a:custGeom>
            <a:rect b="b" l="l" r="r" t="t"/>
            <a:pathLst>
              <a:path extrusionOk="0" h="1045" w="1045">
                <a:moveTo>
                  <a:pt x="527" y="1"/>
                </a:moveTo>
                <a:cubicBezTo>
                  <a:pt x="233" y="1"/>
                  <a:pt x="1" y="232"/>
                  <a:pt x="1" y="518"/>
                </a:cubicBezTo>
                <a:cubicBezTo>
                  <a:pt x="1" y="812"/>
                  <a:pt x="233" y="1044"/>
                  <a:pt x="527" y="1044"/>
                </a:cubicBezTo>
                <a:cubicBezTo>
                  <a:pt x="812" y="1044"/>
                  <a:pt x="1044" y="812"/>
                  <a:pt x="1044" y="518"/>
                </a:cubicBezTo>
                <a:cubicBezTo>
                  <a:pt x="1044" y="232"/>
                  <a:pt x="812" y="1"/>
                  <a:pt x="5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7" name="Google Shape;3177;p36"/>
          <p:cNvSpPr/>
          <p:nvPr/>
        </p:nvSpPr>
        <p:spPr>
          <a:xfrm>
            <a:off x="4930751" y="3230075"/>
            <a:ext cx="44307" cy="44307"/>
          </a:xfrm>
          <a:custGeom>
            <a:rect b="b" l="l" r="r" t="t"/>
            <a:pathLst>
              <a:path extrusionOk="0" h="1402" w="1402">
                <a:moveTo>
                  <a:pt x="706" y="0"/>
                </a:moveTo>
                <a:cubicBezTo>
                  <a:pt x="313" y="0"/>
                  <a:pt x="1" y="313"/>
                  <a:pt x="1" y="696"/>
                </a:cubicBezTo>
                <a:cubicBezTo>
                  <a:pt x="1" y="1080"/>
                  <a:pt x="313" y="1401"/>
                  <a:pt x="706" y="1401"/>
                </a:cubicBezTo>
                <a:cubicBezTo>
                  <a:pt x="1089" y="1401"/>
                  <a:pt x="1402" y="1080"/>
                  <a:pt x="1402" y="696"/>
                </a:cubicBezTo>
                <a:cubicBezTo>
                  <a:pt x="1402" y="313"/>
                  <a:pt x="1089" y="0"/>
                  <a:pt x="70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8" name="Google Shape;3178;p36"/>
          <p:cNvSpPr/>
          <p:nvPr/>
        </p:nvSpPr>
        <p:spPr>
          <a:xfrm>
            <a:off x="4423301" y="4736437"/>
            <a:ext cx="43991" cy="44275"/>
          </a:xfrm>
          <a:custGeom>
            <a:rect b="b" l="l" r="r" t="t"/>
            <a:pathLst>
              <a:path extrusionOk="0" h="1401" w="1392">
                <a:moveTo>
                  <a:pt x="696" y="0"/>
                </a:moveTo>
                <a:cubicBezTo>
                  <a:pt x="312" y="0"/>
                  <a:pt x="0" y="313"/>
                  <a:pt x="0" y="696"/>
                </a:cubicBezTo>
                <a:cubicBezTo>
                  <a:pt x="0" y="1089"/>
                  <a:pt x="312" y="1401"/>
                  <a:pt x="696" y="1401"/>
                </a:cubicBezTo>
                <a:cubicBezTo>
                  <a:pt x="1079" y="1401"/>
                  <a:pt x="1392" y="1089"/>
                  <a:pt x="1392" y="696"/>
                </a:cubicBezTo>
                <a:cubicBezTo>
                  <a:pt x="1392" y="313"/>
                  <a:pt x="1079" y="0"/>
                  <a:pt x="6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9" name="Google Shape;3179;p36"/>
          <p:cNvSpPr/>
          <p:nvPr/>
        </p:nvSpPr>
        <p:spPr>
          <a:xfrm>
            <a:off x="5414277" y="3551479"/>
            <a:ext cx="18077" cy="17792"/>
          </a:xfrm>
          <a:custGeom>
            <a:rect b="b" l="l" r="r" t="t"/>
            <a:pathLst>
              <a:path extrusionOk="0" h="563" w="572">
                <a:moveTo>
                  <a:pt x="286" y="0"/>
                </a:moveTo>
                <a:cubicBezTo>
                  <a:pt x="134" y="0"/>
                  <a:pt x="0" y="125"/>
                  <a:pt x="0" y="277"/>
                </a:cubicBezTo>
                <a:cubicBezTo>
                  <a:pt x="0" y="438"/>
                  <a:pt x="134" y="562"/>
                  <a:pt x="286" y="562"/>
                </a:cubicBezTo>
                <a:cubicBezTo>
                  <a:pt x="447" y="562"/>
                  <a:pt x="571" y="438"/>
                  <a:pt x="571" y="277"/>
                </a:cubicBezTo>
                <a:cubicBezTo>
                  <a:pt x="571" y="125"/>
                  <a:pt x="447" y="0"/>
                  <a:pt x="2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0" name="Google Shape;3180;p36"/>
          <p:cNvSpPr/>
          <p:nvPr/>
        </p:nvSpPr>
        <p:spPr>
          <a:xfrm>
            <a:off x="4884231" y="3819884"/>
            <a:ext cx="24840" cy="25124"/>
          </a:xfrm>
          <a:custGeom>
            <a:rect b="b" l="l" r="r" t="t"/>
            <a:pathLst>
              <a:path extrusionOk="0" h="795" w="786">
                <a:moveTo>
                  <a:pt x="393" y="0"/>
                </a:moveTo>
                <a:cubicBezTo>
                  <a:pt x="179" y="0"/>
                  <a:pt x="1" y="179"/>
                  <a:pt x="1" y="393"/>
                </a:cubicBezTo>
                <a:cubicBezTo>
                  <a:pt x="1" y="616"/>
                  <a:pt x="179" y="794"/>
                  <a:pt x="393" y="794"/>
                </a:cubicBezTo>
                <a:cubicBezTo>
                  <a:pt x="616" y="794"/>
                  <a:pt x="786" y="616"/>
                  <a:pt x="786" y="393"/>
                </a:cubicBezTo>
                <a:cubicBezTo>
                  <a:pt x="786" y="179"/>
                  <a:pt x="616" y="0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1" name="Google Shape;3181;p36"/>
          <p:cNvSpPr/>
          <p:nvPr/>
        </p:nvSpPr>
        <p:spPr>
          <a:xfrm>
            <a:off x="2861953" y="2846635"/>
            <a:ext cx="29612" cy="29359"/>
          </a:xfrm>
          <a:custGeom>
            <a:rect b="b" l="l" r="r" t="t"/>
            <a:pathLst>
              <a:path extrusionOk="0" h="929" w="937">
                <a:moveTo>
                  <a:pt x="473" y="1"/>
                </a:moveTo>
                <a:cubicBezTo>
                  <a:pt x="214" y="1"/>
                  <a:pt x="0" y="206"/>
                  <a:pt x="0" y="465"/>
                </a:cubicBezTo>
                <a:cubicBezTo>
                  <a:pt x="0" y="723"/>
                  <a:pt x="214" y="929"/>
                  <a:pt x="473" y="929"/>
                </a:cubicBezTo>
                <a:cubicBezTo>
                  <a:pt x="723" y="929"/>
                  <a:pt x="937" y="723"/>
                  <a:pt x="937" y="465"/>
                </a:cubicBezTo>
                <a:cubicBezTo>
                  <a:pt x="937" y="206"/>
                  <a:pt x="723" y="1"/>
                  <a:pt x="4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2" name="Google Shape;3182;p36"/>
          <p:cNvSpPr/>
          <p:nvPr/>
        </p:nvSpPr>
        <p:spPr>
          <a:xfrm>
            <a:off x="2864481" y="4602219"/>
            <a:ext cx="40925" cy="40925"/>
          </a:xfrm>
          <a:custGeom>
            <a:rect b="b" l="l" r="r" t="t"/>
            <a:pathLst>
              <a:path extrusionOk="0" h="1295" w="1295">
                <a:moveTo>
                  <a:pt x="643" y="1"/>
                </a:moveTo>
                <a:cubicBezTo>
                  <a:pt x="286" y="1"/>
                  <a:pt x="1" y="295"/>
                  <a:pt x="1" y="652"/>
                </a:cubicBezTo>
                <a:cubicBezTo>
                  <a:pt x="1" y="1009"/>
                  <a:pt x="286" y="1294"/>
                  <a:pt x="643" y="1294"/>
                </a:cubicBezTo>
                <a:cubicBezTo>
                  <a:pt x="1000" y="1294"/>
                  <a:pt x="1294" y="1009"/>
                  <a:pt x="1294" y="652"/>
                </a:cubicBezTo>
                <a:cubicBezTo>
                  <a:pt x="1294" y="295"/>
                  <a:pt x="1000" y="1"/>
                  <a:pt x="6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3" name="Google Shape;3183;p36"/>
          <p:cNvSpPr/>
          <p:nvPr/>
        </p:nvSpPr>
        <p:spPr>
          <a:xfrm>
            <a:off x="2482179" y="3725422"/>
            <a:ext cx="29928" cy="29928"/>
          </a:xfrm>
          <a:custGeom>
            <a:rect b="b" l="l" r="r" t="t"/>
            <a:pathLst>
              <a:path extrusionOk="0" h="947" w="947">
                <a:moveTo>
                  <a:pt x="473" y="1"/>
                </a:moveTo>
                <a:cubicBezTo>
                  <a:pt x="215" y="1"/>
                  <a:pt x="1" y="215"/>
                  <a:pt x="1" y="473"/>
                </a:cubicBezTo>
                <a:cubicBezTo>
                  <a:pt x="1" y="732"/>
                  <a:pt x="215" y="946"/>
                  <a:pt x="473" y="946"/>
                </a:cubicBezTo>
                <a:cubicBezTo>
                  <a:pt x="732" y="946"/>
                  <a:pt x="946" y="732"/>
                  <a:pt x="946" y="473"/>
                </a:cubicBezTo>
                <a:cubicBezTo>
                  <a:pt x="946" y="215"/>
                  <a:pt x="732" y="1"/>
                  <a:pt x="4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4" name="Google Shape;3184;p36"/>
          <p:cNvSpPr/>
          <p:nvPr/>
        </p:nvSpPr>
        <p:spPr>
          <a:xfrm>
            <a:off x="6670277" y="1356643"/>
            <a:ext cx="79543" cy="79828"/>
          </a:xfrm>
          <a:custGeom>
            <a:rect b="b" l="l" r="r" t="t"/>
            <a:pathLst>
              <a:path extrusionOk="0" h="2526" w="2517">
                <a:moveTo>
                  <a:pt x="1259" y="0"/>
                </a:moveTo>
                <a:cubicBezTo>
                  <a:pt x="563" y="0"/>
                  <a:pt x="1" y="571"/>
                  <a:pt x="1" y="1267"/>
                </a:cubicBezTo>
                <a:cubicBezTo>
                  <a:pt x="1" y="1954"/>
                  <a:pt x="563" y="2525"/>
                  <a:pt x="1259" y="2525"/>
                </a:cubicBezTo>
                <a:cubicBezTo>
                  <a:pt x="1954" y="2525"/>
                  <a:pt x="2516" y="1954"/>
                  <a:pt x="2516" y="1267"/>
                </a:cubicBezTo>
                <a:cubicBezTo>
                  <a:pt x="2516" y="571"/>
                  <a:pt x="1954" y="0"/>
                  <a:pt x="12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5" name="Google Shape;3185;p36"/>
          <p:cNvSpPr/>
          <p:nvPr/>
        </p:nvSpPr>
        <p:spPr>
          <a:xfrm>
            <a:off x="7669439" y="355489"/>
            <a:ext cx="29359" cy="29643"/>
          </a:xfrm>
          <a:custGeom>
            <a:rect b="b" l="l" r="r" t="t"/>
            <a:pathLst>
              <a:path extrusionOk="0" h="938" w="929">
                <a:moveTo>
                  <a:pt x="465" y="1"/>
                </a:moveTo>
                <a:cubicBezTo>
                  <a:pt x="206" y="1"/>
                  <a:pt x="1" y="215"/>
                  <a:pt x="1" y="465"/>
                </a:cubicBezTo>
                <a:cubicBezTo>
                  <a:pt x="1" y="724"/>
                  <a:pt x="206" y="938"/>
                  <a:pt x="465" y="938"/>
                </a:cubicBezTo>
                <a:cubicBezTo>
                  <a:pt x="724" y="938"/>
                  <a:pt x="929" y="724"/>
                  <a:pt x="929" y="465"/>
                </a:cubicBezTo>
                <a:cubicBezTo>
                  <a:pt x="929" y="215"/>
                  <a:pt x="724" y="1"/>
                  <a:pt x="46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6" name="Google Shape;3186;p36"/>
          <p:cNvSpPr/>
          <p:nvPr/>
        </p:nvSpPr>
        <p:spPr>
          <a:xfrm>
            <a:off x="7485067" y="801251"/>
            <a:ext cx="44307" cy="44275"/>
          </a:xfrm>
          <a:custGeom>
            <a:rect b="b" l="l" r="r" t="t"/>
            <a:pathLst>
              <a:path extrusionOk="0" h="1401" w="1402">
                <a:moveTo>
                  <a:pt x="705" y="0"/>
                </a:moveTo>
                <a:cubicBezTo>
                  <a:pt x="322" y="0"/>
                  <a:pt x="1" y="312"/>
                  <a:pt x="1" y="705"/>
                </a:cubicBezTo>
                <a:cubicBezTo>
                  <a:pt x="1" y="1088"/>
                  <a:pt x="322" y="1401"/>
                  <a:pt x="705" y="1401"/>
                </a:cubicBezTo>
                <a:cubicBezTo>
                  <a:pt x="1089" y="1401"/>
                  <a:pt x="1401" y="1088"/>
                  <a:pt x="1401" y="705"/>
                </a:cubicBezTo>
                <a:cubicBezTo>
                  <a:pt x="1401" y="312"/>
                  <a:pt x="1089" y="0"/>
                  <a:pt x="7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7" name="Google Shape;3187;p36"/>
          <p:cNvSpPr/>
          <p:nvPr/>
        </p:nvSpPr>
        <p:spPr>
          <a:xfrm>
            <a:off x="5751197" y="305335"/>
            <a:ext cx="44275" cy="44275"/>
          </a:xfrm>
          <a:custGeom>
            <a:rect b="b" l="l" r="r" t="t"/>
            <a:pathLst>
              <a:path extrusionOk="0" h="1401" w="1401">
                <a:moveTo>
                  <a:pt x="696" y="0"/>
                </a:moveTo>
                <a:cubicBezTo>
                  <a:pt x="312" y="0"/>
                  <a:pt x="0" y="312"/>
                  <a:pt x="0" y="705"/>
                </a:cubicBezTo>
                <a:cubicBezTo>
                  <a:pt x="0" y="1088"/>
                  <a:pt x="312" y="1401"/>
                  <a:pt x="696" y="1401"/>
                </a:cubicBezTo>
                <a:cubicBezTo>
                  <a:pt x="1089" y="1401"/>
                  <a:pt x="1401" y="1088"/>
                  <a:pt x="1401" y="705"/>
                </a:cubicBezTo>
                <a:cubicBezTo>
                  <a:pt x="1401" y="312"/>
                  <a:pt x="1089" y="0"/>
                  <a:pt x="6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8" name="Google Shape;3188;p36"/>
          <p:cNvSpPr/>
          <p:nvPr/>
        </p:nvSpPr>
        <p:spPr>
          <a:xfrm>
            <a:off x="6281212" y="783490"/>
            <a:ext cx="44307" cy="44275"/>
          </a:xfrm>
          <a:custGeom>
            <a:rect b="b" l="l" r="r" t="t"/>
            <a:pathLst>
              <a:path extrusionOk="0" h="1401" w="1402">
                <a:moveTo>
                  <a:pt x="697" y="0"/>
                </a:moveTo>
                <a:cubicBezTo>
                  <a:pt x="313" y="0"/>
                  <a:pt x="1" y="312"/>
                  <a:pt x="1" y="705"/>
                </a:cubicBezTo>
                <a:cubicBezTo>
                  <a:pt x="1" y="1088"/>
                  <a:pt x="313" y="1401"/>
                  <a:pt x="697" y="1401"/>
                </a:cubicBezTo>
                <a:cubicBezTo>
                  <a:pt x="1089" y="1401"/>
                  <a:pt x="1401" y="1088"/>
                  <a:pt x="1401" y="705"/>
                </a:cubicBezTo>
                <a:cubicBezTo>
                  <a:pt x="1401" y="312"/>
                  <a:pt x="1089" y="0"/>
                  <a:pt x="6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Google Shape;3189;p36"/>
          <p:cNvSpPr/>
          <p:nvPr/>
        </p:nvSpPr>
        <p:spPr>
          <a:xfrm>
            <a:off x="6453765" y="3818462"/>
            <a:ext cx="64027" cy="64027"/>
          </a:xfrm>
          <a:custGeom>
            <a:rect b="b" l="l" r="r" t="t"/>
            <a:pathLst>
              <a:path extrusionOk="0" h="2026" w="2026">
                <a:moveTo>
                  <a:pt x="1008" y="1"/>
                </a:moveTo>
                <a:cubicBezTo>
                  <a:pt x="455" y="1"/>
                  <a:pt x="0" y="456"/>
                  <a:pt x="0" y="1009"/>
                </a:cubicBezTo>
                <a:cubicBezTo>
                  <a:pt x="0" y="1571"/>
                  <a:pt x="455" y="2026"/>
                  <a:pt x="1008" y="2026"/>
                </a:cubicBezTo>
                <a:cubicBezTo>
                  <a:pt x="1570" y="2026"/>
                  <a:pt x="2025" y="1571"/>
                  <a:pt x="2025" y="1009"/>
                </a:cubicBezTo>
                <a:cubicBezTo>
                  <a:pt x="2025" y="456"/>
                  <a:pt x="1570" y="1"/>
                  <a:pt x="10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0" name="Google Shape;3190;p36"/>
          <p:cNvSpPr/>
          <p:nvPr/>
        </p:nvSpPr>
        <p:spPr>
          <a:xfrm>
            <a:off x="8573886" y="2533132"/>
            <a:ext cx="78975" cy="79259"/>
          </a:xfrm>
          <a:custGeom>
            <a:rect b="b" l="l" r="r" t="t"/>
            <a:pathLst>
              <a:path extrusionOk="0" h="2508" w="2499">
                <a:moveTo>
                  <a:pt x="1250" y="1"/>
                </a:moveTo>
                <a:cubicBezTo>
                  <a:pt x="554" y="1"/>
                  <a:pt x="1" y="563"/>
                  <a:pt x="1" y="1250"/>
                </a:cubicBezTo>
                <a:cubicBezTo>
                  <a:pt x="1" y="1946"/>
                  <a:pt x="554" y="2508"/>
                  <a:pt x="1250" y="2508"/>
                </a:cubicBezTo>
                <a:cubicBezTo>
                  <a:pt x="1937" y="2508"/>
                  <a:pt x="2499" y="1946"/>
                  <a:pt x="2499" y="1250"/>
                </a:cubicBezTo>
                <a:cubicBezTo>
                  <a:pt x="2499" y="563"/>
                  <a:pt x="1937" y="1"/>
                  <a:pt x="1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p36"/>
          <p:cNvSpPr/>
          <p:nvPr/>
        </p:nvSpPr>
        <p:spPr>
          <a:xfrm>
            <a:off x="7423883" y="727647"/>
            <a:ext cx="30212" cy="30212"/>
          </a:xfrm>
          <a:custGeom>
            <a:rect b="b" l="l" r="r" t="t"/>
            <a:pathLst>
              <a:path extrusionOk="0" h="956" w="956">
                <a:moveTo>
                  <a:pt x="474" y="1"/>
                </a:moveTo>
                <a:cubicBezTo>
                  <a:pt x="215" y="1"/>
                  <a:pt x="1" y="215"/>
                  <a:pt x="1" y="474"/>
                </a:cubicBezTo>
                <a:cubicBezTo>
                  <a:pt x="1" y="741"/>
                  <a:pt x="215" y="955"/>
                  <a:pt x="474" y="955"/>
                </a:cubicBezTo>
                <a:cubicBezTo>
                  <a:pt x="741" y="955"/>
                  <a:pt x="955" y="741"/>
                  <a:pt x="955" y="474"/>
                </a:cubicBezTo>
                <a:cubicBezTo>
                  <a:pt x="955" y="215"/>
                  <a:pt x="741" y="1"/>
                  <a:pt x="4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36"/>
          <p:cNvSpPr/>
          <p:nvPr/>
        </p:nvSpPr>
        <p:spPr>
          <a:xfrm>
            <a:off x="6129265" y="889202"/>
            <a:ext cx="30180" cy="30180"/>
          </a:xfrm>
          <a:custGeom>
            <a:rect b="b" l="l" r="r" t="t"/>
            <a:pathLst>
              <a:path extrusionOk="0" h="955" w="955">
                <a:moveTo>
                  <a:pt x="482" y="0"/>
                </a:moveTo>
                <a:cubicBezTo>
                  <a:pt x="214" y="0"/>
                  <a:pt x="0" y="215"/>
                  <a:pt x="0" y="482"/>
                </a:cubicBezTo>
                <a:cubicBezTo>
                  <a:pt x="0" y="741"/>
                  <a:pt x="214" y="955"/>
                  <a:pt x="482" y="955"/>
                </a:cubicBezTo>
                <a:cubicBezTo>
                  <a:pt x="741" y="955"/>
                  <a:pt x="955" y="741"/>
                  <a:pt x="955" y="482"/>
                </a:cubicBezTo>
                <a:cubicBezTo>
                  <a:pt x="955" y="215"/>
                  <a:pt x="741" y="0"/>
                  <a:pt x="4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Google Shape;3193;p36"/>
          <p:cNvSpPr/>
          <p:nvPr/>
        </p:nvSpPr>
        <p:spPr>
          <a:xfrm>
            <a:off x="6307727" y="1846081"/>
            <a:ext cx="30180" cy="30180"/>
          </a:xfrm>
          <a:custGeom>
            <a:rect b="b" l="l" r="r" t="t"/>
            <a:pathLst>
              <a:path extrusionOk="0" h="955" w="955">
                <a:moveTo>
                  <a:pt x="482" y="0"/>
                </a:moveTo>
                <a:cubicBezTo>
                  <a:pt x="214" y="0"/>
                  <a:pt x="0" y="214"/>
                  <a:pt x="0" y="473"/>
                </a:cubicBezTo>
                <a:cubicBezTo>
                  <a:pt x="0" y="741"/>
                  <a:pt x="214" y="955"/>
                  <a:pt x="482" y="955"/>
                </a:cubicBezTo>
                <a:cubicBezTo>
                  <a:pt x="741" y="955"/>
                  <a:pt x="955" y="741"/>
                  <a:pt x="955" y="473"/>
                </a:cubicBezTo>
                <a:cubicBezTo>
                  <a:pt x="955" y="214"/>
                  <a:pt x="741" y="0"/>
                  <a:pt x="4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p36"/>
          <p:cNvSpPr/>
          <p:nvPr/>
        </p:nvSpPr>
        <p:spPr>
          <a:xfrm>
            <a:off x="8982703" y="1277130"/>
            <a:ext cx="30180" cy="30212"/>
          </a:xfrm>
          <a:custGeom>
            <a:rect b="b" l="l" r="r" t="t"/>
            <a:pathLst>
              <a:path extrusionOk="0" h="956" w="955">
                <a:moveTo>
                  <a:pt x="482" y="1"/>
                </a:moveTo>
                <a:cubicBezTo>
                  <a:pt x="214" y="1"/>
                  <a:pt x="0" y="215"/>
                  <a:pt x="0" y="474"/>
                </a:cubicBezTo>
                <a:cubicBezTo>
                  <a:pt x="0" y="741"/>
                  <a:pt x="214" y="955"/>
                  <a:pt x="482" y="955"/>
                </a:cubicBezTo>
                <a:cubicBezTo>
                  <a:pt x="741" y="955"/>
                  <a:pt x="955" y="741"/>
                  <a:pt x="955" y="474"/>
                </a:cubicBezTo>
                <a:cubicBezTo>
                  <a:pt x="955" y="215"/>
                  <a:pt x="741" y="1"/>
                  <a:pt x="4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p36"/>
          <p:cNvSpPr/>
          <p:nvPr/>
        </p:nvSpPr>
        <p:spPr>
          <a:xfrm>
            <a:off x="5979561" y="2558225"/>
            <a:ext cx="47941" cy="47973"/>
          </a:xfrm>
          <a:custGeom>
            <a:rect b="b" l="l" r="r" t="t"/>
            <a:pathLst>
              <a:path extrusionOk="0" h="1518" w="1517">
                <a:moveTo>
                  <a:pt x="758" y="1"/>
                </a:moveTo>
                <a:cubicBezTo>
                  <a:pt x="339" y="1"/>
                  <a:pt x="0" y="340"/>
                  <a:pt x="0" y="759"/>
                </a:cubicBezTo>
                <a:cubicBezTo>
                  <a:pt x="0" y="1178"/>
                  <a:pt x="339" y="1517"/>
                  <a:pt x="758" y="1517"/>
                </a:cubicBezTo>
                <a:cubicBezTo>
                  <a:pt x="1178" y="1517"/>
                  <a:pt x="1517" y="1178"/>
                  <a:pt x="1517" y="759"/>
                </a:cubicBezTo>
                <a:cubicBezTo>
                  <a:pt x="1517" y="340"/>
                  <a:pt x="1178" y="1"/>
                  <a:pt x="7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6" name="Google Shape;3196;p36"/>
          <p:cNvSpPr/>
          <p:nvPr/>
        </p:nvSpPr>
        <p:spPr>
          <a:xfrm>
            <a:off x="8183684" y="1401741"/>
            <a:ext cx="47973" cy="47973"/>
          </a:xfrm>
          <a:custGeom>
            <a:rect b="b" l="l" r="r" t="t"/>
            <a:pathLst>
              <a:path extrusionOk="0" h="1518" w="1518">
                <a:moveTo>
                  <a:pt x="759" y="1"/>
                </a:moveTo>
                <a:cubicBezTo>
                  <a:pt x="340" y="1"/>
                  <a:pt x="1" y="340"/>
                  <a:pt x="1" y="759"/>
                </a:cubicBezTo>
                <a:cubicBezTo>
                  <a:pt x="1" y="1178"/>
                  <a:pt x="340" y="1517"/>
                  <a:pt x="759" y="1517"/>
                </a:cubicBezTo>
                <a:cubicBezTo>
                  <a:pt x="1179" y="1517"/>
                  <a:pt x="1518" y="1178"/>
                  <a:pt x="1518" y="759"/>
                </a:cubicBezTo>
                <a:cubicBezTo>
                  <a:pt x="1518" y="340"/>
                  <a:pt x="1179" y="1"/>
                  <a:pt x="7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p36"/>
          <p:cNvSpPr/>
          <p:nvPr/>
        </p:nvSpPr>
        <p:spPr>
          <a:xfrm>
            <a:off x="5776827" y="2352141"/>
            <a:ext cx="33309" cy="33025"/>
          </a:xfrm>
          <a:custGeom>
            <a:rect b="b" l="l" r="r" t="t"/>
            <a:pathLst>
              <a:path extrusionOk="0" h="1045" w="1054">
                <a:moveTo>
                  <a:pt x="527" y="0"/>
                </a:moveTo>
                <a:cubicBezTo>
                  <a:pt x="242" y="0"/>
                  <a:pt x="1" y="232"/>
                  <a:pt x="1" y="518"/>
                </a:cubicBezTo>
                <a:cubicBezTo>
                  <a:pt x="1" y="812"/>
                  <a:pt x="242" y="1044"/>
                  <a:pt x="527" y="1044"/>
                </a:cubicBezTo>
                <a:cubicBezTo>
                  <a:pt x="822" y="1044"/>
                  <a:pt x="1054" y="812"/>
                  <a:pt x="1054" y="518"/>
                </a:cubicBezTo>
                <a:cubicBezTo>
                  <a:pt x="1054" y="232"/>
                  <a:pt x="822" y="0"/>
                  <a:pt x="5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p36"/>
          <p:cNvSpPr/>
          <p:nvPr/>
        </p:nvSpPr>
        <p:spPr>
          <a:xfrm>
            <a:off x="6184791" y="2370187"/>
            <a:ext cx="44307" cy="44275"/>
          </a:xfrm>
          <a:custGeom>
            <a:rect b="b" l="l" r="r" t="t"/>
            <a:pathLst>
              <a:path extrusionOk="0" h="1401" w="1402">
                <a:moveTo>
                  <a:pt x="697" y="0"/>
                </a:moveTo>
                <a:cubicBezTo>
                  <a:pt x="313" y="0"/>
                  <a:pt x="1" y="313"/>
                  <a:pt x="1" y="696"/>
                </a:cubicBezTo>
                <a:cubicBezTo>
                  <a:pt x="1" y="1080"/>
                  <a:pt x="313" y="1401"/>
                  <a:pt x="697" y="1401"/>
                </a:cubicBezTo>
                <a:cubicBezTo>
                  <a:pt x="1089" y="1401"/>
                  <a:pt x="1401" y="1080"/>
                  <a:pt x="1401" y="696"/>
                </a:cubicBezTo>
                <a:cubicBezTo>
                  <a:pt x="1401" y="313"/>
                  <a:pt x="1089" y="0"/>
                  <a:pt x="6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36"/>
          <p:cNvSpPr/>
          <p:nvPr/>
        </p:nvSpPr>
        <p:spPr>
          <a:xfrm>
            <a:off x="6692273" y="3876548"/>
            <a:ext cx="44307" cy="44275"/>
          </a:xfrm>
          <a:custGeom>
            <a:rect b="b" l="l" r="r" t="t"/>
            <a:pathLst>
              <a:path extrusionOk="0" h="1401" w="1402">
                <a:moveTo>
                  <a:pt x="705" y="0"/>
                </a:moveTo>
                <a:cubicBezTo>
                  <a:pt x="322" y="0"/>
                  <a:pt x="1" y="313"/>
                  <a:pt x="1" y="696"/>
                </a:cubicBezTo>
                <a:cubicBezTo>
                  <a:pt x="1" y="1089"/>
                  <a:pt x="322" y="1401"/>
                  <a:pt x="705" y="1401"/>
                </a:cubicBezTo>
                <a:cubicBezTo>
                  <a:pt x="1089" y="1401"/>
                  <a:pt x="1401" y="1089"/>
                  <a:pt x="1401" y="696"/>
                </a:cubicBezTo>
                <a:cubicBezTo>
                  <a:pt x="1401" y="313"/>
                  <a:pt x="1089" y="0"/>
                  <a:pt x="7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36"/>
          <p:cNvSpPr/>
          <p:nvPr/>
        </p:nvSpPr>
        <p:spPr>
          <a:xfrm>
            <a:off x="5727495" y="2691590"/>
            <a:ext cx="18077" cy="17792"/>
          </a:xfrm>
          <a:custGeom>
            <a:rect b="b" l="l" r="r" t="t"/>
            <a:pathLst>
              <a:path extrusionOk="0" h="563" w="572">
                <a:moveTo>
                  <a:pt x="286" y="0"/>
                </a:moveTo>
                <a:cubicBezTo>
                  <a:pt x="126" y="0"/>
                  <a:pt x="1" y="125"/>
                  <a:pt x="1" y="277"/>
                </a:cubicBezTo>
                <a:cubicBezTo>
                  <a:pt x="1" y="437"/>
                  <a:pt x="126" y="562"/>
                  <a:pt x="286" y="562"/>
                </a:cubicBezTo>
                <a:cubicBezTo>
                  <a:pt x="438" y="562"/>
                  <a:pt x="572" y="437"/>
                  <a:pt x="572" y="277"/>
                </a:cubicBezTo>
                <a:cubicBezTo>
                  <a:pt x="572" y="125"/>
                  <a:pt x="438" y="0"/>
                  <a:pt x="2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36"/>
          <p:cNvSpPr/>
          <p:nvPr/>
        </p:nvSpPr>
        <p:spPr>
          <a:xfrm>
            <a:off x="6250494" y="2959995"/>
            <a:ext cx="25124" cy="25124"/>
          </a:xfrm>
          <a:custGeom>
            <a:rect b="b" l="l" r="r" t="t"/>
            <a:pathLst>
              <a:path extrusionOk="0" h="795" w="795">
                <a:moveTo>
                  <a:pt x="402" y="0"/>
                </a:moveTo>
                <a:cubicBezTo>
                  <a:pt x="179" y="0"/>
                  <a:pt x="0" y="179"/>
                  <a:pt x="0" y="393"/>
                </a:cubicBezTo>
                <a:cubicBezTo>
                  <a:pt x="0" y="616"/>
                  <a:pt x="179" y="794"/>
                  <a:pt x="402" y="794"/>
                </a:cubicBezTo>
                <a:cubicBezTo>
                  <a:pt x="616" y="794"/>
                  <a:pt x="794" y="616"/>
                  <a:pt x="794" y="393"/>
                </a:cubicBezTo>
                <a:cubicBezTo>
                  <a:pt x="794" y="179"/>
                  <a:pt x="616" y="0"/>
                  <a:pt x="4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36"/>
          <p:cNvSpPr/>
          <p:nvPr/>
        </p:nvSpPr>
        <p:spPr>
          <a:xfrm>
            <a:off x="7819711" y="4101531"/>
            <a:ext cx="24018" cy="24271"/>
          </a:xfrm>
          <a:custGeom>
            <a:rect b="b" l="l" r="r" t="t"/>
            <a:pathLst>
              <a:path extrusionOk="0" h="768" w="760">
                <a:moveTo>
                  <a:pt x="376" y="0"/>
                </a:moveTo>
                <a:cubicBezTo>
                  <a:pt x="170" y="0"/>
                  <a:pt x="1" y="179"/>
                  <a:pt x="1" y="384"/>
                </a:cubicBezTo>
                <a:cubicBezTo>
                  <a:pt x="1" y="598"/>
                  <a:pt x="170" y="767"/>
                  <a:pt x="376" y="767"/>
                </a:cubicBezTo>
                <a:cubicBezTo>
                  <a:pt x="590" y="767"/>
                  <a:pt x="759" y="598"/>
                  <a:pt x="759" y="384"/>
                </a:cubicBezTo>
                <a:cubicBezTo>
                  <a:pt x="759" y="179"/>
                  <a:pt x="590" y="0"/>
                  <a:pt x="3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36"/>
          <p:cNvSpPr/>
          <p:nvPr/>
        </p:nvSpPr>
        <p:spPr>
          <a:xfrm>
            <a:off x="8254474" y="3742330"/>
            <a:ext cx="40894" cy="40925"/>
          </a:xfrm>
          <a:custGeom>
            <a:rect b="b" l="l" r="r" t="t"/>
            <a:pathLst>
              <a:path extrusionOk="0" h="1295" w="1294">
                <a:moveTo>
                  <a:pt x="651" y="1"/>
                </a:moveTo>
                <a:cubicBezTo>
                  <a:pt x="295" y="1"/>
                  <a:pt x="0" y="295"/>
                  <a:pt x="0" y="652"/>
                </a:cubicBezTo>
                <a:cubicBezTo>
                  <a:pt x="0" y="1009"/>
                  <a:pt x="295" y="1294"/>
                  <a:pt x="651" y="1294"/>
                </a:cubicBezTo>
                <a:cubicBezTo>
                  <a:pt x="1008" y="1294"/>
                  <a:pt x="1294" y="1009"/>
                  <a:pt x="1294" y="652"/>
                </a:cubicBezTo>
                <a:cubicBezTo>
                  <a:pt x="1294" y="295"/>
                  <a:pt x="1008" y="1"/>
                  <a:pt x="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36"/>
          <p:cNvSpPr/>
          <p:nvPr/>
        </p:nvSpPr>
        <p:spPr>
          <a:xfrm>
            <a:off x="8647743" y="2865533"/>
            <a:ext cx="29928" cy="29928"/>
          </a:xfrm>
          <a:custGeom>
            <a:rect b="b" l="l" r="r" t="t"/>
            <a:pathLst>
              <a:path extrusionOk="0" h="947" w="947">
                <a:moveTo>
                  <a:pt x="474" y="1"/>
                </a:moveTo>
                <a:cubicBezTo>
                  <a:pt x="215" y="1"/>
                  <a:pt x="1" y="215"/>
                  <a:pt x="1" y="473"/>
                </a:cubicBezTo>
                <a:cubicBezTo>
                  <a:pt x="1" y="732"/>
                  <a:pt x="215" y="946"/>
                  <a:pt x="474" y="946"/>
                </a:cubicBezTo>
                <a:cubicBezTo>
                  <a:pt x="732" y="946"/>
                  <a:pt x="947" y="732"/>
                  <a:pt x="947" y="473"/>
                </a:cubicBezTo>
                <a:cubicBezTo>
                  <a:pt x="947" y="215"/>
                  <a:pt x="732" y="1"/>
                  <a:pt x="4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36"/>
          <p:cNvSpPr/>
          <p:nvPr/>
        </p:nvSpPr>
        <p:spPr>
          <a:xfrm>
            <a:off x="1436497" y="246111"/>
            <a:ext cx="36691" cy="36975"/>
          </a:xfrm>
          <a:custGeom>
            <a:rect b="b" l="l" r="r" t="t"/>
            <a:pathLst>
              <a:path extrusionOk="0" h="1170" w="1161">
                <a:moveTo>
                  <a:pt x="580" y="1"/>
                </a:moveTo>
                <a:cubicBezTo>
                  <a:pt x="259" y="1"/>
                  <a:pt x="0" y="268"/>
                  <a:pt x="0" y="589"/>
                </a:cubicBezTo>
                <a:cubicBezTo>
                  <a:pt x="0" y="911"/>
                  <a:pt x="259" y="1169"/>
                  <a:pt x="580" y="1169"/>
                </a:cubicBezTo>
                <a:cubicBezTo>
                  <a:pt x="901" y="1169"/>
                  <a:pt x="1160" y="911"/>
                  <a:pt x="1160" y="589"/>
                </a:cubicBezTo>
                <a:cubicBezTo>
                  <a:pt x="1160" y="268"/>
                  <a:pt x="901" y="1"/>
                  <a:pt x="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p36"/>
          <p:cNvSpPr/>
          <p:nvPr/>
        </p:nvSpPr>
        <p:spPr>
          <a:xfrm>
            <a:off x="2882811" y="1276846"/>
            <a:ext cx="79543" cy="79543"/>
          </a:xfrm>
          <a:custGeom>
            <a:rect b="b" l="l" r="r" t="t"/>
            <a:pathLst>
              <a:path extrusionOk="0" h="2517" w="2517">
                <a:moveTo>
                  <a:pt x="1258" y="1"/>
                </a:moveTo>
                <a:cubicBezTo>
                  <a:pt x="562" y="1"/>
                  <a:pt x="0" y="563"/>
                  <a:pt x="0" y="1259"/>
                </a:cubicBezTo>
                <a:cubicBezTo>
                  <a:pt x="0" y="1954"/>
                  <a:pt x="562" y="2517"/>
                  <a:pt x="1258" y="2517"/>
                </a:cubicBezTo>
                <a:cubicBezTo>
                  <a:pt x="1954" y="2517"/>
                  <a:pt x="2516" y="1954"/>
                  <a:pt x="2516" y="1259"/>
                </a:cubicBezTo>
                <a:cubicBezTo>
                  <a:pt x="2516" y="563"/>
                  <a:pt x="1954" y="1"/>
                  <a:pt x="12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36"/>
          <p:cNvSpPr/>
          <p:nvPr/>
        </p:nvSpPr>
        <p:spPr>
          <a:xfrm>
            <a:off x="1933834" y="275723"/>
            <a:ext cx="29327" cy="29359"/>
          </a:xfrm>
          <a:custGeom>
            <a:rect b="b" l="l" r="r" t="t"/>
            <a:pathLst>
              <a:path extrusionOk="0" h="929" w="928">
                <a:moveTo>
                  <a:pt x="464" y="0"/>
                </a:moveTo>
                <a:cubicBezTo>
                  <a:pt x="205" y="0"/>
                  <a:pt x="0" y="206"/>
                  <a:pt x="0" y="464"/>
                </a:cubicBezTo>
                <a:cubicBezTo>
                  <a:pt x="0" y="723"/>
                  <a:pt x="205" y="928"/>
                  <a:pt x="464" y="928"/>
                </a:cubicBezTo>
                <a:cubicBezTo>
                  <a:pt x="723" y="928"/>
                  <a:pt x="928" y="723"/>
                  <a:pt x="928" y="464"/>
                </a:cubicBezTo>
                <a:cubicBezTo>
                  <a:pt x="928" y="206"/>
                  <a:pt x="723" y="0"/>
                  <a:pt x="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p36"/>
          <p:cNvSpPr/>
          <p:nvPr/>
        </p:nvSpPr>
        <p:spPr>
          <a:xfrm>
            <a:off x="2103258" y="721453"/>
            <a:ext cx="44307" cy="44307"/>
          </a:xfrm>
          <a:custGeom>
            <a:rect b="b" l="l" r="r" t="t"/>
            <a:pathLst>
              <a:path extrusionOk="0" h="1402" w="1402">
                <a:moveTo>
                  <a:pt x="697" y="0"/>
                </a:moveTo>
                <a:cubicBezTo>
                  <a:pt x="313" y="0"/>
                  <a:pt x="1" y="313"/>
                  <a:pt x="1" y="696"/>
                </a:cubicBezTo>
                <a:cubicBezTo>
                  <a:pt x="1" y="1089"/>
                  <a:pt x="313" y="1401"/>
                  <a:pt x="697" y="1401"/>
                </a:cubicBezTo>
                <a:cubicBezTo>
                  <a:pt x="1089" y="1401"/>
                  <a:pt x="1401" y="1089"/>
                  <a:pt x="1401" y="696"/>
                </a:cubicBezTo>
                <a:cubicBezTo>
                  <a:pt x="1401" y="313"/>
                  <a:pt x="1089" y="0"/>
                  <a:pt x="6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36"/>
          <p:cNvSpPr/>
          <p:nvPr/>
        </p:nvSpPr>
        <p:spPr>
          <a:xfrm>
            <a:off x="3837159" y="225537"/>
            <a:ext cx="44275" cy="44275"/>
          </a:xfrm>
          <a:custGeom>
            <a:rect b="b" l="l" r="r" t="t"/>
            <a:pathLst>
              <a:path extrusionOk="0" h="1401" w="1401">
                <a:moveTo>
                  <a:pt x="705" y="0"/>
                </a:moveTo>
                <a:cubicBezTo>
                  <a:pt x="312" y="0"/>
                  <a:pt x="0" y="313"/>
                  <a:pt x="0" y="696"/>
                </a:cubicBezTo>
                <a:cubicBezTo>
                  <a:pt x="0" y="1089"/>
                  <a:pt x="312" y="1401"/>
                  <a:pt x="705" y="1401"/>
                </a:cubicBezTo>
                <a:cubicBezTo>
                  <a:pt x="1089" y="1401"/>
                  <a:pt x="1401" y="1089"/>
                  <a:pt x="1401" y="696"/>
                </a:cubicBezTo>
                <a:cubicBezTo>
                  <a:pt x="1401" y="313"/>
                  <a:pt x="1089" y="0"/>
                  <a:pt x="7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36"/>
          <p:cNvSpPr/>
          <p:nvPr/>
        </p:nvSpPr>
        <p:spPr>
          <a:xfrm>
            <a:off x="3307113" y="703692"/>
            <a:ext cx="44307" cy="44275"/>
          </a:xfrm>
          <a:custGeom>
            <a:rect b="b" l="l" r="r" t="t"/>
            <a:pathLst>
              <a:path extrusionOk="0" h="1401" w="1402">
                <a:moveTo>
                  <a:pt x="705" y="0"/>
                </a:moveTo>
                <a:cubicBezTo>
                  <a:pt x="322" y="0"/>
                  <a:pt x="1" y="313"/>
                  <a:pt x="1" y="696"/>
                </a:cubicBezTo>
                <a:cubicBezTo>
                  <a:pt x="1" y="1089"/>
                  <a:pt x="322" y="1401"/>
                  <a:pt x="705" y="1401"/>
                </a:cubicBezTo>
                <a:cubicBezTo>
                  <a:pt x="1089" y="1401"/>
                  <a:pt x="1401" y="1089"/>
                  <a:pt x="1401" y="696"/>
                </a:cubicBezTo>
                <a:cubicBezTo>
                  <a:pt x="1401" y="313"/>
                  <a:pt x="1089" y="0"/>
                  <a:pt x="7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36"/>
          <p:cNvSpPr/>
          <p:nvPr/>
        </p:nvSpPr>
        <p:spPr>
          <a:xfrm>
            <a:off x="3115124" y="3738664"/>
            <a:ext cx="63742" cy="63774"/>
          </a:xfrm>
          <a:custGeom>
            <a:rect b="b" l="l" r="r" t="t"/>
            <a:pathLst>
              <a:path extrusionOk="0" h="2018" w="2017">
                <a:moveTo>
                  <a:pt x="1008" y="1"/>
                </a:moveTo>
                <a:cubicBezTo>
                  <a:pt x="446" y="1"/>
                  <a:pt x="0" y="456"/>
                  <a:pt x="0" y="1009"/>
                </a:cubicBezTo>
                <a:cubicBezTo>
                  <a:pt x="0" y="1571"/>
                  <a:pt x="446" y="2017"/>
                  <a:pt x="1008" y="2017"/>
                </a:cubicBezTo>
                <a:cubicBezTo>
                  <a:pt x="1562" y="2017"/>
                  <a:pt x="2017" y="1571"/>
                  <a:pt x="2017" y="1009"/>
                </a:cubicBezTo>
                <a:cubicBezTo>
                  <a:pt x="2017" y="456"/>
                  <a:pt x="1562" y="1"/>
                  <a:pt x="10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36"/>
          <p:cNvSpPr/>
          <p:nvPr/>
        </p:nvSpPr>
        <p:spPr>
          <a:xfrm>
            <a:off x="979770" y="2453366"/>
            <a:ext cx="79259" cy="78943"/>
          </a:xfrm>
          <a:custGeom>
            <a:rect b="b" l="l" r="r" t="t"/>
            <a:pathLst>
              <a:path extrusionOk="0" h="2498" w="2508">
                <a:moveTo>
                  <a:pt x="1258" y="0"/>
                </a:moveTo>
                <a:cubicBezTo>
                  <a:pt x="562" y="0"/>
                  <a:pt x="0" y="562"/>
                  <a:pt x="0" y="1249"/>
                </a:cubicBezTo>
                <a:cubicBezTo>
                  <a:pt x="0" y="1945"/>
                  <a:pt x="562" y="2498"/>
                  <a:pt x="1258" y="2498"/>
                </a:cubicBezTo>
                <a:cubicBezTo>
                  <a:pt x="1945" y="2498"/>
                  <a:pt x="2507" y="1945"/>
                  <a:pt x="2507" y="1249"/>
                </a:cubicBezTo>
                <a:cubicBezTo>
                  <a:pt x="2507" y="562"/>
                  <a:pt x="1945" y="0"/>
                  <a:pt x="12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36"/>
          <p:cNvSpPr/>
          <p:nvPr/>
        </p:nvSpPr>
        <p:spPr>
          <a:xfrm>
            <a:off x="2178537" y="647881"/>
            <a:ext cx="30212" cy="29896"/>
          </a:xfrm>
          <a:custGeom>
            <a:rect b="b" l="l" r="r" t="t"/>
            <a:pathLst>
              <a:path extrusionOk="0" h="946" w="956">
                <a:moveTo>
                  <a:pt x="482" y="0"/>
                </a:moveTo>
                <a:cubicBezTo>
                  <a:pt x="215" y="0"/>
                  <a:pt x="1" y="205"/>
                  <a:pt x="1" y="473"/>
                </a:cubicBezTo>
                <a:cubicBezTo>
                  <a:pt x="1" y="740"/>
                  <a:pt x="215" y="946"/>
                  <a:pt x="482" y="946"/>
                </a:cubicBezTo>
                <a:cubicBezTo>
                  <a:pt x="741" y="946"/>
                  <a:pt x="955" y="740"/>
                  <a:pt x="955" y="473"/>
                </a:cubicBezTo>
                <a:cubicBezTo>
                  <a:pt x="955" y="205"/>
                  <a:pt x="741" y="0"/>
                  <a:pt x="4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p36"/>
          <p:cNvSpPr/>
          <p:nvPr/>
        </p:nvSpPr>
        <p:spPr>
          <a:xfrm>
            <a:off x="3473187" y="809404"/>
            <a:ext cx="30180" cy="30212"/>
          </a:xfrm>
          <a:custGeom>
            <a:rect b="b" l="l" r="r" t="t"/>
            <a:pathLst>
              <a:path extrusionOk="0" h="956" w="955">
                <a:moveTo>
                  <a:pt x="473" y="1"/>
                </a:moveTo>
                <a:cubicBezTo>
                  <a:pt x="214" y="1"/>
                  <a:pt x="0" y="215"/>
                  <a:pt x="0" y="474"/>
                </a:cubicBezTo>
                <a:cubicBezTo>
                  <a:pt x="0" y="741"/>
                  <a:pt x="214" y="955"/>
                  <a:pt x="473" y="955"/>
                </a:cubicBezTo>
                <a:cubicBezTo>
                  <a:pt x="741" y="955"/>
                  <a:pt x="955" y="741"/>
                  <a:pt x="955" y="474"/>
                </a:cubicBezTo>
                <a:cubicBezTo>
                  <a:pt x="955" y="215"/>
                  <a:pt x="741" y="1"/>
                  <a:pt x="4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5" name="Google Shape;3215;p36"/>
          <p:cNvSpPr/>
          <p:nvPr/>
        </p:nvSpPr>
        <p:spPr>
          <a:xfrm>
            <a:off x="3294725" y="1766283"/>
            <a:ext cx="30180" cy="30212"/>
          </a:xfrm>
          <a:custGeom>
            <a:rect b="b" l="l" r="r" t="t"/>
            <a:pathLst>
              <a:path extrusionOk="0" h="956" w="955">
                <a:moveTo>
                  <a:pt x="473" y="1"/>
                </a:moveTo>
                <a:cubicBezTo>
                  <a:pt x="214" y="1"/>
                  <a:pt x="0" y="215"/>
                  <a:pt x="0" y="473"/>
                </a:cubicBezTo>
                <a:cubicBezTo>
                  <a:pt x="0" y="741"/>
                  <a:pt x="214" y="955"/>
                  <a:pt x="473" y="955"/>
                </a:cubicBezTo>
                <a:cubicBezTo>
                  <a:pt x="741" y="955"/>
                  <a:pt x="955" y="741"/>
                  <a:pt x="955" y="473"/>
                </a:cubicBezTo>
                <a:cubicBezTo>
                  <a:pt x="955" y="215"/>
                  <a:pt x="741" y="1"/>
                  <a:pt x="4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Google Shape;3216;p36"/>
          <p:cNvSpPr/>
          <p:nvPr/>
        </p:nvSpPr>
        <p:spPr>
          <a:xfrm>
            <a:off x="619748" y="1197364"/>
            <a:ext cx="30180" cy="29896"/>
          </a:xfrm>
          <a:custGeom>
            <a:rect b="b" l="l" r="r" t="t"/>
            <a:pathLst>
              <a:path extrusionOk="0" h="946" w="955">
                <a:moveTo>
                  <a:pt x="482" y="0"/>
                </a:moveTo>
                <a:cubicBezTo>
                  <a:pt x="214" y="0"/>
                  <a:pt x="0" y="205"/>
                  <a:pt x="0" y="473"/>
                </a:cubicBezTo>
                <a:cubicBezTo>
                  <a:pt x="0" y="732"/>
                  <a:pt x="214" y="946"/>
                  <a:pt x="482" y="946"/>
                </a:cubicBezTo>
                <a:cubicBezTo>
                  <a:pt x="741" y="946"/>
                  <a:pt x="955" y="732"/>
                  <a:pt x="955" y="473"/>
                </a:cubicBezTo>
                <a:cubicBezTo>
                  <a:pt x="955" y="205"/>
                  <a:pt x="741" y="0"/>
                  <a:pt x="4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p36"/>
          <p:cNvSpPr/>
          <p:nvPr/>
        </p:nvSpPr>
        <p:spPr>
          <a:xfrm>
            <a:off x="1624820" y="628129"/>
            <a:ext cx="33309" cy="33025"/>
          </a:xfrm>
          <a:custGeom>
            <a:rect b="b" l="l" r="r" t="t"/>
            <a:pathLst>
              <a:path extrusionOk="0" h="1045" w="1054">
                <a:moveTo>
                  <a:pt x="527" y="1"/>
                </a:moveTo>
                <a:cubicBezTo>
                  <a:pt x="233" y="1"/>
                  <a:pt x="1" y="233"/>
                  <a:pt x="1" y="527"/>
                </a:cubicBezTo>
                <a:cubicBezTo>
                  <a:pt x="1" y="812"/>
                  <a:pt x="233" y="1044"/>
                  <a:pt x="527" y="1044"/>
                </a:cubicBezTo>
                <a:cubicBezTo>
                  <a:pt x="813" y="1044"/>
                  <a:pt x="1053" y="812"/>
                  <a:pt x="1053" y="527"/>
                </a:cubicBezTo>
                <a:cubicBezTo>
                  <a:pt x="1053" y="233"/>
                  <a:pt x="813" y="1"/>
                  <a:pt x="5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8" name="Google Shape;3218;p36"/>
          <p:cNvSpPr/>
          <p:nvPr/>
        </p:nvSpPr>
        <p:spPr>
          <a:xfrm>
            <a:off x="3605130" y="2478459"/>
            <a:ext cx="47941" cy="47941"/>
          </a:xfrm>
          <a:custGeom>
            <a:rect b="b" l="l" r="r" t="t"/>
            <a:pathLst>
              <a:path extrusionOk="0" h="1517" w="1517">
                <a:moveTo>
                  <a:pt x="758" y="0"/>
                </a:moveTo>
                <a:cubicBezTo>
                  <a:pt x="339" y="0"/>
                  <a:pt x="0" y="339"/>
                  <a:pt x="0" y="758"/>
                </a:cubicBezTo>
                <a:cubicBezTo>
                  <a:pt x="0" y="1178"/>
                  <a:pt x="339" y="1517"/>
                  <a:pt x="758" y="1517"/>
                </a:cubicBezTo>
                <a:cubicBezTo>
                  <a:pt x="1178" y="1517"/>
                  <a:pt x="1517" y="1178"/>
                  <a:pt x="1517" y="758"/>
                </a:cubicBezTo>
                <a:cubicBezTo>
                  <a:pt x="1517" y="339"/>
                  <a:pt x="1178" y="0"/>
                  <a:pt x="7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9" name="Google Shape;3219;p36"/>
          <p:cNvSpPr/>
          <p:nvPr/>
        </p:nvSpPr>
        <p:spPr>
          <a:xfrm>
            <a:off x="1400975" y="1321975"/>
            <a:ext cx="47941" cy="47941"/>
          </a:xfrm>
          <a:custGeom>
            <a:rect b="b" l="l" r="r" t="t"/>
            <a:pathLst>
              <a:path extrusionOk="0" h="1517" w="1517">
                <a:moveTo>
                  <a:pt x="759" y="0"/>
                </a:moveTo>
                <a:cubicBezTo>
                  <a:pt x="339" y="0"/>
                  <a:pt x="0" y="339"/>
                  <a:pt x="0" y="758"/>
                </a:cubicBezTo>
                <a:cubicBezTo>
                  <a:pt x="0" y="1178"/>
                  <a:pt x="339" y="1517"/>
                  <a:pt x="759" y="1517"/>
                </a:cubicBezTo>
                <a:cubicBezTo>
                  <a:pt x="1178" y="1517"/>
                  <a:pt x="1517" y="1178"/>
                  <a:pt x="1517" y="758"/>
                </a:cubicBezTo>
                <a:cubicBezTo>
                  <a:pt x="1517" y="339"/>
                  <a:pt x="1178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0" name="Google Shape;3220;p36"/>
          <p:cNvSpPr/>
          <p:nvPr/>
        </p:nvSpPr>
        <p:spPr>
          <a:xfrm>
            <a:off x="3822495" y="2272059"/>
            <a:ext cx="33277" cy="33309"/>
          </a:xfrm>
          <a:custGeom>
            <a:rect b="b" l="l" r="r" t="t"/>
            <a:pathLst>
              <a:path extrusionOk="0" h="1054" w="1053">
                <a:moveTo>
                  <a:pt x="527" y="1"/>
                </a:moveTo>
                <a:cubicBezTo>
                  <a:pt x="241" y="1"/>
                  <a:pt x="0" y="242"/>
                  <a:pt x="0" y="527"/>
                </a:cubicBezTo>
                <a:cubicBezTo>
                  <a:pt x="0" y="822"/>
                  <a:pt x="241" y="1054"/>
                  <a:pt x="527" y="1054"/>
                </a:cubicBezTo>
                <a:cubicBezTo>
                  <a:pt x="821" y="1054"/>
                  <a:pt x="1053" y="822"/>
                  <a:pt x="1053" y="527"/>
                </a:cubicBezTo>
                <a:cubicBezTo>
                  <a:pt x="1053" y="242"/>
                  <a:pt x="821" y="1"/>
                  <a:pt x="5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1" name="Google Shape;3221;p36"/>
          <p:cNvSpPr/>
          <p:nvPr/>
        </p:nvSpPr>
        <p:spPr>
          <a:xfrm>
            <a:off x="3403818" y="2290104"/>
            <a:ext cx="44022" cy="44307"/>
          </a:xfrm>
          <a:custGeom>
            <a:rect b="b" l="l" r="r" t="t"/>
            <a:pathLst>
              <a:path extrusionOk="0" h="1402" w="1393">
                <a:moveTo>
                  <a:pt x="696" y="1"/>
                </a:moveTo>
                <a:cubicBezTo>
                  <a:pt x="313" y="1"/>
                  <a:pt x="1" y="322"/>
                  <a:pt x="1" y="706"/>
                </a:cubicBezTo>
                <a:cubicBezTo>
                  <a:pt x="1" y="1089"/>
                  <a:pt x="313" y="1401"/>
                  <a:pt x="696" y="1401"/>
                </a:cubicBezTo>
                <a:cubicBezTo>
                  <a:pt x="1080" y="1401"/>
                  <a:pt x="1392" y="1089"/>
                  <a:pt x="1392" y="706"/>
                </a:cubicBezTo>
                <a:cubicBezTo>
                  <a:pt x="1392" y="322"/>
                  <a:pt x="1080" y="1"/>
                  <a:pt x="6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2" name="Google Shape;3222;p36"/>
          <p:cNvSpPr/>
          <p:nvPr/>
        </p:nvSpPr>
        <p:spPr>
          <a:xfrm>
            <a:off x="2896052" y="3796750"/>
            <a:ext cx="44307" cy="44022"/>
          </a:xfrm>
          <a:custGeom>
            <a:rect b="b" l="l" r="r" t="t"/>
            <a:pathLst>
              <a:path extrusionOk="0" h="1393" w="1402">
                <a:moveTo>
                  <a:pt x="697" y="1"/>
                </a:moveTo>
                <a:cubicBezTo>
                  <a:pt x="313" y="1"/>
                  <a:pt x="1" y="313"/>
                  <a:pt x="1" y="696"/>
                </a:cubicBezTo>
                <a:cubicBezTo>
                  <a:pt x="1" y="1080"/>
                  <a:pt x="313" y="1392"/>
                  <a:pt x="697" y="1392"/>
                </a:cubicBezTo>
                <a:cubicBezTo>
                  <a:pt x="1089" y="1392"/>
                  <a:pt x="1401" y="1080"/>
                  <a:pt x="1401" y="696"/>
                </a:cubicBezTo>
                <a:cubicBezTo>
                  <a:pt x="1401" y="313"/>
                  <a:pt x="1089" y="1"/>
                  <a:pt x="6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3" name="Google Shape;3223;p36"/>
          <p:cNvSpPr/>
          <p:nvPr/>
        </p:nvSpPr>
        <p:spPr>
          <a:xfrm>
            <a:off x="3887345" y="2611508"/>
            <a:ext cx="17792" cy="18077"/>
          </a:xfrm>
          <a:custGeom>
            <a:rect b="b" l="l" r="r" t="t"/>
            <a:pathLst>
              <a:path extrusionOk="0" h="572" w="563">
                <a:moveTo>
                  <a:pt x="277" y="1"/>
                </a:moveTo>
                <a:cubicBezTo>
                  <a:pt x="125" y="1"/>
                  <a:pt x="0" y="126"/>
                  <a:pt x="0" y="286"/>
                </a:cubicBezTo>
                <a:cubicBezTo>
                  <a:pt x="0" y="447"/>
                  <a:pt x="125" y="572"/>
                  <a:pt x="277" y="572"/>
                </a:cubicBezTo>
                <a:cubicBezTo>
                  <a:pt x="437" y="572"/>
                  <a:pt x="562" y="447"/>
                  <a:pt x="562" y="286"/>
                </a:cubicBezTo>
                <a:cubicBezTo>
                  <a:pt x="562" y="126"/>
                  <a:pt x="437" y="1"/>
                  <a:pt x="2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4" name="Google Shape;3224;p36"/>
          <p:cNvSpPr/>
          <p:nvPr/>
        </p:nvSpPr>
        <p:spPr>
          <a:xfrm>
            <a:off x="3357014" y="2880197"/>
            <a:ext cx="25124" cy="24840"/>
          </a:xfrm>
          <a:custGeom>
            <a:rect b="b" l="l" r="r" t="t"/>
            <a:pathLst>
              <a:path extrusionOk="0" h="786" w="795">
                <a:moveTo>
                  <a:pt x="402" y="0"/>
                </a:moveTo>
                <a:cubicBezTo>
                  <a:pt x="179" y="0"/>
                  <a:pt x="1" y="179"/>
                  <a:pt x="1" y="393"/>
                </a:cubicBezTo>
                <a:cubicBezTo>
                  <a:pt x="1" y="616"/>
                  <a:pt x="179" y="786"/>
                  <a:pt x="402" y="786"/>
                </a:cubicBezTo>
                <a:cubicBezTo>
                  <a:pt x="616" y="786"/>
                  <a:pt x="795" y="616"/>
                  <a:pt x="795" y="393"/>
                </a:cubicBezTo>
                <a:cubicBezTo>
                  <a:pt x="795" y="179"/>
                  <a:pt x="616" y="0"/>
                  <a:pt x="4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5" name="Google Shape;3225;p36"/>
          <p:cNvSpPr/>
          <p:nvPr/>
        </p:nvSpPr>
        <p:spPr>
          <a:xfrm>
            <a:off x="1334988" y="1906695"/>
            <a:ext cx="29359" cy="29612"/>
          </a:xfrm>
          <a:custGeom>
            <a:rect b="b" l="l" r="r" t="t"/>
            <a:pathLst>
              <a:path extrusionOk="0" h="937" w="929">
                <a:moveTo>
                  <a:pt x="465" y="0"/>
                </a:moveTo>
                <a:cubicBezTo>
                  <a:pt x="206" y="0"/>
                  <a:pt x="1" y="214"/>
                  <a:pt x="1" y="464"/>
                </a:cubicBezTo>
                <a:cubicBezTo>
                  <a:pt x="1" y="723"/>
                  <a:pt x="206" y="937"/>
                  <a:pt x="465" y="937"/>
                </a:cubicBezTo>
                <a:cubicBezTo>
                  <a:pt x="723" y="937"/>
                  <a:pt x="929" y="723"/>
                  <a:pt x="929" y="464"/>
                </a:cubicBezTo>
                <a:cubicBezTo>
                  <a:pt x="929" y="214"/>
                  <a:pt x="723" y="0"/>
                  <a:pt x="4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6" name="Google Shape;3226;p36"/>
          <p:cNvSpPr/>
          <p:nvPr/>
        </p:nvSpPr>
        <p:spPr>
          <a:xfrm>
            <a:off x="1788903" y="4021733"/>
            <a:ext cx="24018" cy="23986"/>
          </a:xfrm>
          <a:custGeom>
            <a:rect b="b" l="l" r="r" t="t"/>
            <a:pathLst>
              <a:path extrusionOk="0" h="759" w="760">
                <a:moveTo>
                  <a:pt x="384" y="1"/>
                </a:moveTo>
                <a:cubicBezTo>
                  <a:pt x="170" y="1"/>
                  <a:pt x="1" y="170"/>
                  <a:pt x="1" y="384"/>
                </a:cubicBezTo>
                <a:cubicBezTo>
                  <a:pt x="1" y="589"/>
                  <a:pt x="170" y="759"/>
                  <a:pt x="384" y="759"/>
                </a:cubicBezTo>
                <a:cubicBezTo>
                  <a:pt x="590" y="759"/>
                  <a:pt x="759" y="589"/>
                  <a:pt x="759" y="384"/>
                </a:cubicBezTo>
                <a:cubicBezTo>
                  <a:pt x="759" y="170"/>
                  <a:pt x="590" y="1"/>
                  <a:pt x="3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7" name="Google Shape;3227;p36"/>
          <p:cNvSpPr/>
          <p:nvPr/>
        </p:nvSpPr>
        <p:spPr>
          <a:xfrm>
            <a:off x="1337264" y="3662564"/>
            <a:ext cx="40894" cy="40894"/>
          </a:xfrm>
          <a:custGeom>
            <a:rect b="b" l="l" r="r" t="t"/>
            <a:pathLst>
              <a:path extrusionOk="0" h="1294" w="1294">
                <a:moveTo>
                  <a:pt x="651" y="0"/>
                </a:moveTo>
                <a:cubicBezTo>
                  <a:pt x="286" y="0"/>
                  <a:pt x="0" y="286"/>
                  <a:pt x="0" y="651"/>
                </a:cubicBezTo>
                <a:cubicBezTo>
                  <a:pt x="0" y="1008"/>
                  <a:pt x="286" y="1294"/>
                  <a:pt x="651" y="1294"/>
                </a:cubicBezTo>
                <a:cubicBezTo>
                  <a:pt x="1008" y="1294"/>
                  <a:pt x="1294" y="1008"/>
                  <a:pt x="1294" y="651"/>
                </a:cubicBezTo>
                <a:cubicBezTo>
                  <a:pt x="1294" y="286"/>
                  <a:pt x="1008" y="0"/>
                  <a:pt x="6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Google Shape;3228;p36"/>
          <p:cNvSpPr/>
          <p:nvPr/>
        </p:nvSpPr>
        <p:spPr>
          <a:xfrm>
            <a:off x="954962" y="2785736"/>
            <a:ext cx="29896" cy="29643"/>
          </a:xfrm>
          <a:custGeom>
            <a:rect b="b" l="l" r="r" t="t"/>
            <a:pathLst>
              <a:path extrusionOk="0" h="938" w="946">
                <a:moveTo>
                  <a:pt x="473" y="1"/>
                </a:moveTo>
                <a:cubicBezTo>
                  <a:pt x="214" y="1"/>
                  <a:pt x="0" y="206"/>
                  <a:pt x="0" y="465"/>
                </a:cubicBezTo>
                <a:cubicBezTo>
                  <a:pt x="0" y="732"/>
                  <a:pt x="214" y="938"/>
                  <a:pt x="473" y="938"/>
                </a:cubicBezTo>
                <a:cubicBezTo>
                  <a:pt x="732" y="938"/>
                  <a:pt x="946" y="732"/>
                  <a:pt x="946" y="465"/>
                </a:cubicBezTo>
                <a:cubicBezTo>
                  <a:pt x="946" y="206"/>
                  <a:pt x="732" y="1"/>
                  <a:pt x="4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9" name="Google Shape;3229;p36"/>
          <p:cNvSpPr txBox="1"/>
          <p:nvPr>
            <p:ph type="title"/>
          </p:nvPr>
        </p:nvSpPr>
        <p:spPr>
          <a:xfrm>
            <a:off x="762400" y="2117813"/>
            <a:ext cx="2229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230" name="Google Shape;3230;p36"/>
          <p:cNvSpPr txBox="1"/>
          <p:nvPr>
            <p:ph idx="2"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31" name="Google Shape;3231;p36"/>
          <p:cNvSpPr txBox="1"/>
          <p:nvPr>
            <p:ph idx="1" type="subTitle"/>
          </p:nvPr>
        </p:nvSpPr>
        <p:spPr>
          <a:xfrm>
            <a:off x="762425" y="3177325"/>
            <a:ext cx="222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2" name="Google Shape;3232;p36"/>
          <p:cNvSpPr txBox="1"/>
          <p:nvPr>
            <p:ph idx="3" type="subTitle"/>
          </p:nvPr>
        </p:nvSpPr>
        <p:spPr>
          <a:xfrm>
            <a:off x="762415" y="2709421"/>
            <a:ext cx="2229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33" name="Google Shape;3233;p36"/>
          <p:cNvSpPr txBox="1"/>
          <p:nvPr>
            <p:ph idx="4" type="title"/>
          </p:nvPr>
        </p:nvSpPr>
        <p:spPr>
          <a:xfrm>
            <a:off x="3457038" y="2117813"/>
            <a:ext cx="2229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234" name="Google Shape;3234;p36"/>
          <p:cNvSpPr txBox="1"/>
          <p:nvPr>
            <p:ph idx="5" type="subTitle"/>
          </p:nvPr>
        </p:nvSpPr>
        <p:spPr>
          <a:xfrm>
            <a:off x="3457063" y="3177325"/>
            <a:ext cx="222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5" name="Google Shape;3235;p36"/>
          <p:cNvSpPr txBox="1"/>
          <p:nvPr>
            <p:ph idx="6" type="subTitle"/>
          </p:nvPr>
        </p:nvSpPr>
        <p:spPr>
          <a:xfrm>
            <a:off x="3457052" y="2709421"/>
            <a:ext cx="2229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36" name="Google Shape;3236;p36"/>
          <p:cNvSpPr txBox="1"/>
          <p:nvPr>
            <p:ph idx="7" type="title"/>
          </p:nvPr>
        </p:nvSpPr>
        <p:spPr>
          <a:xfrm>
            <a:off x="6151675" y="2117813"/>
            <a:ext cx="2229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237" name="Google Shape;3237;p36"/>
          <p:cNvSpPr txBox="1"/>
          <p:nvPr>
            <p:ph idx="8" type="subTitle"/>
          </p:nvPr>
        </p:nvSpPr>
        <p:spPr>
          <a:xfrm>
            <a:off x="6151700" y="3177325"/>
            <a:ext cx="222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8" name="Google Shape;3238;p36"/>
          <p:cNvSpPr txBox="1"/>
          <p:nvPr>
            <p:ph idx="9" type="subTitle"/>
          </p:nvPr>
        </p:nvSpPr>
        <p:spPr>
          <a:xfrm>
            <a:off x="6151690" y="2709421"/>
            <a:ext cx="2229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4_1_1_2_1_1"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0" name="Google Shape;3240;p37"/>
          <p:cNvGrpSpPr/>
          <p:nvPr/>
        </p:nvGrpSpPr>
        <p:grpSpPr>
          <a:xfrm flipH="1">
            <a:off x="-709549" y="-295084"/>
            <a:ext cx="10801002" cy="5914622"/>
            <a:chOff x="-938150" y="-295084"/>
            <a:chExt cx="10801002" cy="5914622"/>
          </a:xfrm>
        </p:grpSpPr>
        <p:sp>
          <p:nvSpPr>
            <p:cNvPr id="3241" name="Google Shape;3241;p37"/>
            <p:cNvSpPr/>
            <p:nvPr/>
          </p:nvSpPr>
          <p:spPr>
            <a:xfrm flipH="1">
              <a:off x="-305476" y="-295084"/>
              <a:ext cx="9651162" cy="5428741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37"/>
            <p:cNvSpPr/>
            <p:nvPr/>
          </p:nvSpPr>
          <p:spPr>
            <a:xfrm flipH="1">
              <a:off x="74306" y="4191220"/>
              <a:ext cx="9284182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43" name="Google Shape;3243;p37"/>
            <p:cNvGrpSpPr/>
            <p:nvPr/>
          </p:nvGrpSpPr>
          <p:grpSpPr>
            <a:xfrm flipH="1">
              <a:off x="-580017" y="2657764"/>
              <a:ext cx="1353618" cy="1999984"/>
              <a:chOff x="7998701" y="2657764"/>
              <a:chExt cx="1353618" cy="1999984"/>
            </a:xfrm>
          </p:grpSpPr>
          <p:sp>
            <p:nvSpPr>
              <p:cNvPr id="3244" name="Google Shape;3244;p37"/>
              <p:cNvSpPr/>
              <p:nvPr/>
            </p:nvSpPr>
            <p:spPr>
              <a:xfrm>
                <a:off x="8319297" y="2657764"/>
                <a:ext cx="718443" cy="613234"/>
              </a:xfrm>
              <a:custGeom>
                <a:rect b="b" l="l" r="r" t="t"/>
                <a:pathLst>
                  <a:path extrusionOk="0" h="18139" w="21251">
                    <a:moveTo>
                      <a:pt x="10538" y="0"/>
                    </a:moveTo>
                    <a:cubicBezTo>
                      <a:pt x="9676" y="0"/>
                      <a:pt x="8815" y="426"/>
                      <a:pt x="8324" y="1278"/>
                    </a:cubicBezTo>
                    <a:lnTo>
                      <a:pt x="804" y="14303"/>
                    </a:lnTo>
                    <a:cubicBezTo>
                      <a:pt x="741" y="14419"/>
                      <a:pt x="679" y="14544"/>
                      <a:pt x="634" y="14660"/>
                    </a:cubicBezTo>
                    <a:cubicBezTo>
                      <a:pt x="1" y="16292"/>
                      <a:pt x="1187" y="18139"/>
                      <a:pt x="3025" y="18139"/>
                    </a:cubicBezTo>
                    <a:lnTo>
                      <a:pt x="18057" y="18139"/>
                    </a:lnTo>
                    <a:cubicBezTo>
                      <a:pt x="20029" y="18139"/>
                      <a:pt x="21251" y="16007"/>
                      <a:pt x="20269" y="14303"/>
                    </a:cubicBezTo>
                    <a:lnTo>
                      <a:pt x="19904" y="13661"/>
                    </a:lnTo>
                    <a:lnTo>
                      <a:pt x="18726" y="11627"/>
                    </a:lnTo>
                    <a:lnTo>
                      <a:pt x="16514" y="7791"/>
                    </a:lnTo>
                    <a:lnTo>
                      <a:pt x="12758" y="1278"/>
                    </a:lnTo>
                    <a:cubicBezTo>
                      <a:pt x="12263" y="426"/>
                      <a:pt x="11400" y="0"/>
                      <a:pt x="10538" y="0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8135317" y="3015008"/>
                <a:ext cx="1080657" cy="914391"/>
              </a:xfrm>
              <a:custGeom>
                <a:rect b="b" l="l" r="r" t="t"/>
                <a:pathLst>
                  <a:path extrusionOk="0" h="27047" w="31965">
                    <a:moveTo>
                      <a:pt x="15979" y="0"/>
                    </a:moveTo>
                    <a:cubicBezTo>
                      <a:pt x="14694" y="0"/>
                      <a:pt x="13409" y="636"/>
                      <a:pt x="12678" y="1907"/>
                    </a:cubicBezTo>
                    <a:lnTo>
                      <a:pt x="7075" y="11613"/>
                    </a:lnTo>
                    <a:lnTo>
                      <a:pt x="2606" y="19348"/>
                    </a:lnTo>
                    <a:lnTo>
                      <a:pt x="1464" y="21319"/>
                    </a:lnTo>
                    <a:cubicBezTo>
                      <a:pt x="1" y="23862"/>
                      <a:pt x="1839" y="27046"/>
                      <a:pt x="4774" y="27046"/>
                    </a:cubicBezTo>
                    <a:lnTo>
                      <a:pt x="27192" y="27046"/>
                    </a:lnTo>
                    <a:cubicBezTo>
                      <a:pt x="30127" y="27046"/>
                      <a:pt x="31965" y="23862"/>
                      <a:pt x="30493" y="21319"/>
                    </a:cubicBezTo>
                    <a:lnTo>
                      <a:pt x="24891" y="11613"/>
                    </a:lnTo>
                    <a:lnTo>
                      <a:pt x="19279" y="1907"/>
                    </a:lnTo>
                    <a:cubicBezTo>
                      <a:pt x="18548" y="636"/>
                      <a:pt x="17263" y="0"/>
                      <a:pt x="15979" y="0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7998701" y="3512316"/>
                <a:ext cx="1353618" cy="1145432"/>
              </a:xfrm>
              <a:custGeom>
                <a:rect b="b" l="l" r="r" t="t"/>
                <a:pathLst>
                  <a:path extrusionOk="0" h="33881" w="40039">
                    <a:moveTo>
                      <a:pt x="20020" y="1"/>
                    </a:moveTo>
                    <a:cubicBezTo>
                      <a:pt x="18409" y="1"/>
                      <a:pt x="16799" y="797"/>
                      <a:pt x="15880" y="2389"/>
                    </a:cubicBezTo>
                    <a:lnTo>
                      <a:pt x="8859" y="14549"/>
                    </a:lnTo>
                    <a:lnTo>
                      <a:pt x="1838" y="26708"/>
                    </a:lnTo>
                    <a:cubicBezTo>
                      <a:pt x="1" y="29893"/>
                      <a:pt x="2302" y="33881"/>
                      <a:pt x="5978" y="33881"/>
                    </a:cubicBezTo>
                    <a:lnTo>
                      <a:pt x="34061" y="33881"/>
                    </a:lnTo>
                    <a:cubicBezTo>
                      <a:pt x="37746" y="33881"/>
                      <a:pt x="40038" y="29893"/>
                      <a:pt x="38201" y="26708"/>
                    </a:cubicBezTo>
                    <a:lnTo>
                      <a:pt x="31180" y="14549"/>
                    </a:lnTo>
                    <a:lnTo>
                      <a:pt x="24159" y="2389"/>
                    </a:lnTo>
                    <a:cubicBezTo>
                      <a:pt x="23240" y="797"/>
                      <a:pt x="21630" y="1"/>
                      <a:pt x="20020" y="1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8667954" y="3119575"/>
                <a:ext cx="369786" cy="151424"/>
              </a:xfrm>
              <a:custGeom>
                <a:rect b="b" l="l" r="r" t="t"/>
                <a:pathLst>
                  <a:path extrusionOk="0" h="4479" w="10938">
                    <a:moveTo>
                      <a:pt x="9591" y="1"/>
                    </a:moveTo>
                    <a:cubicBezTo>
                      <a:pt x="9448" y="18"/>
                      <a:pt x="9296" y="18"/>
                      <a:pt x="9153" y="18"/>
                    </a:cubicBezTo>
                    <a:lnTo>
                      <a:pt x="9011" y="18"/>
                    </a:lnTo>
                    <a:cubicBezTo>
                      <a:pt x="7994" y="18"/>
                      <a:pt x="7030" y="420"/>
                      <a:pt x="6308" y="1142"/>
                    </a:cubicBezTo>
                    <a:lnTo>
                      <a:pt x="5995" y="1455"/>
                    </a:lnTo>
                    <a:cubicBezTo>
                      <a:pt x="5639" y="1811"/>
                      <a:pt x="5210" y="2097"/>
                      <a:pt x="4755" y="2284"/>
                    </a:cubicBezTo>
                    <a:cubicBezTo>
                      <a:pt x="4300" y="2472"/>
                      <a:pt x="3801" y="2579"/>
                      <a:pt x="3292" y="2579"/>
                    </a:cubicBezTo>
                    <a:cubicBezTo>
                      <a:pt x="1919" y="2579"/>
                      <a:pt x="670" y="3319"/>
                      <a:pt x="0" y="4479"/>
                    </a:cubicBezTo>
                    <a:lnTo>
                      <a:pt x="7744" y="4479"/>
                    </a:lnTo>
                    <a:cubicBezTo>
                      <a:pt x="9716" y="4479"/>
                      <a:pt x="10938" y="2347"/>
                      <a:pt x="9956" y="643"/>
                    </a:cubicBezTo>
                    <a:lnTo>
                      <a:pt x="95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8135317" y="3669082"/>
                <a:ext cx="749208" cy="260318"/>
              </a:xfrm>
              <a:custGeom>
                <a:rect b="b" l="l" r="r" t="t"/>
                <a:pathLst>
                  <a:path extrusionOk="0" h="7700" w="22161">
                    <a:moveTo>
                      <a:pt x="2606" y="1"/>
                    </a:moveTo>
                    <a:lnTo>
                      <a:pt x="1464" y="1972"/>
                    </a:lnTo>
                    <a:cubicBezTo>
                      <a:pt x="1" y="4515"/>
                      <a:pt x="1839" y="7699"/>
                      <a:pt x="4774" y="7699"/>
                    </a:cubicBezTo>
                    <a:lnTo>
                      <a:pt x="22161" y="7699"/>
                    </a:lnTo>
                    <a:lnTo>
                      <a:pt x="20305" y="5844"/>
                    </a:lnTo>
                    <a:cubicBezTo>
                      <a:pt x="19163" y="4702"/>
                      <a:pt x="17620" y="4060"/>
                      <a:pt x="16005" y="4060"/>
                    </a:cubicBezTo>
                    <a:lnTo>
                      <a:pt x="15229" y="4060"/>
                    </a:lnTo>
                    <a:cubicBezTo>
                      <a:pt x="13623" y="4060"/>
                      <a:pt x="12071" y="3417"/>
                      <a:pt x="10929" y="2284"/>
                    </a:cubicBezTo>
                    <a:lnTo>
                      <a:pt x="10430" y="1776"/>
                    </a:lnTo>
                    <a:cubicBezTo>
                      <a:pt x="9297" y="643"/>
                      <a:pt x="7744" y="1"/>
                      <a:pt x="6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8659801" y="3375625"/>
                <a:ext cx="288986" cy="310691"/>
              </a:xfrm>
              <a:custGeom>
                <a:rect b="b" l="l" r="r" t="t"/>
                <a:pathLst>
                  <a:path extrusionOk="0" fill="none" h="9190" w="10733">
                    <a:moveTo>
                      <a:pt x="1" y="2739"/>
                    </a:moveTo>
                    <a:lnTo>
                      <a:pt x="1437" y="7280"/>
                    </a:lnTo>
                    <a:cubicBezTo>
                      <a:pt x="1794" y="8413"/>
                      <a:pt x="2846" y="9189"/>
                      <a:pt x="4033" y="9189"/>
                    </a:cubicBezTo>
                    <a:lnTo>
                      <a:pt x="5014" y="9189"/>
                    </a:lnTo>
                    <a:cubicBezTo>
                      <a:pt x="6281" y="9189"/>
                      <a:pt x="7173" y="7958"/>
                      <a:pt x="6781" y="6763"/>
                    </a:cubicBezTo>
                    <a:lnTo>
                      <a:pt x="6665" y="6424"/>
                    </a:lnTo>
                    <a:cubicBezTo>
                      <a:pt x="6459" y="5781"/>
                      <a:pt x="6932" y="5121"/>
                      <a:pt x="7601" y="5121"/>
                    </a:cubicBezTo>
                    <a:lnTo>
                      <a:pt x="8235" y="5121"/>
                    </a:lnTo>
                    <a:cubicBezTo>
                      <a:pt x="8913" y="5121"/>
                      <a:pt x="9332" y="4398"/>
                      <a:pt x="8993" y="3819"/>
                    </a:cubicBezTo>
                    <a:lnTo>
                      <a:pt x="7352" y="955"/>
                    </a:lnTo>
                    <a:cubicBezTo>
                      <a:pt x="7102" y="527"/>
                      <a:pt x="7405" y="0"/>
                      <a:pt x="7896" y="0"/>
                    </a:cubicBezTo>
                    <a:lnTo>
                      <a:pt x="10733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8173949" y="3933600"/>
                <a:ext cx="378510" cy="321239"/>
              </a:xfrm>
              <a:custGeom>
                <a:rect b="b" l="l" r="r" t="t"/>
                <a:pathLst>
                  <a:path extrusionOk="0" fill="none" h="9502" w="12794">
                    <a:moveTo>
                      <a:pt x="1" y="9323"/>
                    </a:moveTo>
                    <a:lnTo>
                      <a:pt x="2097" y="9439"/>
                    </a:lnTo>
                    <a:cubicBezTo>
                      <a:pt x="3248" y="9501"/>
                      <a:pt x="4345" y="8912"/>
                      <a:pt x="4925" y="7913"/>
                    </a:cubicBezTo>
                    <a:lnTo>
                      <a:pt x="5907" y="6227"/>
                    </a:lnTo>
                    <a:cubicBezTo>
                      <a:pt x="6451" y="5282"/>
                      <a:pt x="7468" y="4693"/>
                      <a:pt x="8565" y="4693"/>
                    </a:cubicBezTo>
                    <a:cubicBezTo>
                      <a:pt x="9734" y="4693"/>
                      <a:pt x="10804" y="4033"/>
                      <a:pt x="11322" y="2980"/>
                    </a:cubicBezTo>
                    <a:lnTo>
                      <a:pt x="12794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8733405" y="3932679"/>
                <a:ext cx="567932" cy="505828"/>
              </a:xfrm>
              <a:custGeom>
                <a:rect b="b" l="l" r="r" t="t"/>
                <a:pathLst>
                  <a:path extrusionOk="0" fill="none" h="14962" w="16799">
                    <a:moveTo>
                      <a:pt x="0" y="1"/>
                    </a:moveTo>
                    <a:lnTo>
                      <a:pt x="4175" y="8359"/>
                    </a:lnTo>
                    <a:cubicBezTo>
                      <a:pt x="4773" y="9546"/>
                      <a:pt x="5960" y="10313"/>
                      <a:pt x="7289" y="10358"/>
                    </a:cubicBezTo>
                    <a:cubicBezTo>
                      <a:pt x="8484" y="10402"/>
                      <a:pt x="9582" y="11045"/>
                      <a:pt x="10224" y="12062"/>
                    </a:cubicBezTo>
                    <a:lnTo>
                      <a:pt x="10884" y="13114"/>
                    </a:lnTo>
                    <a:cubicBezTo>
                      <a:pt x="11508" y="14122"/>
                      <a:pt x="12597" y="14765"/>
                      <a:pt x="13783" y="14818"/>
                    </a:cubicBezTo>
                    <a:lnTo>
                      <a:pt x="16799" y="14961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8593747" y="3381346"/>
                <a:ext cx="223231" cy="120997"/>
              </a:xfrm>
              <a:custGeom>
                <a:rect b="b" l="l" r="r" t="t"/>
                <a:pathLst>
                  <a:path extrusionOk="0" h="3579" w="6603">
                    <a:moveTo>
                      <a:pt x="2249" y="1"/>
                    </a:moveTo>
                    <a:cubicBezTo>
                      <a:pt x="1009" y="1"/>
                      <a:pt x="1" y="1009"/>
                      <a:pt x="1" y="2249"/>
                    </a:cubicBezTo>
                    <a:lnTo>
                      <a:pt x="1" y="2856"/>
                    </a:lnTo>
                    <a:cubicBezTo>
                      <a:pt x="1" y="3257"/>
                      <a:pt x="322" y="3578"/>
                      <a:pt x="732" y="3578"/>
                    </a:cubicBezTo>
                    <a:lnTo>
                      <a:pt x="5737" y="3578"/>
                    </a:lnTo>
                    <a:cubicBezTo>
                      <a:pt x="6246" y="3578"/>
                      <a:pt x="6602" y="3079"/>
                      <a:pt x="6424" y="2606"/>
                    </a:cubicBezTo>
                    <a:lnTo>
                      <a:pt x="6032" y="1518"/>
                    </a:lnTo>
                    <a:cubicBezTo>
                      <a:pt x="5701" y="608"/>
                      <a:pt x="4836" y="1"/>
                      <a:pt x="38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8413076" y="2820725"/>
                <a:ext cx="369794" cy="215963"/>
              </a:xfrm>
              <a:custGeom>
                <a:rect b="b" l="l" r="r" t="t"/>
                <a:pathLst>
                  <a:path extrusionOk="0" fill="none" h="11518" w="13356">
                    <a:moveTo>
                      <a:pt x="0" y="11517"/>
                    </a:moveTo>
                    <a:lnTo>
                      <a:pt x="2507" y="11517"/>
                    </a:lnTo>
                    <a:cubicBezTo>
                      <a:pt x="3382" y="11517"/>
                      <a:pt x="4193" y="11053"/>
                      <a:pt x="4630" y="10295"/>
                    </a:cubicBezTo>
                    <a:lnTo>
                      <a:pt x="6977" y="6227"/>
                    </a:lnTo>
                    <a:cubicBezTo>
                      <a:pt x="7405" y="5469"/>
                      <a:pt x="8217" y="5005"/>
                      <a:pt x="9091" y="5005"/>
                    </a:cubicBezTo>
                    <a:cubicBezTo>
                      <a:pt x="9974" y="5005"/>
                      <a:pt x="10786" y="4532"/>
                      <a:pt x="11223" y="3765"/>
                    </a:cubicBezTo>
                    <a:lnTo>
                      <a:pt x="13355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54" name="Google Shape;3254;p37"/>
            <p:cNvSpPr/>
            <p:nvPr/>
          </p:nvSpPr>
          <p:spPr>
            <a:xfrm flipH="1">
              <a:off x="7759485" y="-295078"/>
              <a:ext cx="2103367" cy="2395389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37"/>
            <p:cNvSpPr/>
            <p:nvPr/>
          </p:nvSpPr>
          <p:spPr>
            <a:xfrm flipH="1">
              <a:off x="4834267" y="449591"/>
              <a:ext cx="92328" cy="92328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37"/>
            <p:cNvSpPr/>
            <p:nvPr/>
          </p:nvSpPr>
          <p:spPr>
            <a:xfrm flipH="1">
              <a:off x="1387309" y="3006275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37"/>
            <p:cNvSpPr/>
            <p:nvPr/>
          </p:nvSpPr>
          <p:spPr>
            <a:xfrm flipH="1">
              <a:off x="2183601" y="389677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37"/>
            <p:cNvSpPr/>
            <p:nvPr/>
          </p:nvSpPr>
          <p:spPr>
            <a:xfrm flipH="1">
              <a:off x="1559001" y="181034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37"/>
            <p:cNvSpPr/>
            <p:nvPr/>
          </p:nvSpPr>
          <p:spPr>
            <a:xfrm flipH="1">
              <a:off x="3430726" y="4373630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37"/>
            <p:cNvSpPr/>
            <p:nvPr/>
          </p:nvSpPr>
          <p:spPr>
            <a:xfrm flipH="1">
              <a:off x="3185824" y="1166752"/>
              <a:ext cx="63660" cy="63660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37"/>
            <p:cNvSpPr/>
            <p:nvPr/>
          </p:nvSpPr>
          <p:spPr>
            <a:xfrm flipH="1">
              <a:off x="6935008" y="1211986"/>
              <a:ext cx="71199" cy="7089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37"/>
            <p:cNvSpPr/>
            <p:nvPr/>
          </p:nvSpPr>
          <p:spPr>
            <a:xfrm flipH="1">
              <a:off x="5741874" y="1743102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37"/>
            <p:cNvSpPr/>
            <p:nvPr/>
          </p:nvSpPr>
          <p:spPr>
            <a:xfrm flipH="1">
              <a:off x="6979634" y="2745900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37"/>
            <p:cNvSpPr/>
            <p:nvPr/>
          </p:nvSpPr>
          <p:spPr>
            <a:xfrm flipH="1">
              <a:off x="4350283" y="1107933"/>
              <a:ext cx="85093" cy="85398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37"/>
            <p:cNvSpPr/>
            <p:nvPr/>
          </p:nvSpPr>
          <p:spPr>
            <a:xfrm flipH="1">
              <a:off x="2427894" y="3273095"/>
              <a:ext cx="56763" cy="56729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37"/>
            <p:cNvSpPr/>
            <p:nvPr/>
          </p:nvSpPr>
          <p:spPr>
            <a:xfrm flipH="1">
              <a:off x="554267" y="2578014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37"/>
            <p:cNvSpPr/>
            <p:nvPr/>
          </p:nvSpPr>
          <p:spPr>
            <a:xfrm flipH="1">
              <a:off x="5498494" y="1104918"/>
              <a:ext cx="58217" cy="5825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37"/>
            <p:cNvSpPr/>
            <p:nvPr/>
          </p:nvSpPr>
          <p:spPr>
            <a:xfrm flipH="1">
              <a:off x="8174242" y="2246495"/>
              <a:ext cx="63998" cy="6396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37"/>
            <p:cNvSpPr/>
            <p:nvPr/>
          </p:nvSpPr>
          <p:spPr>
            <a:xfrm flipH="1">
              <a:off x="9139663" y="2963654"/>
              <a:ext cx="63693" cy="63660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37"/>
            <p:cNvSpPr/>
            <p:nvPr/>
          </p:nvSpPr>
          <p:spPr>
            <a:xfrm flipH="1">
              <a:off x="5479798" y="4470725"/>
              <a:ext cx="46452" cy="46181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37"/>
            <p:cNvSpPr/>
            <p:nvPr/>
          </p:nvSpPr>
          <p:spPr>
            <a:xfrm flipH="1">
              <a:off x="3241032" y="1955413"/>
              <a:ext cx="34720" cy="34720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37"/>
            <p:cNvSpPr/>
            <p:nvPr/>
          </p:nvSpPr>
          <p:spPr>
            <a:xfrm flipH="1">
              <a:off x="2363964" y="4418560"/>
              <a:ext cx="34416" cy="34720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37"/>
            <p:cNvSpPr/>
            <p:nvPr/>
          </p:nvSpPr>
          <p:spPr>
            <a:xfrm flipH="1">
              <a:off x="2654100" y="2374626"/>
              <a:ext cx="48007" cy="48007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37"/>
            <p:cNvSpPr/>
            <p:nvPr/>
          </p:nvSpPr>
          <p:spPr>
            <a:xfrm flipH="1">
              <a:off x="4477290" y="4362628"/>
              <a:ext cx="47973" cy="47702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37"/>
            <p:cNvSpPr/>
            <p:nvPr/>
          </p:nvSpPr>
          <p:spPr>
            <a:xfrm flipH="1">
              <a:off x="7021807" y="3408578"/>
              <a:ext cx="57338" cy="57642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37"/>
            <p:cNvSpPr/>
            <p:nvPr/>
          </p:nvSpPr>
          <p:spPr>
            <a:xfrm flipH="1">
              <a:off x="6479845" y="4042653"/>
              <a:ext cx="57642" cy="57642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37"/>
            <p:cNvSpPr/>
            <p:nvPr/>
          </p:nvSpPr>
          <p:spPr>
            <a:xfrm flipH="1">
              <a:off x="-860345" y="-295078"/>
              <a:ext cx="2450537" cy="2145527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8" name="Google Shape;3278;p37"/>
            <p:cNvGrpSpPr/>
            <p:nvPr/>
          </p:nvGrpSpPr>
          <p:grpSpPr>
            <a:xfrm flipH="1">
              <a:off x="8389563" y="2657832"/>
              <a:ext cx="1416669" cy="2092819"/>
              <a:chOff x="-195730" y="2657832"/>
              <a:chExt cx="1416669" cy="2092819"/>
            </a:xfrm>
          </p:grpSpPr>
          <p:sp>
            <p:nvSpPr>
              <p:cNvPr id="3279" name="Google Shape;3279;p37"/>
              <p:cNvSpPr/>
              <p:nvPr/>
            </p:nvSpPr>
            <p:spPr>
              <a:xfrm>
                <a:off x="71789" y="4044886"/>
                <a:ext cx="70928" cy="70894"/>
              </a:xfrm>
              <a:custGeom>
                <a:rect b="b" l="l" r="r" t="t"/>
                <a:pathLst>
                  <a:path extrusionOk="0" h="2097" w="2098">
                    <a:moveTo>
                      <a:pt x="1054" y="0"/>
                    </a:moveTo>
                    <a:cubicBezTo>
                      <a:pt x="474" y="0"/>
                      <a:pt x="1" y="464"/>
                      <a:pt x="1" y="1044"/>
                    </a:cubicBezTo>
                    <a:cubicBezTo>
                      <a:pt x="1" y="1624"/>
                      <a:pt x="474" y="2097"/>
                      <a:pt x="1054" y="2097"/>
                    </a:cubicBezTo>
                    <a:cubicBezTo>
                      <a:pt x="1633" y="2097"/>
                      <a:pt x="2097" y="1624"/>
                      <a:pt x="2097" y="1044"/>
                    </a:cubicBezTo>
                    <a:cubicBezTo>
                      <a:pt x="2097" y="464"/>
                      <a:pt x="1633" y="0"/>
                      <a:pt x="1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133318" y="2657832"/>
                <a:ext cx="758573" cy="641531"/>
              </a:xfrm>
              <a:custGeom>
                <a:rect b="b" l="l" r="r" t="t"/>
                <a:pathLst>
                  <a:path extrusionOk="0" h="18976" w="22438">
                    <a:moveTo>
                      <a:pt x="11219" y="0"/>
                    </a:moveTo>
                    <a:cubicBezTo>
                      <a:pt x="10318" y="0"/>
                      <a:pt x="9417" y="447"/>
                      <a:pt x="8904" y="1339"/>
                    </a:cubicBezTo>
                    <a:lnTo>
                      <a:pt x="1036" y="14961"/>
                    </a:lnTo>
                    <a:cubicBezTo>
                      <a:pt x="1" y="16745"/>
                      <a:pt x="1294" y="18975"/>
                      <a:pt x="3355" y="18975"/>
                    </a:cubicBezTo>
                    <a:lnTo>
                      <a:pt x="19083" y="18975"/>
                    </a:lnTo>
                    <a:cubicBezTo>
                      <a:pt x="21144" y="18975"/>
                      <a:pt x="22437" y="16745"/>
                      <a:pt x="21402" y="14961"/>
                    </a:cubicBezTo>
                    <a:lnTo>
                      <a:pt x="19788" y="12160"/>
                    </a:lnTo>
                    <a:lnTo>
                      <a:pt x="17468" y="8145"/>
                    </a:lnTo>
                    <a:lnTo>
                      <a:pt x="13534" y="1339"/>
                    </a:lnTo>
                    <a:cubicBezTo>
                      <a:pt x="13021" y="447"/>
                      <a:pt x="12120" y="0"/>
                      <a:pt x="11219" y="0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-52758" y="3031675"/>
                <a:ext cx="1130726" cy="956820"/>
              </a:xfrm>
              <a:custGeom>
                <a:rect b="b" l="l" r="r" t="t"/>
                <a:pathLst>
                  <a:path extrusionOk="0" h="28302" w="33446">
                    <a:moveTo>
                      <a:pt x="16723" y="0"/>
                    </a:moveTo>
                    <a:cubicBezTo>
                      <a:pt x="15378" y="0"/>
                      <a:pt x="14033" y="665"/>
                      <a:pt x="13266" y="1994"/>
                    </a:cubicBezTo>
                    <a:lnTo>
                      <a:pt x="7405" y="12155"/>
                    </a:lnTo>
                    <a:lnTo>
                      <a:pt x="2730" y="20246"/>
                    </a:lnTo>
                    <a:lnTo>
                      <a:pt x="1535" y="22307"/>
                    </a:lnTo>
                    <a:cubicBezTo>
                      <a:pt x="0" y="24974"/>
                      <a:pt x="1918" y="28302"/>
                      <a:pt x="4996" y="28302"/>
                    </a:cubicBezTo>
                    <a:lnTo>
                      <a:pt x="28450" y="28302"/>
                    </a:lnTo>
                    <a:cubicBezTo>
                      <a:pt x="31527" y="28302"/>
                      <a:pt x="33445" y="24974"/>
                      <a:pt x="31911" y="22307"/>
                    </a:cubicBezTo>
                    <a:lnTo>
                      <a:pt x="26041" y="12155"/>
                    </a:lnTo>
                    <a:lnTo>
                      <a:pt x="20180" y="1994"/>
                    </a:lnTo>
                    <a:cubicBezTo>
                      <a:pt x="19413" y="665"/>
                      <a:pt x="18068" y="0"/>
                      <a:pt x="16723" y="0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-195730" y="3551905"/>
                <a:ext cx="1416669" cy="1198746"/>
              </a:xfrm>
              <a:custGeom>
                <a:rect b="b" l="l" r="r" t="t"/>
                <a:pathLst>
                  <a:path extrusionOk="0" h="35458" w="41904">
                    <a:moveTo>
                      <a:pt x="20952" y="1"/>
                    </a:moveTo>
                    <a:cubicBezTo>
                      <a:pt x="19268" y="1"/>
                      <a:pt x="17584" y="835"/>
                      <a:pt x="16621" y="2503"/>
                    </a:cubicBezTo>
                    <a:lnTo>
                      <a:pt x="9270" y="15224"/>
                    </a:lnTo>
                    <a:lnTo>
                      <a:pt x="1928" y="27955"/>
                    </a:lnTo>
                    <a:cubicBezTo>
                      <a:pt x="1" y="31291"/>
                      <a:pt x="2410" y="35457"/>
                      <a:pt x="6255" y="35457"/>
                    </a:cubicBezTo>
                    <a:lnTo>
                      <a:pt x="35649" y="35457"/>
                    </a:lnTo>
                    <a:cubicBezTo>
                      <a:pt x="39494" y="35457"/>
                      <a:pt x="41903" y="31291"/>
                      <a:pt x="39976" y="27955"/>
                    </a:cubicBezTo>
                    <a:lnTo>
                      <a:pt x="32634" y="15224"/>
                    </a:lnTo>
                    <a:lnTo>
                      <a:pt x="25283" y="2503"/>
                    </a:lnTo>
                    <a:cubicBezTo>
                      <a:pt x="24320" y="835"/>
                      <a:pt x="22636" y="1"/>
                      <a:pt x="20952" y="1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349585" y="3068897"/>
                <a:ext cx="542306" cy="230466"/>
              </a:xfrm>
              <a:custGeom>
                <a:rect b="b" l="l" r="r" t="t"/>
                <a:pathLst>
                  <a:path extrusionOk="0" h="6817" w="16041">
                    <a:moveTo>
                      <a:pt x="13391" y="1"/>
                    </a:moveTo>
                    <a:lnTo>
                      <a:pt x="12409" y="991"/>
                    </a:lnTo>
                    <a:cubicBezTo>
                      <a:pt x="11660" y="1740"/>
                      <a:pt x="10643" y="2160"/>
                      <a:pt x="9581" y="2160"/>
                    </a:cubicBezTo>
                    <a:lnTo>
                      <a:pt x="9430" y="2160"/>
                    </a:lnTo>
                    <a:cubicBezTo>
                      <a:pt x="8368" y="2160"/>
                      <a:pt x="7360" y="2579"/>
                      <a:pt x="6611" y="3328"/>
                    </a:cubicBezTo>
                    <a:lnTo>
                      <a:pt x="6272" y="3658"/>
                    </a:lnTo>
                    <a:cubicBezTo>
                      <a:pt x="5897" y="4033"/>
                      <a:pt x="5460" y="4327"/>
                      <a:pt x="4978" y="4524"/>
                    </a:cubicBezTo>
                    <a:cubicBezTo>
                      <a:pt x="4505" y="4720"/>
                      <a:pt x="3979" y="4827"/>
                      <a:pt x="3453" y="4827"/>
                    </a:cubicBezTo>
                    <a:cubicBezTo>
                      <a:pt x="2007" y="4827"/>
                      <a:pt x="705" y="5603"/>
                      <a:pt x="0" y="6816"/>
                    </a:cubicBezTo>
                    <a:lnTo>
                      <a:pt x="12686" y="6816"/>
                    </a:lnTo>
                    <a:cubicBezTo>
                      <a:pt x="14747" y="6816"/>
                      <a:pt x="16040" y="4586"/>
                      <a:pt x="15005" y="2802"/>
                    </a:cubicBezTo>
                    <a:lnTo>
                      <a:pt x="133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-52758" y="3716142"/>
                <a:ext cx="783895" cy="272353"/>
              </a:xfrm>
              <a:custGeom>
                <a:rect b="b" l="l" r="r" t="t"/>
                <a:pathLst>
                  <a:path extrusionOk="0" h="8056" w="23187">
                    <a:moveTo>
                      <a:pt x="2730" y="0"/>
                    </a:moveTo>
                    <a:lnTo>
                      <a:pt x="1535" y="2061"/>
                    </a:lnTo>
                    <a:cubicBezTo>
                      <a:pt x="0" y="4728"/>
                      <a:pt x="1918" y="8056"/>
                      <a:pt x="4996" y="8056"/>
                    </a:cubicBezTo>
                    <a:lnTo>
                      <a:pt x="23186" y="8056"/>
                    </a:lnTo>
                    <a:lnTo>
                      <a:pt x="21250" y="6111"/>
                    </a:lnTo>
                    <a:cubicBezTo>
                      <a:pt x="20055" y="4916"/>
                      <a:pt x="18431" y="4247"/>
                      <a:pt x="16745" y="4247"/>
                    </a:cubicBezTo>
                    <a:lnTo>
                      <a:pt x="15942" y="4247"/>
                    </a:lnTo>
                    <a:cubicBezTo>
                      <a:pt x="14256" y="4247"/>
                      <a:pt x="12633" y="3578"/>
                      <a:pt x="11437" y="2382"/>
                    </a:cubicBezTo>
                    <a:lnTo>
                      <a:pt x="10920" y="1856"/>
                    </a:lnTo>
                    <a:cubicBezTo>
                      <a:pt x="9724" y="669"/>
                      <a:pt x="8110" y="0"/>
                      <a:pt x="6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568218" y="3450415"/>
                <a:ext cx="253387" cy="175562"/>
              </a:xfrm>
              <a:custGeom>
                <a:rect b="b" l="l" r="r" t="t"/>
                <a:pathLst>
                  <a:path extrusionOk="0" h="5193" w="7495">
                    <a:moveTo>
                      <a:pt x="2686" y="1"/>
                    </a:moveTo>
                    <a:cubicBezTo>
                      <a:pt x="2044" y="1"/>
                      <a:pt x="1464" y="393"/>
                      <a:pt x="1223" y="991"/>
                    </a:cubicBezTo>
                    <a:cubicBezTo>
                      <a:pt x="991" y="1571"/>
                      <a:pt x="688" y="2329"/>
                      <a:pt x="411" y="3034"/>
                    </a:cubicBezTo>
                    <a:cubicBezTo>
                      <a:pt x="1" y="4069"/>
                      <a:pt x="759" y="5193"/>
                      <a:pt x="1874" y="5193"/>
                    </a:cubicBezTo>
                    <a:lnTo>
                      <a:pt x="5505" y="5193"/>
                    </a:lnTo>
                    <a:cubicBezTo>
                      <a:pt x="6736" y="5193"/>
                      <a:pt x="7495" y="3837"/>
                      <a:pt x="6843" y="2784"/>
                    </a:cubicBezTo>
                    <a:lnTo>
                      <a:pt x="6308" y="1919"/>
                    </a:lnTo>
                    <a:cubicBezTo>
                      <a:pt x="5577" y="723"/>
                      <a:pt x="4274" y="1"/>
                      <a:pt x="2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411114" y="2758274"/>
                <a:ext cx="323335" cy="215962"/>
              </a:xfrm>
              <a:custGeom>
                <a:rect b="b" l="l" r="r" t="t"/>
                <a:pathLst>
                  <a:path extrusionOk="0" fill="none" h="6388" w="9564">
                    <a:moveTo>
                      <a:pt x="0" y="0"/>
                    </a:moveTo>
                    <a:lnTo>
                      <a:pt x="1561" y="0"/>
                    </a:lnTo>
                    <a:cubicBezTo>
                      <a:pt x="2346" y="0"/>
                      <a:pt x="3060" y="419"/>
                      <a:pt x="3452" y="1097"/>
                    </a:cubicBezTo>
                    <a:lnTo>
                      <a:pt x="5825" y="5290"/>
                    </a:lnTo>
                    <a:cubicBezTo>
                      <a:pt x="6218" y="5968"/>
                      <a:pt x="6932" y="6388"/>
                      <a:pt x="7717" y="6388"/>
                    </a:cubicBezTo>
                    <a:lnTo>
                      <a:pt x="9563" y="6388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430689" y="3312007"/>
                <a:ext cx="115554" cy="318500"/>
              </a:xfrm>
              <a:custGeom>
                <a:rect b="b" l="l" r="r" t="t"/>
                <a:pathLst>
                  <a:path extrusionOk="0" fill="none" h="9421" w="3418">
                    <a:moveTo>
                      <a:pt x="3418" y="9421"/>
                    </a:moveTo>
                    <a:lnTo>
                      <a:pt x="1294" y="9421"/>
                    </a:lnTo>
                    <a:cubicBezTo>
                      <a:pt x="509" y="9421"/>
                      <a:pt x="1" y="8591"/>
                      <a:pt x="358" y="7895"/>
                    </a:cubicBezTo>
                    <a:lnTo>
                      <a:pt x="2552" y="3649"/>
                    </a:lnTo>
                    <a:cubicBezTo>
                      <a:pt x="2918" y="2953"/>
                      <a:pt x="2410" y="2123"/>
                      <a:pt x="1625" y="2123"/>
                    </a:cubicBezTo>
                    <a:cubicBezTo>
                      <a:pt x="804" y="2123"/>
                      <a:pt x="304" y="1213"/>
                      <a:pt x="741" y="518"/>
                    </a:cubicBezTo>
                    <a:lnTo>
                      <a:pt x="1062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724747" y="3635612"/>
                <a:ext cx="267553" cy="102268"/>
              </a:xfrm>
              <a:custGeom>
                <a:rect b="b" l="l" r="r" t="t"/>
                <a:pathLst>
                  <a:path extrusionOk="0" fill="none" h="3025" w="7914">
                    <a:moveTo>
                      <a:pt x="7914" y="3025"/>
                    </a:moveTo>
                    <a:lnTo>
                      <a:pt x="3221" y="3025"/>
                    </a:lnTo>
                    <a:cubicBezTo>
                      <a:pt x="2347" y="3025"/>
                      <a:pt x="1535" y="2561"/>
                      <a:pt x="1080" y="1811"/>
                    </a:cubicBez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440054" y="4001443"/>
                <a:ext cx="624053" cy="364377"/>
              </a:xfrm>
              <a:custGeom>
                <a:rect b="b" l="l" r="r" t="t"/>
                <a:pathLst>
                  <a:path extrusionOk="0" fill="none" h="10778" w="18459">
                    <a:moveTo>
                      <a:pt x="0" y="1"/>
                    </a:moveTo>
                    <a:lnTo>
                      <a:pt x="2257" y="5130"/>
                    </a:lnTo>
                    <a:cubicBezTo>
                      <a:pt x="2855" y="6486"/>
                      <a:pt x="4202" y="7369"/>
                      <a:pt x="5692" y="7369"/>
                    </a:cubicBezTo>
                    <a:lnTo>
                      <a:pt x="7235" y="7369"/>
                    </a:lnTo>
                    <a:cubicBezTo>
                      <a:pt x="8502" y="7369"/>
                      <a:pt x="9680" y="8012"/>
                      <a:pt x="10376" y="9073"/>
                    </a:cubicBezTo>
                    <a:cubicBezTo>
                      <a:pt x="11071" y="10135"/>
                      <a:pt x="12249" y="10777"/>
                      <a:pt x="13516" y="10777"/>
                    </a:cubicBezTo>
                    <a:lnTo>
                      <a:pt x="18458" y="10777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90" name="Google Shape;3290;p37"/>
            <p:cNvSpPr/>
            <p:nvPr/>
          </p:nvSpPr>
          <p:spPr>
            <a:xfrm flipH="1">
              <a:off x="5677944" y="4261119"/>
              <a:ext cx="3667742" cy="896068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37"/>
            <p:cNvSpPr/>
            <p:nvPr/>
          </p:nvSpPr>
          <p:spPr>
            <a:xfrm flipH="1">
              <a:off x="-305476" y="4287015"/>
              <a:ext cx="3692185" cy="87017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37"/>
            <p:cNvSpPr/>
            <p:nvPr/>
          </p:nvSpPr>
          <p:spPr>
            <a:xfrm flipH="1">
              <a:off x="6929565" y="4808225"/>
              <a:ext cx="145710" cy="329048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37"/>
            <p:cNvSpPr/>
            <p:nvPr/>
          </p:nvSpPr>
          <p:spPr>
            <a:xfrm flipH="1">
              <a:off x="6846940" y="4711705"/>
              <a:ext cx="173432" cy="17373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37"/>
            <p:cNvSpPr/>
            <p:nvPr/>
          </p:nvSpPr>
          <p:spPr>
            <a:xfrm flipH="1">
              <a:off x="7032103" y="4945754"/>
              <a:ext cx="51016" cy="146894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37"/>
            <p:cNvSpPr/>
            <p:nvPr/>
          </p:nvSpPr>
          <p:spPr>
            <a:xfrm flipH="1">
              <a:off x="7039338" y="4884529"/>
              <a:ext cx="89624" cy="89286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37"/>
            <p:cNvSpPr/>
            <p:nvPr/>
          </p:nvSpPr>
          <p:spPr>
            <a:xfrm flipH="1">
              <a:off x="6906035" y="4743687"/>
              <a:ext cx="26268" cy="19913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37"/>
            <p:cNvSpPr/>
            <p:nvPr/>
          </p:nvSpPr>
          <p:spPr>
            <a:xfrm flipH="1">
              <a:off x="6875575" y="4960224"/>
              <a:ext cx="111024" cy="68190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37"/>
            <p:cNvSpPr/>
            <p:nvPr/>
          </p:nvSpPr>
          <p:spPr>
            <a:xfrm flipH="1">
              <a:off x="6807419" y="4918573"/>
              <a:ext cx="89624" cy="82118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37"/>
            <p:cNvSpPr/>
            <p:nvPr/>
          </p:nvSpPr>
          <p:spPr>
            <a:xfrm flipH="1">
              <a:off x="6830644" y="4934294"/>
              <a:ext cx="14199" cy="14165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37"/>
            <p:cNvSpPr/>
            <p:nvPr/>
          </p:nvSpPr>
          <p:spPr>
            <a:xfrm flipH="1">
              <a:off x="7080076" y="4924997"/>
              <a:ext cx="14808" cy="1348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37"/>
            <p:cNvSpPr/>
            <p:nvPr/>
          </p:nvSpPr>
          <p:spPr>
            <a:xfrm flipH="1">
              <a:off x="331795" y="4602236"/>
              <a:ext cx="103180" cy="354708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37"/>
            <p:cNvSpPr/>
            <p:nvPr/>
          </p:nvSpPr>
          <p:spPr>
            <a:xfrm flipH="1">
              <a:off x="318847" y="4503552"/>
              <a:ext cx="196050" cy="173838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37"/>
            <p:cNvSpPr/>
            <p:nvPr/>
          </p:nvSpPr>
          <p:spPr>
            <a:xfrm flipH="1">
              <a:off x="409620" y="4776244"/>
              <a:ext cx="89286" cy="12427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37"/>
            <p:cNvSpPr/>
            <p:nvPr/>
          </p:nvSpPr>
          <p:spPr>
            <a:xfrm flipH="1">
              <a:off x="463610" y="4719548"/>
              <a:ext cx="101051" cy="89590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37"/>
            <p:cNvSpPr/>
            <p:nvPr/>
          </p:nvSpPr>
          <p:spPr>
            <a:xfrm flipH="1">
              <a:off x="404481" y="4532762"/>
              <a:ext cx="28398" cy="2096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37"/>
            <p:cNvSpPr/>
            <p:nvPr/>
          </p:nvSpPr>
          <p:spPr>
            <a:xfrm flipH="1">
              <a:off x="307386" y="4722862"/>
              <a:ext cx="81138" cy="101659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37"/>
            <p:cNvSpPr/>
            <p:nvPr/>
          </p:nvSpPr>
          <p:spPr>
            <a:xfrm flipH="1">
              <a:off x="241935" y="4673334"/>
              <a:ext cx="87494" cy="81983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37"/>
            <p:cNvSpPr/>
            <p:nvPr/>
          </p:nvSpPr>
          <p:spPr>
            <a:xfrm flipH="1">
              <a:off x="270265" y="4685606"/>
              <a:ext cx="15720" cy="1301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37"/>
            <p:cNvSpPr/>
            <p:nvPr/>
          </p:nvSpPr>
          <p:spPr>
            <a:xfrm flipH="1">
              <a:off x="509453" y="4760827"/>
              <a:ext cx="13895" cy="1430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37"/>
            <p:cNvSpPr/>
            <p:nvPr/>
          </p:nvSpPr>
          <p:spPr>
            <a:xfrm flipH="1">
              <a:off x="8683972" y="4612784"/>
              <a:ext cx="189423" cy="43855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37"/>
            <p:cNvSpPr/>
            <p:nvPr/>
          </p:nvSpPr>
          <p:spPr>
            <a:xfrm flipH="1">
              <a:off x="8640225" y="4496926"/>
              <a:ext cx="211162" cy="185299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37"/>
            <p:cNvSpPr/>
            <p:nvPr/>
          </p:nvSpPr>
          <p:spPr>
            <a:xfrm flipH="1">
              <a:off x="8718658" y="4534520"/>
              <a:ext cx="32895" cy="2444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37"/>
            <p:cNvSpPr/>
            <p:nvPr/>
          </p:nvSpPr>
          <p:spPr>
            <a:xfrm flipH="1">
              <a:off x="8768727" y="4669175"/>
              <a:ext cx="163493" cy="203318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37"/>
            <p:cNvSpPr/>
            <p:nvPr/>
          </p:nvSpPr>
          <p:spPr>
            <a:xfrm flipH="1">
              <a:off x="8886343" y="4607274"/>
              <a:ext cx="119746" cy="10693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37"/>
            <p:cNvSpPr/>
            <p:nvPr/>
          </p:nvSpPr>
          <p:spPr>
            <a:xfrm flipH="1">
              <a:off x="8953586" y="4632934"/>
              <a:ext cx="17242" cy="15923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37"/>
            <p:cNvSpPr/>
            <p:nvPr/>
          </p:nvSpPr>
          <p:spPr>
            <a:xfrm flipH="1">
              <a:off x="7662343" y="4769245"/>
              <a:ext cx="575877" cy="839440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37"/>
            <p:cNvSpPr/>
            <p:nvPr/>
          </p:nvSpPr>
          <p:spPr>
            <a:xfrm flipH="1">
              <a:off x="7779756" y="4898694"/>
              <a:ext cx="298622" cy="720844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37"/>
            <p:cNvSpPr/>
            <p:nvPr/>
          </p:nvSpPr>
          <p:spPr>
            <a:xfrm flipH="1">
              <a:off x="7779756" y="4898694"/>
              <a:ext cx="298622" cy="720844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37"/>
            <p:cNvSpPr/>
            <p:nvPr/>
          </p:nvSpPr>
          <p:spPr>
            <a:xfrm flipH="1">
              <a:off x="7893180" y="5101979"/>
              <a:ext cx="153249" cy="236179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37"/>
            <p:cNvSpPr/>
            <p:nvPr/>
          </p:nvSpPr>
          <p:spPr>
            <a:xfrm flipH="1">
              <a:off x="7286065" y="4788178"/>
              <a:ext cx="378543" cy="54152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37"/>
            <p:cNvSpPr/>
            <p:nvPr/>
          </p:nvSpPr>
          <p:spPr>
            <a:xfrm flipH="1">
              <a:off x="7392525" y="4871547"/>
              <a:ext cx="216571" cy="461168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37"/>
            <p:cNvSpPr/>
            <p:nvPr/>
          </p:nvSpPr>
          <p:spPr>
            <a:xfrm flipH="1">
              <a:off x="7392525" y="4871547"/>
              <a:ext cx="216571" cy="461168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37"/>
            <p:cNvSpPr/>
            <p:nvPr/>
          </p:nvSpPr>
          <p:spPr>
            <a:xfrm flipH="1">
              <a:off x="7409395" y="5007284"/>
              <a:ext cx="115250" cy="145102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37"/>
            <p:cNvSpPr/>
            <p:nvPr/>
          </p:nvSpPr>
          <p:spPr>
            <a:xfrm flipH="1">
              <a:off x="1467321" y="4767623"/>
              <a:ext cx="545315" cy="596161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37"/>
            <p:cNvSpPr/>
            <p:nvPr/>
          </p:nvSpPr>
          <p:spPr>
            <a:xfrm flipH="1">
              <a:off x="1500791" y="4872460"/>
              <a:ext cx="393621" cy="47472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37"/>
            <p:cNvSpPr/>
            <p:nvPr/>
          </p:nvSpPr>
          <p:spPr>
            <a:xfrm flipH="1">
              <a:off x="1500791" y="4872460"/>
              <a:ext cx="393621" cy="47472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37"/>
            <p:cNvSpPr/>
            <p:nvPr/>
          </p:nvSpPr>
          <p:spPr>
            <a:xfrm flipH="1">
              <a:off x="1654919" y="4982841"/>
              <a:ext cx="151728" cy="179180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37"/>
            <p:cNvSpPr/>
            <p:nvPr/>
          </p:nvSpPr>
          <p:spPr>
            <a:xfrm flipH="1">
              <a:off x="702460" y="4609674"/>
              <a:ext cx="427530" cy="670572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37"/>
            <p:cNvSpPr/>
            <p:nvPr/>
          </p:nvSpPr>
          <p:spPr>
            <a:xfrm flipH="1">
              <a:off x="832754" y="4710488"/>
              <a:ext cx="203014" cy="582436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37"/>
            <p:cNvSpPr/>
            <p:nvPr/>
          </p:nvSpPr>
          <p:spPr>
            <a:xfrm flipH="1">
              <a:off x="832754" y="4710488"/>
              <a:ext cx="203014" cy="582436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37"/>
            <p:cNvSpPr/>
            <p:nvPr/>
          </p:nvSpPr>
          <p:spPr>
            <a:xfrm flipH="1">
              <a:off x="830658" y="4888451"/>
              <a:ext cx="126981" cy="176746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37"/>
            <p:cNvSpPr/>
            <p:nvPr/>
          </p:nvSpPr>
          <p:spPr>
            <a:xfrm flipH="1">
              <a:off x="909971" y="5099240"/>
              <a:ext cx="136346" cy="175867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37"/>
            <p:cNvSpPr/>
            <p:nvPr/>
          </p:nvSpPr>
          <p:spPr>
            <a:xfrm flipH="1">
              <a:off x="2255814" y="4884191"/>
              <a:ext cx="298486" cy="404202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37"/>
            <p:cNvSpPr/>
            <p:nvPr/>
          </p:nvSpPr>
          <p:spPr>
            <a:xfrm flipH="1">
              <a:off x="2339250" y="4997615"/>
              <a:ext cx="134824" cy="290778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37"/>
            <p:cNvSpPr/>
            <p:nvPr/>
          </p:nvSpPr>
          <p:spPr>
            <a:xfrm flipH="1">
              <a:off x="2339250" y="4997615"/>
              <a:ext cx="134824" cy="29138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37"/>
            <p:cNvSpPr/>
            <p:nvPr/>
          </p:nvSpPr>
          <p:spPr>
            <a:xfrm flipH="1">
              <a:off x="2483710" y="4995688"/>
              <a:ext cx="239019" cy="293010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37"/>
            <p:cNvSpPr/>
            <p:nvPr/>
          </p:nvSpPr>
          <p:spPr>
            <a:xfrm flipH="1">
              <a:off x="2520492" y="5074831"/>
              <a:ext cx="122485" cy="21386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37"/>
            <p:cNvSpPr/>
            <p:nvPr/>
          </p:nvSpPr>
          <p:spPr>
            <a:xfrm flipH="1">
              <a:off x="2520492" y="5074831"/>
              <a:ext cx="122485" cy="21386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37"/>
            <p:cNvSpPr/>
            <p:nvPr/>
          </p:nvSpPr>
          <p:spPr>
            <a:xfrm flipH="1">
              <a:off x="1147029" y="4851026"/>
              <a:ext cx="169240" cy="445211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37"/>
            <p:cNvSpPr/>
            <p:nvPr/>
          </p:nvSpPr>
          <p:spPr>
            <a:xfrm flipH="1">
              <a:off x="1218802" y="4730705"/>
              <a:ext cx="185231" cy="185197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37"/>
            <p:cNvSpPr/>
            <p:nvPr/>
          </p:nvSpPr>
          <p:spPr>
            <a:xfrm flipH="1">
              <a:off x="1304166" y="4768400"/>
              <a:ext cx="30190" cy="22955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37"/>
            <p:cNvSpPr/>
            <p:nvPr/>
          </p:nvSpPr>
          <p:spPr>
            <a:xfrm flipH="1">
              <a:off x="1213968" y="4973172"/>
              <a:ext cx="233475" cy="123093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37"/>
            <p:cNvSpPr/>
            <p:nvPr/>
          </p:nvSpPr>
          <p:spPr>
            <a:xfrm flipH="1">
              <a:off x="1404270" y="4917998"/>
              <a:ext cx="119171" cy="107068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37"/>
            <p:cNvSpPr/>
            <p:nvPr/>
          </p:nvSpPr>
          <p:spPr>
            <a:xfrm flipH="1">
              <a:off x="1478782" y="4951502"/>
              <a:ext cx="15720" cy="1717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37"/>
            <p:cNvSpPr/>
            <p:nvPr/>
          </p:nvSpPr>
          <p:spPr>
            <a:xfrm flipH="1">
              <a:off x="-938150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37"/>
            <p:cNvSpPr/>
            <p:nvPr/>
          </p:nvSpPr>
          <p:spPr>
            <a:xfrm flipH="1">
              <a:off x="-938150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37"/>
            <p:cNvSpPr/>
            <p:nvPr/>
          </p:nvSpPr>
          <p:spPr>
            <a:xfrm flipH="1">
              <a:off x="-172478" y="4811234"/>
              <a:ext cx="108319" cy="55498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37"/>
            <p:cNvSpPr/>
            <p:nvPr/>
          </p:nvSpPr>
          <p:spPr>
            <a:xfrm flipH="1">
              <a:off x="-172478" y="4811234"/>
              <a:ext cx="108319" cy="55498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37"/>
            <p:cNvSpPr/>
            <p:nvPr/>
          </p:nvSpPr>
          <p:spPr>
            <a:xfrm flipH="1">
              <a:off x="421689" y="4993389"/>
              <a:ext cx="147502" cy="368603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37"/>
            <p:cNvSpPr/>
            <p:nvPr/>
          </p:nvSpPr>
          <p:spPr>
            <a:xfrm flipH="1">
              <a:off x="421689" y="4993389"/>
              <a:ext cx="147502" cy="368603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37"/>
            <p:cNvSpPr/>
            <p:nvPr/>
          </p:nvSpPr>
          <p:spPr>
            <a:xfrm flipH="1">
              <a:off x="-230694" y="4887538"/>
              <a:ext cx="259709" cy="17708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37"/>
            <p:cNvSpPr/>
            <p:nvPr/>
          </p:nvSpPr>
          <p:spPr>
            <a:xfrm flipH="1">
              <a:off x="450324" y="5016006"/>
              <a:ext cx="62781" cy="108319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37"/>
            <p:cNvSpPr/>
            <p:nvPr/>
          </p:nvSpPr>
          <p:spPr>
            <a:xfrm flipH="1">
              <a:off x="8428522" y="4734593"/>
              <a:ext cx="1253143" cy="422594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37"/>
            <p:cNvSpPr/>
            <p:nvPr/>
          </p:nvSpPr>
          <p:spPr>
            <a:xfrm flipH="1">
              <a:off x="9088411" y="4922224"/>
              <a:ext cx="73633" cy="377021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37"/>
            <p:cNvSpPr/>
            <p:nvPr/>
          </p:nvSpPr>
          <p:spPr>
            <a:xfrm flipH="1">
              <a:off x="9088411" y="4922224"/>
              <a:ext cx="73633" cy="377021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37"/>
            <p:cNvSpPr/>
            <p:nvPr/>
          </p:nvSpPr>
          <p:spPr>
            <a:xfrm flipH="1">
              <a:off x="8658616" y="5045858"/>
              <a:ext cx="100172" cy="250378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37"/>
            <p:cNvSpPr/>
            <p:nvPr/>
          </p:nvSpPr>
          <p:spPr>
            <a:xfrm flipH="1">
              <a:off x="8658616" y="5045858"/>
              <a:ext cx="100172" cy="250378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37"/>
            <p:cNvSpPr/>
            <p:nvPr/>
          </p:nvSpPr>
          <p:spPr>
            <a:xfrm flipH="1">
              <a:off x="9025055" y="4974085"/>
              <a:ext cx="176475" cy="120389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 flipH="1">
              <a:off x="8696616" y="5061241"/>
              <a:ext cx="42564" cy="73633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37"/>
            <p:cNvSpPr/>
            <p:nvPr/>
          </p:nvSpPr>
          <p:spPr>
            <a:xfrm flipH="1">
              <a:off x="7961334" y="3763125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1" name="Google Shape;3361;p37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3362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3" name="Google Shape;3363;p38"/>
          <p:cNvGrpSpPr/>
          <p:nvPr/>
        </p:nvGrpSpPr>
        <p:grpSpPr>
          <a:xfrm flipH="1">
            <a:off x="-737912" y="-304600"/>
            <a:ext cx="10619815" cy="5924138"/>
            <a:chOff x="-528362" y="-304600"/>
            <a:chExt cx="10619815" cy="5924138"/>
          </a:xfrm>
        </p:grpSpPr>
        <p:sp>
          <p:nvSpPr>
            <p:cNvPr id="3364" name="Google Shape;3364;p38"/>
            <p:cNvSpPr/>
            <p:nvPr/>
          </p:nvSpPr>
          <p:spPr>
            <a:xfrm>
              <a:off x="-192383" y="-295084"/>
              <a:ext cx="9651162" cy="5428741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38"/>
            <p:cNvSpPr/>
            <p:nvPr/>
          </p:nvSpPr>
          <p:spPr>
            <a:xfrm>
              <a:off x="-205186" y="4191220"/>
              <a:ext cx="9284182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38"/>
            <p:cNvSpPr/>
            <p:nvPr/>
          </p:nvSpPr>
          <p:spPr>
            <a:xfrm>
              <a:off x="-224300" y="-304600"/>
              <a:ext cx="9692556" cy="3777291"/>
            </a:xfrm>
            <a:custGeom>
              <a:rect b="b" l="l" r="r" t="t"/>
              <a:pathLst>
                <a:path extrusionOk="0" h="140970" w="285474">
                  <a:moveTo>
                    <a:pt x="17155" y="0"/>
                  </a:moveTo>
                  <a:lnTo>
                    <a:pt x="1954" y="24613"/>
                  </a:lnTo>
                  <a:lnTo>
                    <a:pt x="23079" y="35952"/>
                  </a:lnTo>
                  <a:lnTo>
                    <a:pt x="0" y="35952"/>
                  </a:lnTo>
                  <a:lnTo>
                    <a:pt x="0" y="136099"/>
                  </a:lnTo>
                  <a:lnTo>
                    <a:pt x="1410" y="136099"/>
                  </a:lnTo>
                  <a:cubicBezTo>
                    <a:pt x="2096" y="136099"/>
                    <a:pt x="3122" y="122878"/>
                    <a:pt x="3791" y="113091"/>
                  </a:cubicBezTo>
                  <a:cubicBezTo>
                    <a:pt x="3952" y="110723"/>
                    <a:pt x="5134" y="109539"/>
                    <a:pt x="6305" y="109539"/>
                  </a:cubicBezTo>
                  <a:cubicBezTo>
                    <a:pt x="7480" y="109539"/>
                    <a:pt x="8644" y="110732"/>
                    <a:pt x="8752" y="113118"/>
                  </a:cubicBezTo>
                  <a:cubicBezTo>
                    <a:pt x="8752" y="113243"/>
                    <a:pt x="8752" y="113359"/>
                    <a:pt x="8752" y="113475"/>
                  </a:cubicBezTo>
                  <a:lnTo>
                    <a:pt x="8752" y="124180"/>
                  </a:lnTo>
                  <a:cubicBezTo>
                    <a:pt x="8752" y="125492"/>
                    <a:pt x="9403" y="126625"/>
                    <a:pt x="10224" y="126651"/>
                  </a:cubicBezTo>
                  <a:cubicBezTo>
                    <a:pt x="10607" y="126651"/>
                    <a:pt x="10964" y="126428"/>
                    <a:pt x="11232" y="126045"/>
                  </a:cubicBezTo>
                  <a:cubicBezTo>
                    <a:pt x="11499" y="125670"/>
                    <a:pt x="11669" y="125144"/>
                    <a:pt x="11713" y="124546"/>
                  </a:cubicBezTo>
                  <a:lnTo>
                    <a:pt x="13721" y="95704"/>
                  </a:lnTo>
                  <a:cubicBezTo>
                    <a:pt x="13808" y="94479"/>
                    <a:pt x="14419" y="93845"/>
                    <a:pt x="15029" y="93845"/>
                  </a:cubicBezTo>
                  <a:cubicBezTo>
                    <a:pt x="15596" y="93845"/>
                    <a:pt x="16162" y="94392"/>
                    <a:pt x="16308" y="95517"/>
                  </a:cubicBezTo>
                  <a:lnTo>
                    <a:pt x="17931" y="108105"/>
                  </a:lnTo>
                  <a:cubicBezTo>
                    <a:pt x="18082" y="109287"/>
                    <a:pt x="18738" y="110131"/>
                    <a:pt x="19491" y="110131"/>
                  </a:cubicBezTo>
                  <a:cubicBezTo>
                    <a:pt x="19539" y="110131"/>
                    <a:pt x="19587" y="110128"/>
                    <a:pt x="19635" y="110121"/>
                  </a:cubicBezTo>
                  <a:cubicBezTo>
                    <a:pt x="20028" y="110058"/>
                    <a:pt x="20385" y="109764"/>
                    <a:pt x="20643" y="109327"/>
                  </a:cubicBezTo>
                  <a:cubicBezTo>
                    <a:pt x="20902" y="108899"/>
                    <a:pt x="21063" y="108310"/>
                    <a:pt x="21080" y="107668"/>
                  </a:cubicBezTo>
                  <a:lnTo>
                    <a:pt x="21660" y="76738"/>
                  </a:lnTo>
                  <a:cubicBezTo>
                    <a:pt x="21741" y="72706"/>
                    <a:pt x="23801" y="69503"/>
                    <a:pt x="26335" y="69503"/>
                  </a:cubicBezTo>
                  <a:cubicBezTo>
                    <a:pt x="27620" y="69503"/>
                    <a:pt x="28788" y="68665"/>
                    <a:pt x="29636" y="67318"/>
                  </a:cubicBezTo>
                  <a:cubicBezTo>
                    <a:pt x="30483" y="65971"/>
                    <a:pt x="31010" y="64106"/>
                    <a:pt x="31010" y="62046"/>
                  </a:cubicBezTo>
                  <a:cubicBezTo>
                    <a:pt x="31010" y="60288"/>
                    <a:pt x="31384" y="58638"/>
                    <a:pt x="32035" y="57326"/>
                  </a:cubicBezTo>
                  <a:cubicBezTo>
                    <a:pt x="32678" y="56024"/>
                    <a:pt x="33597" y="55051"/>
                    <a:pt x="34667" y="54632"/>
                  </a:cubicBezTo>
                  <a:cubicBezTo>
                    <a:pt x="34846" y="54481"/>
                    <a:pt x="35024" y="54409"/>
                    <a:pt x="35202" y="54409"/>
                  </a:cubicBezTo>
                  <a:cubicBezTo>
                    <a:pt x="35773" y="54409"/>
                    <a:pt x="36300" y="55123"/>
                    <a:pt x="36309" y="56140"/>
                  </a:cubicBezTo>
                  <a:lnTo>
                    <a:pt x="36442" y="66096"/>
                  </a:lnTo>
                  <a:cubicBezTo>
                    <a:pt x="36451" y="66848"/>
                    <a:pt x="36733" y="67434"/>
                    <a:pt x="37094" y="67434"/>
                  </a:cubicBezTo>
                  <a:cubicBezTo>
                    <a:pt x="37097" y="67434"/>
                    <a:pt x="37100" y="67434"/>
                    <a:pt x="37103" y="67434"/>
                  </a:cubicBezTo>
                  <a:lnTo>
                    <a:pt x="37415" y="67425"/>
                  </a:lnTo>
                  <a:cubicBezTo>
                    <a:pt x="37798" y="67425"/>
                    <a:pt x="38129" y="66774"/>
                    <a:pt x="38155" y="65980"/>
                  </a:cubicBezTo>
                  <a:lnTo>
                    <a:pt x="38646" y="52393"/>
                  </a:lnTo>
                  <a:cubicBezTo>
                    <a:pt x="38682" y="51546"/>
                    <a:pt x="38985" y="50778"/>
                    <a:pt x="39449" y="50359"/>
                  </a:cubicBezTo>
                  <a:cubicBezTo>
                    <a:pt x="39493" y="50323"/>
                    <a:pt x="39547" y="50279"/>
                    <a:pt x="39592" y="50243"/>
                  </a:cubicBezTo>
                  <a:cubicBezTo>
                    <a:pt x="39764" y="50090"/>
                    <a:pt x="39947" y="50020"/>
                    <a:pt x="40125" y="50020"/>
                  </a:cubicBezTo>
                  <a:cubicBezTo>
                    <a:pt x="40684" y="50020"/>
                    <a:pt x="41201" y="50708"/>
                    <a:pt x="41242" y="51688"/>
                  </a:cubicBezTo>
                  <a:lnTo>
                    <a:pt x="42152" y="72831"/>
                  </a:lnTo>
                  <a:cubicBezTo>
                    <a:pt x="42214" y="74178"/>
                    <a:pt x="42910" y="75240"/>
                    <a:pt x="43758" y="75249"/>
                  </a:cubicBezTo>
                  <a:lnTo>
                    <a:pt x="44489" y="75266"/>
                  </a:lnTo>
                  <a:cubicBezTo>
                    <a:pt x="44500" y="75267"/>
                    <a:pt x="44510" y="75267"/>
                    <a:pt x="44520" y="75267"/>
                  </a:cubicBezTo>
                  <a:cubicBezTo>
                    <a:pt x="45390" y="75267"/>
                    <a:pt x="46104" y="74161"/>
                    <a:pt x="46140" y="72751"/>
                  </a:cubicBezTo>
                  <a:lnTo>
                    <a:pt x="46612" y="50698"/>
                  </a:lnTo>
                  <a:cubicBezTo>
                    <a:pt x="46657" y="48887"/>
                    <a:pt x="47576" y="47478"/>
                    <a:pt x="48709" y="47433"/>
                  </a:cubicBezTo>
                  <a:lnTo>
                    <a:pt x="48745" y="47433"/>
                  </a:lnTo>
                  <a:cubicBezTo>
                    <a:pt x="48755" y="47433"/>
                    <a:pt x="48766" y="47432"/>
                    <a:pt x="48777" y="47432"/>
                  </a:cubicBezTo>
                  <a:cubicBezTo>
                    <a:pt x="49619" y="47432"/>
                    <a:pt x="50325" y="48458"/>
                    <a:pt x="50422" y="49797"/>
                  </a:cubicBezTo>
                  <a:lnTo>
                    <a:pt x="51135" y="59557"/>
                  </a:lnTo>
                  <a:cubicBezTo>
                    <a:pt x="51225" y="60797"/>
                    <a:pt x="51822" y="61831"/>
                    <a:pt x="52598" y="61956"/>
                  </a:cubicBezTo>
                  <a:cubicBezTo>
                    <a:pt x="52656" y="61966"/>
                    <a:pt x="52714" y="61971"/>
                    <a:pt x="52771" y="61971"/>
                  </a:cubicBezTo>
                  <a:cubicBezTo>
                    <a:pt x="53615" y="61971"/>
                    <a:pt x="54316" y="60939"/>
                    <a:pt x="54392" y="59601"/>
                  </a:cubicBezTo>
                  <a:lnTo>
                    <a:pt x="54802" y="52473"/>
                  </a:lnTo>
                  <a:cubicBezTo>
                    <a:pt x="55016" y="48798"/>
                    <a:pt x="56506" y="45613"/>
                    <a:pt x="58656" y="44266"/>
                  </a:cubicBezTo>
                  <a:cubicBezTo>
                    <a:pt x="62626" y="41759"/>
                    <a:pt x="66257" y="37834"/>
                    <a:pt x="69227" y="32669"/>
                  </a:cubicBezTo>
                  <a:cubicBezTo>
                    <a:pt x="72591" y="27289"/>
                    <a:pt x="77122" y="24381"/>
                    <a:pt x="81761" y="24381"/>
                  </a:cubicBezTo>
                  <a:cubicBezTo>
                    <a:pt x="83331" y="24381"/>
                    <a:pt x="84911" y="24720"/>
                    <a:pt x="86472" y="25398"/>
                  </a:cubicBezTo>
                  <a:lnTo>
                    <a:pt x="87123" y="25692"/>
                  </a:lnTo>
                  <a:cubicBezTo>
                    <a:pt x="89838" y="26887"/>
                    <a:pt x="92624" y="27479"/>
                    <a:pt x="95403" y="27479"/>
                  </a:cubicBezTo>
                  <a:cubicBezTo>
                    <a:pt x="99845" y="27479"/>
                    <a:pt x="104270" y="25966"/>
                    <a:pt x="108364" y="22980"/>
                  </a:cubicBezTo>
                  <a:lnTo>
                    <a:pt x="114073" y="18814"/>
                  </a:lnTo>
                  <a:cubicBezTo>
                    <a:pt x="119179" y="15085"/>
                    <a:pt x="124701" y="13183"/>
                    <a:pt x="130265" y="13183"/>
                  </a:cubicBezTo>
                  <a:cubicBezTo>
                    <a:pt x="132207" y="13183"/>
                    <a:pt x="134154" y="13415"/>
                    <a:pt x="136091" y="13881"/>
                  </a:cubicBezTo>
                  <a:lnTo>
                    <a:pt x="143780" y="15746"/>
                  </a:lnTo>
                  <a:cubicBezTo>
                    <a:pt x="144219" y="15850"/>
                    <a:pt x="144659" y="15902"/>
                    <a:pt x="145098" y="15902"/>
                  </a:cubicBezTo>
                  <a:cubicBezTo>
                    <a:pt x="146338" y="15902"/>
                    <a:pt x="147567" y="15488"/>
                    <a:pt x="148714" y="14684"/>
                  </a:cubicBezTo>
                  <a:lnTo>
                    <a:pt x="154200" y="10777"/>
                  </a:lnTo>
                  <a:cubicBezTo>
                    <a:pt x="155132" y="10118"/>
                    <a:pt x="156118" y="9798"/>
                    <a:pt x="157096" y="9798"/>
                  </a:cubicBezTo>
                  <a:cubicBezTo>
                    <a:pt x="158954" y="9798"/>
                    <a:pt x="160781" y="10954"/>
                    <a:pt x="162149" y="13141"/>
                  </a:cubicBezTo>
                  <a:cubicBezTo>
                    <a:pt x="166797" y="18752"/>
                    <a:pt x="172390" y="21651"/>
                    <a:pt x="178046" y="21651"/>
                  </a:cubicBezTo>
                  <a:cubicBezTo>
                    <a:pt x="181293" y="21651"/>
                    <a:pt x="184559" y="20697"/>
                    <a:pt x="187681" y="18743"/>
                  </a:cubicBezTo>
                  <a:lnTo>
                    <a:pt x="192445" y="15754"/>
                  </a:lnTo>
                  <a:cubicBezTo>
                    <a:pt x="193617" y="15022"/>
                    <a:pt x="194842" y="14664"/>
                    <a:pt x="196058" y="14664"/>
                  </a:cubicBezTo>
                  <a:cubicBezTo>
                    <a:pt x="198424" y="14664"/>
                    <a:pt x="200755" y="16019"/>
                    <a:pt x="202588" y="18600"/>
                  </a:cubicBezTo>
                  <a:cubicBezTo>
                    <a:pt x="203498" y="19876"/>
                    <a:pt x="204524" y="20857"/>
                    <a:pt x="205639" y="21535"/>
                  </a:cubicBezTo>
                  <a:cubicBezTo>
                    <a:pt x="206745" y="22204"/>
                    <a:pt x="207923" y="22552"/>
                    <a:pt x="209127" y="22552"/>
                  </a:cubicBezTo>
                  <a:cubicBezTo>
                    <a:pt x="209903" y="22552"/>
                    <a:pt x="210599" y="23025"/>
                    <a:pt x="211125" y="23810"/>
                  </a:cubicBezTo>
                  <a:cubicBezTo>
                    <a:pt x="211643" y="24595"/>
                    <a:pt x="211991" y="25684"/>
                    <a:pt x="212035" y="26915"/>
                  </a:cubicBezTo>
                  <a:lnTo>
                    <a:pt x="212981" y="51099"/>
                  </a:lnTo>
                  <a:cubicBezTo>
                    <a:pt x="213035" y="52455"/>
                    <a:pt x="213730" y="53517"/>
                    <a:pt x="214578" y="53544"/>
                  </a:cubicBezTo>
                  <a:lnTo>
                    <a:pt x="215301" y="53571"/>
                  </a:lnTo>
                  <a:cubicBezTo>
                    <a:pt x="215311" y="53571"/>
                    <a:pt x="215321" y="53571"/>
                    <a:pt x="215332" y="53571"/>
                  </a:cubicBezTo>
                  <a:cubicBezTo>
                    <a:pt x="216210" y="53571"/>
                    <a:pt x="216933" y="52466"/>
                    <a:pt x="216969" y="51073"/>
                  </a:cubicBezTo>
                  <a:lnTo>
                    <a:pt x="217174" y="43124"/>
                  </a:lnTo>
                  <a:cubicBezTo>
                    <a:pt x="217196" y="42161"/>
                    <a:pt x="217689" y="41586"/>
                    <a:pt x="218188" y="41586"/>
                  </a:cubicBezTo>
                  <a:cubicBezTo>
                    <a:pt x="218512" y="41586"/>
                    <a:pt x="218838" y="41828"/>
                    <a:pt x="219038" y="42366"/>
                  </a:cubicBezTo>
                  <a:cubicBezTo>
                    <a:pt x="220109" y="45265"/>
                    <a:pt x="221510" y="47843"/>
                    <a:pt x="223169" y="49993"/>
                  </a:cubicBezTo>
                  <a:cubicBezTo>
                    <a:pt x="224391" y="51572"/>
                    <a:pt x="225720" y="52857"/>
                    <a:pt x="227130" y="53856"/>
                  </a:cubicBezTo>
                  <a:cubicBezTo>
                    <a:pt x="228530" y="54855"/>
                    <a:pt x="230011" y="55560"/>
                    <a:pt x="231528" y="55944"/>
                  </a:cubicBezTo>
                  <a:cubicBezTo>
                    <a:pt x="233838" y="56550"/>
                    <a:pt x="235533" y="59797"/>
                    <a:pt x="235578" y="63535"/>
                  </a:cubicBezTo>
                  <a:lnTo>
                    <a:pt x="235855" y="84892"/>
                  </a:lnTo>
                  <a:cubicBezTo>
                    <a:pt x="235881" y="86671"/>
                    <a:pt x="236546" y="88024"/>
                    <a:pt x="237398" y="88024"/>
                  </a:cubicBezTo>
                  <a:cubicBezTo>
                    <a:pt x="237401" y="88024"/>
                    <a:pt x="237404" y="88023"/>
                    <a:pt x="237407" y="88023"/>
                  </a:cubicBezTo>
                  <a:lnTo>
                    <a:pt x="238129" y="88015"/>
                  </a:lnTo>
                  <a:cubicBezTo>
                    <a:pt x="239022" y="87997"/>
                    <a:pt x="239789" y="86498"/>
                    <a:pt x="239851" y="84625"/>
                  </a:cubicBezTo>
                  <a:lnTo>
                    <a:pt x="240797" y="58682"/>
                  </a:lnTo>
                  <a:cubicBezTo>
                    <a:pt x="240838" y="57609"/>
                    <a:pt x="241403" y="56855"/>
                    <a:pt x="242015" y="56855"/>
                  </a:cubicBezTo>
                  <a:cubicBezTo>
                    <a:pt x="242201" y="56855"/>
                    <a:pt x="242391" y="56925"/>
                    <a:pt x="242572" y="57077"/>
                  </a:cubicBezTo>
                  <a:lnTo>
                    <a:pt x="242688" y="57166"/>
                  </a:lnTo>
                  <a:cubicBezTo>
                    <a:pt x="243125" y="57532"/>
                    <a:pt x="243402" y="58245"/>
                    <a:pt x="243411" y="59039"/>
                  </a:cubicBezTo>
                  <a:lnTo>
                    <a:pt x="243580" y="71707"/>
                  </a:lnTo>
                  <a:cubicBezTo>
                    <a:pt x="243589" y="72460"/>
                    <a:pt x="243870" y="73045"/>
                    <a:pt x="244232" y="73045"/>
                  </a:cubicBezTo>
                  <a:cubicBezTo>
                    <a:pt x="244235" y="73045"/>
                    <a:pt x="244238" y="73045"/>
                    <a:pt x="244240" y="73045"/>
                  </a:cubicBezTo>
                  <a:lnTo>
                    <a:pt x="244553" y="73045"/>
                  </a:lnTo>
                  <a:cubicBezTo>
                    <a:pt x="244936" y="73036"/>
                    <a:pt x="245266" y="72394"/>
                    <a:pt x="245293" y="71591"/>
                  </a:cubicBezTo>
                  <a:lnTo>
                    <a:pt x="245605" y="62982"/>
                  </a:lnTo>
                  <a:cubicBezTo>
                    <a:pt x="245653" y="61796"/>
                    <a:pt x="246275" y="60969"/>
                    <a:pt x="246950" y="60969"/>
                  </a:cubicBezTo>
                  <a:cubicBezTo>
                    <a:pt x="247153" y="60969"/>
                    <a:pt x="247361" y="61044"/>
                    <a:pt x="247559" y="61207"/>
                  </a:cubicBezTo>
                  <a:lnTo>
                    <a:pt x="250164" y="63375"/>
                  </a:lnTo>
                  <a:cubicBezTo>
                    <a:pt x="252341" y="65186"/>
                    <a:pt x="254758" y="66131"/>
                    <a:pt x="257212" y="66131"/>
                  </a:cubicBezTo>
                  <a:cubicBezTo>
                    <a:pt x="258514" y="66131"/>
                    <a:pt x="259692" y="66970"/>
                    <a:pt x="260539" y="68326"/>
                  </a:cubicBezTo>
                  <a:cubicBezTo>
                    <a:pt x="261396" y="69682"/>
                    <a:pt x="261922" y="71555"/>
                    <a:pt x="261922" y="73634"/>
                  </a:cubicBezTo>
                  <a:lnTo>
                    <a:pt x="261922" y="88728"/>
                  </a:lnTo>
                  <a:cubicBezTo>
                    <a:pt x="261922" y="89977"/>
                    <a:pt x="262484" y="91066"/>
                    <a:pt x="263260" y="91217"/>
                  </a:cubicBezTo>
                  <a:cubicBezTo>
                    <a:pt x="263314" y="91226"/>
                    <a:pt x="263367" y="91235"/>
                    <a:pt x="263430" y="91235"/>
                  </a:cubicBezTo>
                  <a:cubicBezTo>
                    <a:pt x="264170" y="91235"/>
                    <a:pt x="264821" y="90343"/>
                    <a:pt x="264919" y="89130"/>
                  </a:cubicBezTo>
                  <a:lnTo>
                    <a:pt x="265508" y="81707"/>
                  </a:lnTo>
                  <a:cubicBezTo>
                    <a:pt x="265566" y="80973"/>
                    <a:pt x="265931" y="80605"/>
                    <a:pt x="266295" y="80605"/>
                  </a:cubicBezTo>
                  <a:cubicBezTo>
                    <a:pt x="266656" y="80605"/>
                    <a:pt x="267016" y="80966"/>
                    <a:pt x="267078" y="81690"/>
                  </a:cubicBezTo>
                  <a:lnTo>
                    <a:pt x="269460" y="109461"/>
                  </a:lnTo>
                  <a:cubicBezTo>
                    <a:pt x="269525" y="110249"/>
                    <a:pt x="269938" y="110815"/>
                    <a:pt x="270423" y="110815"/>
                  </a:cubicBezTo>
                  <a:cubicBezTo>
                    <a:pt x="270470" y="110815"/>
                    <a:pt x="270518" y="110810"/>
                    <a:pt x="270566" y="110799"/>
                  </a:cubicBezTo>
                  <a:cubicBezTo>
                    <a:pt x="270807" y="110745"/>
                    <a:pt x="271012" y="110558"/>
                    <a:pt x="271155" y="110299"/>
                  </a:cubicBezTo>
                  <a:cubicBezTo>
                    <a:pt x="271307" y="110032"/>
                    <a:pt x="271405" y="109693"/>
                    <a:pt x="271414" y="109309"/>
                  </a:cubicBezTo>
                  <a:lnTo>
                    <a:pt x="271717" y="95660"/>
                  </a:lnTo>
                  <a:cubicBezTo>
                    <a:pt x="271737" y="94751"/>
                    <a:pt x="272191" y="94244"/>
                    <a:pt x="272646" y="94244"/>
                  </a:cubicBezTo>
                  <a:cubicBezTo>
                    <a:pt x="273003" y="94244"/>
                    <a:pt x="273361" y="94557"/>
                    <a:pt x="273510" y="95232"/>
                  </a:cubicBezTo>
                  <a:lnTo>
                    <a:pt x="273787" y="96543"/>
                  </a:lnTo>
                  <a:cubicBezTo>
                    <a:pt x="274295" y="101985"/>
                    <a:pt x="276097" y="105723"/>
                    <a:pt x="277801" y="108105"/>
                  </a:cubicBezTo>
                  <a:cubicBezTo>
                    <a:pt x="279951" y="111120"/>
                    <a:pt x="281191" y="115429"/>
                    <a:pt x="281272" y="119987"/>
                  </a:cubicBezTo>
                  <a:cubicBezTo>
                    <a:pt x="281352" y="124421"/>
                    <a:pt x="281504" y="129729"/>
                    <a:pt x="281807" y="133610"/>
                  </a:cubicBezTo>
                  <a:cubicBezTo>
                    <a:pt x="282066" y="136937"/>
                    <a:pt x="283466" y="139783"/>
                    <a:pt x="285438" y="140943"/>
                  </a:cubicBezTo>
                  <a:cubicBezTo>
                    <a:pt x="285447" y="140961"/>
                    <a:pt x="285465" y="140961"/>
                    <a:pt x="285473" y="140970"/>
                  </a:cubicBezTo>
                  <a:lnTo>
                    <a:pt x="285473" y="39101"/>
                  </a:lnTo>
                  <a:lnTo>
                    <a:pt x="256079" y="39101"/>
                  </a:lnTo>
                  <a:lnTo>
                    <a:pt x="27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38"/>
            <p:cNvSpPr/>
            <p:nvPr/>
          </p:nvSpPr>
          <p:spPr>
            <a:xfrm>
              <a:off x="-350013" y="-295084"/>
              <a:ext cx="2103367" cy="3461144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38"/>
            <p:cNvSpPr/>
            <p:nvPr/>
          </p:nvSpPr>
          <p:spPr>
            <a:xfrm>
              <a:off x="4226707" y="449591"/>
              <a:ext cx="92328" cy="92328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38"/>
            <p:cNvSpPr/>
            <p:nvPr/>
          </p:nvSpPr>
          <p:spPr>
            <a:xfrm>
              <a:off x="7673665" y="3006275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38"/>
            <p:cNvSpPr/>
            <p:nvPr/>
          </p:nvSpPr>
          <p:spPr>
            <a:xfrm>
              <a:off x="6877678" y="389677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38"/>
            <p:cNvSpPr/>
            <p:nvPr/>
          </p:nvSpPr>
          <p:spPr>
            <a:xfrm>
              <a:off x="7502278" y="181034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38"/>
            <p:cNvSpPr/>
            <p:nvPr/>
          </p:nvSpPr>
          <p:spPr>
            <a:xfrm>
              <a:off x="5630249" y="4373630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38"/>
            <p:cNvSpPr/>
            <p:nvPr/>
          </p:nvSpPr>
          <p:spPr>
            <a:xfrm>
              <a:off x="5903819" y="1166752"/>
              <a:ext cx="63660" cy="63660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38"/>
            <p:cNvSpPr/>
            <p:nvPr/>
          </p:nvSpPr>
          <p:spPr>
            <a:xfrm>
              <a:off x="2147096" y="1211986"/>
              <a:ext cx="71199" cy="7089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38"/>
            <p:cNvSpPr/>
            <p:nvPr/>
          </p:nvSpPr>
          <p:spPr>
            <a:xfrm>
              <a:off x="71789" y="4044886"/>
              <a:ext cx="70928" cy="70894"/>
            </a:xfrm>
            <a:custGeom>
              <a:rect b="b" l="l" r="r" t="t"/>
              <a:pathLst>
                <a:path extrusionOk="0" h="2097" w="2098">
                  <a:moveTo>
                    <a:pt x="1054" y="0"/>
                  </a:moveTo>
                  <a:cubicBezTo>
                    <a:pt x="474" y="0"/>
                    <a:pt x="1" y="464"/>
                    <a:pt x="1" y="1044"/>
                  </a:cubicBezTo>
                  <a:cubicBezTo>
                    <a:pt x="1" y="1624"/>
                    <a:pt x="474" y="2097"/>
                    <a:pt x="1054" y="2097"/>
                  </a:cubicBezTo>
                  <a:cubicBezTo>
                    <a:pt x="1633" y="2097"/>
                    <a:pt x="2097" y="1624"/>
                    <a:pt x="2097" y="1044"/>
                  </a:cubicBezTo>
                  <a:cubicBezTo>
                    <a:pt x="2097" y="464"/>
                    <a:pt x="1633" y="0"/>
                    <a:pt x="1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38"/>
            <p:cNvSpPr/>
            <p:nvPr/>
          </p:nvSpPr>
          <p:spPr>
            <a:xfrm>
              <a:off x="3354700" y="1743102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38"/>
            <p:cNvSpPr/>
            <p:nvPr/>
          </p:nvSpPr>
          <p:spPr>
            <a:xfrm>
              <a:off x="2088575" y="2745900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38"/>
            <p:cNvSpPr/>
            <p:nvPr/>
          </p:nvSpPr>
          <p:spPr>
            <a:xfrm>
              <a:off x="4717926" y="1107933"/>
              <a:ext cx="85093" cy="85398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38"/>
            <p:cNvSpPr/>
            <p:nvPr/>
          </p:nvSpPr>
          <p:spPr>
            <a:xfrm>
              <a:off x="6668646" y="3273095"/>
              <a:ext cx="56763" cy="56729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38"/>
            <p:cNvSpPr/>
            <p:nvPr/>
          </p:nvSpPr>
          <p:spPr>
            <a:xfrm>
              <a:off x="9075706" y="2654214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38"/>
            <p:cNvSpPr/>
            <p:nvPr/>
          </p:nvSpPr>
          <p:spPr>
            <a:xfrm>
              <a:off x="3596592" y="1104918"/>
              <a:ext cx="58217" cy="5825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38"/>
            <p:cNvSpPr/>
            <p:nvPr/>
          </p:nvSpPr>
          <p:spPr>
            <a:xfrm>
              <a:off x="1256038" y="2623845"/>
              <a:ext cx="63998" cy="6396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38"/>
            <p:cNvSpPr/>
            <p:nvPr/>
          </p:nvSpPr>
          <p:spPr>
            <a:xfrm>
              <a:off x="-50054" y="2963654"/>
              <a:ext cx="63693" cy="63660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38"/>
            <p:cNvSpPr/>
            <p:nvPr/>
          </p:nvSpPr>
          <p:spPr>
            <a:xfrm>
              <a:off x="3627053" y="4470725"/>
              <a:ext cx="46452" cy="46181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38"/>
            <p:cNvSpPr/>
            <p:nvPr/>
          </p:nvSpPr>
          <p:spPr>
            <a:xfrm>
              <a:off x="5877551" y="1955413"/>
              <a:ext cx="34720" cy="34720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38"/>
            <p:cNvSpPr/>
            <p:nvPr/>
          </p:nvSpPr>
          <p:spPr>
            <a:xfrm>
              <a:off x="6754923" y="4418560"/>
              <a:ext cx="34416" cy="34720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38"/>
            <p:cNvSpPr/>
            <p:nvPr/>
          </p:nvSpPr>
          <p:spPr>
            <a:xfrm>
              <a:off x="6451196" y="2374626"/>
              <a:ext cx="48007" cy="48007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38"/>
            <p:cNvSpPr/>
            <p:nvPr/>
          </p:nvSpPr>
          <p:spPr>
            <a:xfrm>
              <a:off x="4628040" y="4362628"/>
              <a:ext cx="47973" cy="47702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38"/>
            <p:cNvSpPr/>
            <p:nvPr/>
          </p:nvSpPr>
          <p:spPr>
            <a:xfrm>
              <a:off x="2074158" y="3560978"/>
              <a:ext cx="57338" cy="57642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38"/>
            <p:cNvSpPr/>
            <p:nvPr/>
          </p:nvSpPr>
          <p:spPr>
            <a:xfrm>
              <a:off x="2615816" y="4042653"/>
              <a:ext cx="57642" cy="57642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38"/>
            <p:cNvSpPr/>
            <p:nvPr/>
          </p:nvSpPr>
          <p:spPr>
            <a:xfrm>
              <a:off x="7008242" y="-295084"/>
              <a:ext cx="2450537" cy="3100114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38"/>
            <p:cNvSpPr/>
            <p:nvPr/>
          </p:nvSpPr>
          <p:spPr>
            <a:xfrm>
              <a:off x="8319297" y="2657764"/>
              <a:ext cx="718443" cy="613234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38"/>
            <p:cNvSpPr/>
            <p:nvPr/>
          </p:nvSpPr>
          <p:spPr>
            <a:xfrm>
              <a:off x="8135317" y="3015008"/>
              <a:ext cx="1080657" cy="914391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38"/>
            <p:cNvSpPr/>
            <p:nvPr/>
          </p:nvSpPr>
          <p:spPr>
            <a:xfrm>
              <a:off x="7998701" y="3512316"/>
              <a:ext cx="1353618" cy="1145432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38"/>
            <p:cNvSpPr/>
            <p:nvPr/>
          </p:nvSpPr>
          <p:spPr>
            <a:xfrm>
              <a:off x="8667954" y="3119575"/>
              <a:ext cx="369786" cy="151424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38"/>
            <p:cNvSpPr/>
            <p:nvPr/>
          </p:nvSpPr>
          <p:spPr>
            <a:xfrm>
              <a:off x="8135317" y="3669082"/>
              <a:ext cx="749208" cy="26031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38"/>
            <p:cNvSpPr/>
            <p:nvPr/>
          </p:nvSpPr>
          <p:spPr>
            <a:xfrm>
              <a:off x="8659801" y="3375625"/>
              <a:ext cx="288986" cy="310691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38"/>
            <p:cNvSpPr/>
            <p:nvPr/>
          </p:nvSpPr>
          <p:spPr>
            <a:xfrm>
              <a:off x="8173949" y="3933600"/>
              <a:ext cx="378510" cy="321239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38"/>
            <p:cNvSpPr/>
            <p:nvPr/>
          </p:nvSpPr>
          <p:spPr>
            <a:xfrm>
              <a:off x="8733405" y="3932679"/>
              <a:ext cx="567932" cy="505828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38"/>
            <p:cNvSpPr/>
            <p:nvPr/>
          </p:nvSpPr>
          <p:spPr>
            <a:xfrm>
              <a:off x="8593747" y="3381346"/>
              <a:ext cx="223231" cy="120997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38"/>
            <p:cNvSpPr/>
            <p:nvPr/>
          </p:nvSpPr>
          <p:spPr>
            <a:xfrm>
              <a:off x="1379530" y="3303859"/>
              <a:ext cx="540785" cy="499776"/>
            </a:xfrm>
            <a:custGeom>
              <a:rect b="b" l="l" r="r" t="t"/>
              <a:pathLst>
                <a:path extrusionOk="0" h="14783" w="15996">
                  <a:moveTo>
                    <a:pt x="7995" y="0"/>
                  </a:moveTo>
                  <a:cubicBezTo>
                    <a:pt x="7351" y="0"/>
                    <a:pt x="6709" y="348"/>
                    <a:pt x="6343" y="1044"/>
                  </a:cubicBezTo>
                  <a:lnTo>
                    <a:pt x="5389" y="2846"/>
                  </a:lnTo>
                  <a:lnTo>
                    <a:pt x="741" y="11651"/>
                  </a:lnTo>
                  <a:cubicBezTo>
                    <a:pt x="0" y="13043"/>
                    <a:pt x="919" y="14782"/>
                    <a:pt x="2391" y="14782"/>
                  </a:cubicBezTo>
                  <a:lnTo>
                    <a:pt x="13605" y="14782"/>
                  </a:lnTo>
                  <a:cubicBezTo>
                    <a:pt x="15068" y="14782"/>
                    <a:pt x="15996" y="13043"/>
                    <a:pt x="15255" y="11651"/>
                  </a:cubicBezTo>
                  <a:lnTo>
                    <a:pt x="14105" y="9474"/>
                  </a:lnTo>
                  <a:lnTo>
                    <a:pt x="12454" y="6352"/>
                  </a:lnTo>
                  <a:lnTo>
                    <a:pt x="10278" y="2230"/>
                  </a:lnTo>
                  <a:lnTo>
                    <a:pt x="9653" y="1044"/>
                  </a:lnTo>
                  <a:cubicBezTo>
                    <a:pt x="9283" y="348"/>
                    <a:pt x="8638" y="0"/>
                    <a:pt x="79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38"/>
            <p:cNvSpPr/>
            <p:nvPr/>
          </p:nvSpPr>
          <p:spPr>
            <a:xfrm>
              <a:off x="1246836" y="3594976"/>
              <a:ext cx="806207" cy="745185"/>
            </a:xfrm>
            <a:custGeom>
              <a:rect b="b" l="l" r="r" t="t"/>
              <a:pathLst>
                <a:path extrusionOk="0" h="22042" w="23847">
                  <a:moveTo>
                    <a:pt x="11923" y="0"/>
                  </a:moveTo>
                  <a:cubicBezTo>
                    <a:pt x="10964" y="0"/>
                    <a:pt x="10005" y="520"/>
                    <a:pt x="9457" y="1559"/>
                  </a:cubicBezTo>
                  <a:lnTo>
                    <a:pt x="7021" y="6171"/>
                  </a:lnTo>
                  <a:lnTo>
                    <a:pt x="5281" y="9463"/>
                  </a:lnTo>
                  <a:lnTo>
                    <a:pt x="3952" y="11979"/>
                  </a:lnTo>
                  <a:lnTo>
                    <a:pt x="1945" y="15770"/>
                  </a:lnTo>
                  <a:lnTo>
                    <a:pt x="1231" y="17117"/>
                  </a:lnTo>
                  <a:lnTo>
                    <a:pt x="1098" y="17376"/>
                  </a:lnTo>
                  <a:cubicBezTo>
                    <a:pt x="0" y="19455"/>
                    <a:pt x="1374" y="22042"/>
                    <a:pt x="3560" y="22042"/>
                  </a:cubicBezTo>
                  <a:lnTo>
                    <a:pt x="20287" y="22042"/>
                  </a:lnTo>
                  <a:cubicBezTo>
                    <a:pt x="22472" y="22042"/>
                    <a:pt x="23846" y="19455"/>
                    <a:pt x="22749" y="17376"/>
                  </a:cubicBezTo>
                  <a:lnTo>
                    <a:pt x="22526" y="16966"/>
                  </a:lnTo>
                  <a:lnTo>
                    <a:pt x="18565" y="9463"/>
                  </a:lnTo>
                  <a:lnTo>
                    <a:pt x="16825" y="6171"/>
                  </a:lnTo>
                  <a:lnTo>
                    <a:pt x="14916" y="2558"/>
                  </a:lnTo>
                  <a:lnTo>
                    <a:pt x="14390" y="1559"/>
                  </a:lnTo>
                  <a:cubicBezTo>
                    <a:pt x="13841" y="520"/>
                    <a:pt x="12882" y="0"/>
                    <a:pt x="119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38"/>
            <p:cNvSpPr/>
            <p:nvPr/>
          </p:nvSpPr>
          <p:spPr>
            <a:xfrm>
              <a:off x="1144872" y="4000159"/>
              <a:ext cx="1009796" cy="933560"/>
            </a:xfrm>
            <a:custGeom>
              <a:rect b="b" l="l" r="r" t="t"/>
              <a:pathLst>
                <a:path extrusionOk="0" h="27614" w="29869">
                  <a:moveTo>
                    <a:pt x="14938" y="1"/>
                  </a:moveTo>
                  <a:cubicBezTo>
                    <a:pt x="13737" y="1"/>
                    <a:pt x="12535" y="650"/>
                    <a:pt x="11848" y="1948"/>
                  </a:cubicBezTo>
                  <a:lnTo>
                    <a:pt x="6611" y="11859"/>
                  </a:lnTo>
                  <a:lnTo>
                    <a:pt x="1375" y="21770"/>
                  </a:lnTo>
                  <a:cubicBezTo>
                    <a:pt x="1" y="24366"/>
                    <a:pt x="1723" y="27613"/>
                    <a:pt x="4461" y="27613"/>
                  </a:cubicBezTo>
                  <a:lnTo>
                    <a:pt x="25408" y="27613"/>
                  </a:lnTo>
                  <a:cubicBezTo>
                    <a:pt x="28156" y="27613"/>
                    <a:pt x="29869" y="24366"/>
                    <a:pt x="28504" y="21770"/>
                  </a:cubicBezTo>
                  <a:lnTo>
                    <a:pt x="23267" y="11859"/>
                  </a:lnTo>
                  <a:lnTo>
                    <a:pt x="18021" y="1948"/>
                  </a:lnTo>
                  <a:cubicBezTo>
                    <a:pt x="17339" y="650"/>
                    <a:pt x="16139" y="1"/>
                    <a:pt x="14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38"/>
            <p:cNvSpPr/>
            <p:nvPr/>
          </p:nvSpPr>
          <p:spPr>
            <a:xfrm>
              <a:off x="1533659" y="3624152"/>
              <a:ext cx="386352" cy="179484"/>
            </a:xfrm>
            <a:custGeom>
              <a:rect b="b" l="l" r="r" t="t"/>
              <a:pathLst>
                <a:path extrusionOk="0" h="5309" w="11428">
                  <a:moveTo>
                    <a:pt x="9546" y="0"/>
                  </a:moveTo>
                  <a:lnTo>
                    <a:pt x="8841" y="768"/>
                  </a:lnTo>
                  <a:cubicBezTo>
                    <a:pt x="8315" y="1347"/>
                    <a:pt x="7583" y="1677"/>
                    <a:pt x="6834" y="1677"/>
                  </a:cubicBezTo>
                  <a:lnTo>
                    <a:pt x="6727" y="1677"/>
                  </a:lnTo>
                  <a:cubicBezTo>
                    <a:pt x="5968" y="1677"/>
                    <a:pt x="5246" y="2008"/>
                    <a:pt x="4710" y="2587"/>
                  </a:cubicBezTo>
                  <a:lnTo>
                    <a:pt x="4470" y="2846"/>
                  </a:lnTo>
                  <a:cubicBezTo>
                    <a:pt x="4211" y="3141"/>
                    <a:pt x="3890" y="3364"/>
                    <a:pt x="3551" y="3515"/>
                  </a:cubicBezTo>
                  <a:cubicBezTo>
                    <a:pt x="3212" y="3676"/>
                    <a:pt x="2837" y="3756"/>
                    <a:pt x="2462" y="3756"/>
                  </a:cubicBezTo>
                  <a:cubicBezTo>
                    <a:pt x="1436" y="3756"/>
                    <a:pt x="500" y="4363"/>
                    <a:pt x="0" y="5308"/>
                  </a:cubicBezTo>
                  <a:lnTo>
                    <a:pt x="9046" y="5308"/>
                  </a:lnTo>
                  <a:cubicBezTo>
                    <a:pt x="10518" y="5308"/>
                    <a:pt x="11428" y="3569"/>
                    <a:pt x="10696" y="2177"/>
                  </a:cubicBez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38"/>
            <p:cNvSpPr/>
            <p:nvPr/>
          </p:nvSpPr>
          <p:spPr>
            <a:xfrm>
              <a:off x="1246836" y="4128120"/>
              <a:ext cx="558872" cy="212041"/>
            </a:xfrm>
            <a:custGeom>
              <a:rect b="b" l="l" r="r" t="t"/>
              <a:pathLst>
                <a:path extrusionOk="0" h="6272" w="16531">
                  <a:moveTo>
                    <a:pt x="1945" y="0"/>
                  </a:moveTo>
                  <a:lnTo>
                    <a:pt x="1231" y="1347"/>
                  </a:lnTo>
                  <a:lnTo>
                    <a:pt x="1098" y="1606"/>
                  </a:lnTo>
                  <a:cubicBezTo>
                    <a:pt x="0" y="3685"/>
                    <a:pt x="1374" y="6272"/>
                    <a:pt x="3560" y="6272"/>
                  </a:cubicBezTo>
                  <a:lnTo>
                    <a:pt x="16531" y="6272"/>
                  </a:lnTo>
                  <a:lnTo>
                    <a:pt x="15148" y="4755"/>
                  </a:lnTo>
                  <a:cubicBezTo>
                    <a:pt x="14301" y="3827"/>
                    <a:pt x="13141" y="3310"/>
                    <a:pt x="11937" y="3310"/>
                  </a:cubicBezTo>
                  <a:lnTo>
                    <a:pt x="11366" y="3310"/>
                  </a:lnTo>
                  <a:cubicBezTo>
                    <a:pt x="10161" y="3310"/>
                    <a:pt x="9010" y="2784"/>
                    <a:pt x="8154" y="1856"/>
                  </a:cubicBezTo>
                  <a:lnTo>
                    <a:pt x="7788" y="1446"/>
                  </a:lnTo>
                  <a:cubicBezTo>
                    <a:pt x="7637" y="1294"/>
                    <a:pt x="7485" y="1142"/>
                    <a:pt x="7324" y="1017"/>
                  </a:cubicBezTo>
                  <a:cubicBezTo>
                    <a:pt x="6611" y="420"/>
                    <a:pt x="5754" y="63"/>
                    <a:pt x="4853" y="9"/>
                  </a:cubicBezTo>
                  <a:cubicBezTo>
                    <a:pt x="4755" y="0"/>
                    <a:pt x="4666" y="0"/>
                    <a:pt x="4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38"/>
            <p:cNvSpPr/>
            <p:nvPr/>
          </p:nvSpPr>
          <p:spPr>
            <a:xfrm>
              <a:off x="1689579" y="3921218"/>
              <a:ext cx="180701" cy="136650"/>
            </a:xfrm>
            <a:custGeom>
              <a:rect b="b" l="l" r="r" t="t"/>
              <a:pathLst>
                <a:path extrusionOk="0" h="4042" w="5345">
                  <a:moveTo>
                    <a:pt x="1918" y="1"/>
                  </a:moveTo>
                  <a:cubicBezTo>
                    <a:pt x="1454" y="1"/>
                    <a:pt x="1044" y="304"/>
                    <a:pt x="875" y="768"/>
                  </a:cubicBezTo>
                  <a:cubicBezTo>
                    <a:pt x="705" y="1223"/>
                    <a:pt x="491" y="1811"/>
                    <a:pt x="295" y="2365"/>
                  </a:cubicBezTo>
                  <a:cubicBezTo>
                    <a:pt x="0" y="3167"/>
                    <a:pt x="545" y="4042"/>
                    <a:pt x="1338" y="4042"/>
                  </a:cubicBezTo>
                  <a:lnTo>
                    <a:pt x="3926" y="4042"/>
                  </a:lnTo>
                  <a:cubicBezTo>
                    <a:pt x="4800" y="4042"/>
                    <a:pt x="5344" y="2989"/>
                    <a:pt x="4880" y="2168"/>
                  </a:cubicBezTo>
                  <a:lnTo>
                    <a:pt x="4497" y="1490"/>
                  </a:lnTo>
                  <a:cubicBezTo>
                    <a:pt x="3970" y="563"/>
                    <a:pt x="3051" y="1"/>
                    <a:pt x="2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38"/>
            <p:cNvSpPr/>
            <p:nvPr/>
          </p:nvSpPr>
          <p:spPr>
            <a:xfrm>
              <a:off x="1577676" y="3382259"/>
              <a:ext cx="230161" cy="168023"/>
            </a:xfrm>
            <a:custGeom>
              <a:rect b="b" l="l" r="r" t="t"/>
              <a:pathLst>
                <a:path extrusionOk="0" fill="none" h="4970" w="6808">
                  <a:moveTo>
                    <a:pt x="1" y="1"/>
                  </a:moveTo>
                  <a:lnTo>
                    <a:pt x="1116" y="1"/>
                  </a:lnTo>
                  <a:cubicBezTo>
                    <a:pt x="1669" y="1"/>
                    <a:pt x="2177" y="322"/>
                    <a:pt x="2454" y="848"/>
                  </a:cubicBezTo>
                  <a:lnTo>
                    <a:pt x="4149" y="4122"/>
                  </a:lnTo>
                  <a:cubicBezTo>
                    <a:pt x="4425" y="4649"/>
                    <a:pt x="4943" y="4970"/>
                    <a:pt x="5496" y="4970"/>
                  </a:cubicBezTo>
                  <a:lnTo>
                    <a:pt x="6807" y="497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38"/>
            <p:cNvSpPr/>
            <p:nvPr/>
          </p:nvSpPr>
          <p:spPr>
            <a:xfrm>
              <a:off x="1591537" y="3813237"/>
              <a:ext cx="82389" cy="248248"/>
            </a:xfrm>
            <a:custGeom>
              <a:rect b="b" l="l" r="r" t="t"/>
              <a:pathLst>
                <a:path extrusionOk="0" fill="none" h="7343" w="2437">
                  <a:moveTo>
                    <a:pt x="2436" y="7343"/>
                  </a:moveTo>
                  <a:lnTo>
                    <a:pt x="920" y="7343"/>
                  </a:lnTo>
                  <a:cubicBezTo>
                    <a:pt x="358" y="7343"/>
                    <a:pt x="1" y="6700"/>
                    <a:pt x="260" y="6156"/>
                  </a:cubicBezTo>
                  <a:lnTo>
                    <a:pt x="1821" y="2847"/>
                  </a:lnTo>
                  <a:cubicBezTo>
                    <a:pt x="2080" y="2302"/>
                    <a:pt x="1714" y="1660"/>
                    <a:pt x="1161" y="1660"/>
                  </a:cubicBezTo>
                  <a:cubicBezTo>
                    <a:pt x="572" y="1660"/>
                    <a:pt x="215" y="946"/>
                    <a:pt x="527" y="411"/>
                  </a:cubicBezTo>
                  <a:lnTo>
                    <a:pt x="759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38"/>
            <p:cNvSpPr/>
            <p:nvPr/>
          </p:nvSpPr>
          <p:spPr>
            <a:xfrm>
              <a:off x="1801177" y="4065373"/>
              <a:ext cx="190640" cy="79650"/>
            </a:xfrm>
            <a:custGeom>
              <a:rect b="b" l="l" r="r" t="t"/>
              <a:pathLst>
                <a:path extrusionOk="0" fill="none" h="2356" w="5639">
                  <a:moveTo>
                    <a:pt x="5638" y="2356"/>
                  </a:moveTo>
                  <a:lnTo>
                    <a:pt x="2293" y="2356"/>
                  </a:lnTo>
                  <a:cubicBezTo>
                    <a:pt x="1668" y="2356"/>
                    <a:pt x="1088" y="1999"/>
                    <a:pt x="767" y="1410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38"/>
            <p:cNvSpPr/>
            <p:nvPr/>
          </p:nvSpPr>
          <p:spPr>
            <a:xfrm>
              <a:off x="1598197" y="4350404"/>
              <a:ext cx="444873" cy="283510"/>
            </a:xfrm>
            <a:custGeom>
              <a:rect b="b" l="l" r="r" t="t"/>
              <a:pathLst>
                <a:path extrusionOk="0" fill="none" h="8386" w="13159">
                  <a:moveTo>
                    <a:pt x="0" y="0"/>
                  </a:moveTo>
                  <a:lnTo>
                    <a:pt x="1606" y="3988"/>
                  </a:lnTo>
                  <a:cubicBezTo>
                    <a:pt x="2034" y="5049"/>
                    <a:pt x="2998" y="5736"/>
                    <a:pt x="4059" y="5736"/>
                  </a:cubicBezTo>
                  <a:lnTo>
                    <a:pt x="5157" y="5736"/>
                  </a:lnTo>
                  <a:cubicBezTo>
                    <a:pt x="6058" y="5736"/>
                    <a:pt x="6905" y="6236"/>
                    <a:pt x="7396" y="7057"/>
                  </a:cubicBezTo>
                  <a:cubicBezTo>
                    <a:pt x="7886" y="7886"/>
                    <a:pt x="8734" y="8386"/>
                    <a:pt x="9635" y="8386"/>
                  </a:cubicBezTo>
                  <a:lnTo>
                    <a:pt x="13159" y="838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38"/>
            <p:cNvSpPr/>
            <p:nvPr/>
          </p:nvSpPr>
          <p:spPr>
            <a:xfrm>
              <a:off x="1900098" y="4168520"/>
              <a:ext cx="152945" cy="171641"/>
            </a:xfrm>
            <a:custGeom>
              <a:rect b="b" l="l" r="r" t="t"/>
              <a:pathLst>
                <a:path extrusionOk="0" h="5077" w="4524">
                  <a:moveTo>
                    <a:pt x="3105" y="1"/>
                  </a:moveTo>
                  <a:cubicBezTo>
                    <a:pt x="1392" y="1"/>
                    <a:pt x="0" y="1392"/>
                    <a:pt x="0" y="3105"/>
                  </a:cubicBezTo>
                  <a:cubicBezTo>
                    <a:pt x="0" y="3855"/>
                    <a:pt x="268" y="4542"/>
                    <a:pt x="705" y="5077"/>
                  </a:cubicBezTo>
                  <a:lnTo>
                    <a:pt x="964" y="5077"/>
                  </a:lnTo>
                  <a:cubicBezTo>
                    <a:pt x="3149" y="5077"/>
                    <a:pt x="4523" y="2490"/>
                    <a:pt x="3426" y="411"/>
                  </a:cubicBezTo>
                  <a:lnTo>
                    <a:pt x="3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38"/>
            <p:cNvSpPr/>
            <p:nvPr/>
          </p:nvSpPr>
          <p:spPr>
            <a:xfrm>
              <a:off x="1288453" y="3999922"/>
              <a:ext cx="134250" cy="180397"/>
            </a:xfrm>
            <a:custGeom>
              <a:rect b="b" l="l" r="r" t="t"/>
              <a:pathLst>
                <a:path extrusionOk="0" h="5336" w="3971">
                  <a:moveTo>
                    <a:pt x="2721" y="1"/>
                  </a:moveTo>
                  <a:lnTo>
                    <a:pt x="714" y="3792"/>
                  </a:lnTo>
                  <a:lnTo>
                    <a:pt x="0" y="5139"/>
                  </a:lnTo>
                  <a:cubicBezTo>
                    <a:pt x="321" y="5264"/>
                    <a:pt x="678" y="5336"/>
                    <a:pt x="1044" y="5336"/>
                  </a:cubicBezTo>
                  <a:cubicBezTo>
                    <a:pt x="2150" y="5336"/>
                    <a:pt x="3123" y="4711"/>
                    <a:pt x="3622" y="3801"/>
                  </a:cubicBezTo>
                  <a:cubicBezTo>
                    <a:pt x="3845" y="3391"/>
                    <a:pt x="3970" y="2909"/>
                    <a:pt x="3970" y="2401"/>
                  </a:cubicBezTo>
                  <a:cubicBezTo>
                    <a:pt x="3970" y="1410"/>
                    <a:pt x="3480" y="527"/>
                    <a:pt x="2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38"/>
            <p:cNvSpPr/>
            <p:nvPr/>
          </p:nvSpPr>
          <p:spPr>
            <a:xfrm>
              <a:off x="1561685" y="3303859"/>
              <a:ext cx="165319" cy="122180"/>
            </a:xfrm>
            <a:custGeom>
              <a:rect b="b" l="l" r="r" t="t"/>
              <a:pathLst>
                <a:path extrusionOk="0" h="3614" w="4890">
                  <a:moveTo>
                    <a:pt x="2607" y="0"/>
                  </a:moveTo>
                  <a:cubicBezTo>
                    <a:pt x="1963" y="0"/>
                    <a:pt x="1321" y="348"/>
                    <a:pt x="955" y="1044"/>
                  </a:cubicBezTo>
                  <a:lnTo>
                    <a:pt x="1" y="2846"/>
                  </a:lnTo>
                  <a:cubicBezTo>
                    <a:pt x="590" y="3328"/>
                    <a:pt x="1339" y="3613"/>
                    <a:pt x="2151" y="3613"/>
                  </a:cubicBezTo>
                  <a:cubicBezTo>
                    <a:pt x="3275" y="3613"/>
                    <a:pt x="4265" y="3069"/>
                    <a:pt x="4890" y="2230"/>
                  </a:cubicBezTo>
                  <a:lnTo>
                    <a:pt x="4265" y="1044"/>
                  </a:lnTo>
                  <a:cubicBezTo>
                    <a:pt x="3895" y="348"/>
                    <a:pt x="3250" y="0"/>
                    <a:pt x="2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38"/>
            <p:cNvSpPr/>
            <p:nvPr/>
          </p:nvSpPr>
          <p:spPr>
            <a:xfrm>
              <a:off x="133318" y="2657832"/>
              <a:ext cx="758573" cy="641531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38"/>
            <p:cNvSpPr/>
            <p:nvPr/>
          </p:nvSpPr>
          <p:spPr>
            <a:xfrm>
              <a:off x="-52758" y="3031675"/>
              <a:ext cx="1130726" cy="956820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38"/>
            <p:cNvSpPr/>
            <p:nvPr/>
          </p:nvSpPr>
          <p:spPr>
            <a:xfrm>
              <a:off x="-195730" y="3551905"/>
              <a:ext cx="1416669" cy="1198746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38"/>
            <p:cNvSpPr/>
            <p:nvPr/>
          </p:nvSpPr>
          <p:spPr>
            <a:xfrm>
              <a:off x="349585" y="3068897"/>
              <a:ext cx="542306" cy="230466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38"/>
            <p:cNvSpPr/>
            <p:nvPr/>
          </p:nvSpPr>
          <p:spPr>
            <a:xfrm>
              <a:off x="-52758" y="3716142"/>
              <a:ext cx="783895" cy="272353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38"/>
            <p:cNvSpPr/>
            <p:nvPr/>
          </p:nvSpPr>
          <p:spPr>
            <a:xfrm>
              <a:off x="568218" y="3450415"/>
              <a:ext cx="253387" cy="175562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38"/>
            <p:cNvSpPr/>
            <p:nvPr/>
          </p:nvSpPr>
          <p:spPr>
            <a:xfrm>
              <a:off x="411114" y="2758274"/>
              <a:ext cx="323335" cy="215962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38"/>
            <p:cNvSpPr/>
            <p:nvPr/>
          </p:nvSpPr>
          <p:spPr>
            <a:xfrm>
              <a:off x="430689" y="3312007"/>
              <a:ext cx="115554" cy="318500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38"/>
            <p:cNvSpPr/>
            <p:nvPr/>
          </p:nvSpPr>
          <p:spPr>
            <a:xfrm>
              <a:off x="724747" y="3635612"/>
              <a:ext cx="267553" cy="102268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38"/>
            <p:cNvSpPr/>
            <p:nvPr/>
          </p:nvSpPr>
          <p:spPr>
            <a:xfrm>
              <a:off x="440054" y="4001443"/>
              <a:ext cx="624053" cy="364377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38"/>
            <p:cNvSpPr/>
            <p:nvPr/>
          </p:nvSpPr>
          <p:spPr>
            <a:xfrm>
              <a:off x="-192383" y="4261119"/>
              <a:ext cx="3667742" cy="896068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38"/>
            <p:cNvSpPr/>
            <p:nvPr/>
          </p:nvSpPr>
          <p:spPr>
            <a:xfrm>
              <a:off x="5766594" y="4287015"/>
              <a:ext cx="3692185" cy="87017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38"/>
            <p:cNvSpPr/>
            <p:nvPr/>
          </p:nvSpPr>
          <p:spPr>
            <a:xfrm>
              <a:off x="2078027" y="4808225"/>
              <a:ext cx="145710" cy="329048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38"/>
            <p:cNvSpPr/>
            <p:nvPr/>
          </p:nvSpPr>
          <p:spPr>
            <a:xfrm>
              <a:off x="2132930" y="4711705"/>
              <a:ext cx="173432" cy="17373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38"/>
            <p:cNvSpPr/>
            <p:nvPr/>
          </p:nvSpPr>
          <p:spPr>
            <a:xfrm>
              <a:off x="2070184" y="4945754"/>
              <a:ext cx="51016" cy="146894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38"/>
            <p:cNvSpPr/>
            <p:nvPr/>
          </p:nvSpPr>
          <p:spPr>
            <a:xfrm>
              <a:off x="2024341" y="4884529"/>
              <a:ext cx="89624" cy="89286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38"/>
            <p:cNvSpPr/>
            <p:nvPr/>
          </p:nvSpPr>
          <p:spPr>
            <a:xfrm>
              <a:off x="2220999" y="4743687"/>
              <a:ext cx="26268" cy="19913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38"/>
            <p:cNvSpPr/>
            <p:nvPr/>
          </p:nvSpPr>
          <p:spPr>
            <a:xfrm>
              <a:off x="2166704" y="4960224"/>
              <a:ext cx="111024" cy="68190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38"/>
            <p:cNvSpPr/>
            <p:nvPr/>
          </p:nvSpPr>
          <p:spPr>
            <a:xfrm>
              <a:off x="2256260" y="4918573"/>
              <a:ext cx="89624" cy="82118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38"/>
            <p:cNvSpPr/>
            <p:nvPr/>
          </p:nvSpPr>
          <p:spPr>
            <a:xfrm>
              <a:off x="2308459" y="4934294"/>
              <a:ext cx="14199" cy="14165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38"/>
            <p:cNvSpPr/>
            <p:nvPr/>
          </p:nvSpPr>
          <p:spPr>
            <a:xfrm>
              <a:off x="2058419" y="4924997"/>
              <a:ext cx="14808" cy="1348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38"/>
            <p:cNvSpPr/>
            <p:nvPr/>
          </p:nvSpPr>
          <p:spPr>
            <a:xfrm>
              <a:off x="8718327" y="4602236"/>
              <a:ext cx="103180" cy="354708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38"/>
            <p:cNvSpPr/>
            <p:nvPr/>
          </p:nvSpPr>
          <p:spPr>
            <a:xfrm>
              <a:off x="8638406" y="4503552"/>
              <a:ext cx="196050" cy="173838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38"/>
            <p:cNvSpPr/>
            <p:nvPr/>
          </p:nvSpPr>
          <p:spPr>
            <a:xfrm>
              <a:off x="8654397" y="4776244"/>
              <a:ext cx="89286" cy="12427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38"/>
            <p:cNvSpPr/>
            <p:nvPr/>
          </p:nvSpPr>
          <p:spPr>
            <a:xfrm>
              <a:off x="8588642" y="4719548"/>
              <a:ext cx="101051" cy="89590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38"/>
            <p:cNvSpPr/>
            <p:nvPr/>
          </p:nvSpPr>
          <p:spPr>
            <a:xfrm>
              <a:off x="8720423" y="4532762"/>
              <a:ext cx="28398" cy="2096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38"/>
            <p:cNvSpPr/>
            <p:nvPr/>
          </p:nvSpPr>
          <p:spPr>
            <a:xfrm>
              <a:off x="8764779" y="4722862"/>
              <a:ext cx="81138" cy="101659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38"/>
            <p:cNvSpPr/>
            <p:nvPr/>
          </p:nvSpPr>
          <p:spPr>
            <a:xfrm>
              <a:off x="8823874" y="4673334"/>
              <a:ext cx="87494" cy="81983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38"/>
            <p:cNvSpPr/>
            <p:nvPr/>
          </p:nvSpPr>
          <p:spPr>
            <a:xfrm>
              <a:off x="8867317" y="4685606"/>
              <a:ext cx="15720" cy="1301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38"/>
            <p:cNvSpPr/>
            <p:nvPr/>
          </p:nvSpPr>
          <p:spPr>
            <a:xfrm>
              <a:off x="8629954" y="4760827"/>
              <a:ext cx="13895" cy="1430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38"/>
            <p:cNvSpPr/>
            <p:nvPr/>
          </p:nvSpPr>
          <p:spPr>
            <a:xfrm>
              <a:off x="279908" y="4612784"/>
              <a:ext cx="189423" cy="43855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38"/>
            <p:cNvSpPr/>
            <p:nvPr/>
          </p:nvSpPr>
          <p:spPr>
            <a:xfrm>
              <a:off x="301916" y="4496926"/>
              <a:ext cx="211162" cy="185299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38"/>
            <p:cNvSpPr/>
            <p:nvPr/>
          </p:nvSpPr>
          <p:spPr>
            <a:xfrm>
              <a:off x="401750" y="4534520"/>
              <a:ext cx="32895" cy="2444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38"/>
            <p:cNvSpPr/>
            <p:nvPr/>
          </p:nvSpPr>
          <p:spPr>
            <a:xfrm>
              <a:off x="221083" y="4669175"/>
              <a:ext cx="163493" cy="203318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38"/>
            <p:cNvSpPr/>
            <p:nvPr/>
          </p:nvSpPr>
          <p:spPr>
            <a:xfrm>
              <a:off x="147213" y="4607274"/>
              <a:ext cx="119746" cy="10693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38"/>
            <p:cNvSpPr/>
            <p:nvPr/>
          </p:nvSpPr>
          <p:spPr>
            <a:xfrm>
              <a:off x="182474" y="4632934"/>
              <a:ext cx="17242" cy="15923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38"/>
            <p:cNvSpPr/>
            <p:nvPr/>
          </p:nvSpPr>
          <p:spPr>
            <a:xfrm>
              <a:off x="915083" y="4769245"/>
              <a:ext cx="575877" cy="839440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38"/>
            <p:cNvSpPr/>
            <p:nvPr/>
          </p:nvSpPr>
          <p:spPr>
            <a:xfrm>
              <a:off x="1074925" y="4898694"/>
              <a:ext cx="298622" cy="720844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38"/>
            <p:cNvSpPr/>
            <p:nvPr/>
          </p:nvSpPr>
          <p:spPr>
            <a:xfrm>
              <a:off x="1074925" y="4898694"/>
              <a:ext cx="298622" cy="720844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38"/>
            <p:cNvSpPr/>
            <p:nvPr/>
          </p:nvSpPr>
          <p:spPr>
            <a:xfrm>
              <a:off x="1106873" y="5101979"/>
              <a:ext cx="153249" cy="236179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38"/>
            <p:cNvSpPr/>
            <p:nvPr/>
          </p:nvSpPr>
          <p:spPr>
            <a:xfrm>
              <a:off x="1488695" y="4788178"/>
              <a:ext cx="378543" cy="54152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38"/>
            <p:cNvSpPr/>
            <p:nvPr/>
          </p:nvSpPr>
          <p:spPr>
            <a:xfrm>
              <a:off x="1544207" y="4871547"/>
              <a:ext cx="216571" cy="461168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38"/>
            <p:cNvSpPr/>
            <p:nvPr/>
          </p:nvSpPr>
          <p:spPr>
            <a:xfrm>
              <a:off x="1544207" y="4871547"/>
              <a:ext cx="216571" cy="461168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38"/>
            <p:cNvSpPr/>
            <p:nvPr/>
          </p:nvSpPr>
          <p:spPr>
            <a:xfrm>
              <a:off x="1628658" y="5007284"/>
              <a:ext cx="115250" cy="145102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38"/>
            <p:cNvSpPr/>
            <p:nvPr/>
          </p:nvSpPr>
          <p:spPr>
            <a:xfrm>
              <a:off x="7140666" y="4767623"/>
              <a:ext cx="545315" cy="596161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38"/>
            <p:cNvSpPr/>
            <p:nvPr/>
          </p:nvSpPr>
          <p:spPr>
            <a:xfrm>
              <a:off x="7258891" y="4872460"/>
              <a:ext cx="393621" cy="47472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38"/>
            <p:cNvSpPr/>
            <p:nvPr/>
          </p:nvSpPr>
          <p:spPr>
            <a:xfrm>
              <a:off x="7258891" y="4872460"/>
              <a:ext cx="393621" cy="47472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38"/>
            <p:cNvSpPr/>
            <p:nvPr/>
          </p:nvSpPr>
          <p:spPr>
            <a:xfrm>
              <a:off x="7346655" y="4982841"/>
              <a:ext cx="151728" cy="179180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38"/>
            <p:cNvSpPr/>
            <p:nvPr/>
          </p:nvSpPr>
          <p:spPr>
            <a:xfrm>
              <a:off x="8023313" y="4609674"/>
              <a:ext cx="427530" cy="670572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38"/>
            <p:cNvSpPr/>
            <p:nvPr/>
          </p:nvSpPr>
          <p:spPr>
            <a:xfrm>
              <a:off x="8117534" y="4710488"/>
              <a:ext cx="203014" cy="582436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38"/>
            <p:cNvSpPr/>
            <p:nvPr/>
          </p:nvSpPr>
          <p:spPr>
            <a:xfrm>
              <a:off x="8117534" y="4710488"/>
              <a:ext cx="203014" cy="582436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38"/>
            <p:cNvSpPr/>
            <p:nvPr/>
          </p:nvSpPr>
          <p:spPr>
            <a:xfrm>
              <a:off x="8195663" y="4888451"/>
              <a:ext cx="126981" cy="176746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38"/>
            <p:cNvSpPr/>
            <p:nvPr/>
          </p:nvSpPr>
          <p:spPr>
            <a:xfrm>
              <a:off x="8106986" y="5099240"/>
              <a:ext cx="136346" cy="175867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38"/>
            <p:cNvSpPr/>
            <p:nvPr/>
          </p:nvSpPr>
          <p:spPr>
            <a:xfrm>
              <a:off x="6599003" y="4884191"/>
              <a:ext cx="298486" cy="404202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38"/>
            <p:cNvSpPr/>
            <p:nvPr/>
          </p:nvSpPr>
          <p:spPr>
            <a:xfrm>
              <a:off x="6679228" y="4997615"/>
              <a:ext cx="134824" cy="290778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38"/>
            <p:cNvSpPr/>
            <p:nvPr/>
          </p:nvSpPr>
          <p:spPr>
            <a:xfrm>
              <a:off x="6679228" y="4997615"/>
              <a:ext cx="134824" cy="29138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38"/>
            <p:cNvSpPr/>
            <p:nvPr/>
          </p:nvSpPr>
          <p:spPr>
            <a:xfrm>
              <a:off x="6430574" y="4995688"/>
              <a:ext cx="239019" cy="293010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38"/>
            <p:cNvSpPr/>
            <p:nvPr/>
          </p:nvSpPr>
          <p:spPr>
            <a:xfrm>
              <a:off x="6510326" y="5074831"/>
              <a:ext cx="122485" cy="21386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38"/>
            <p:cNvSpPr/>
            <p:nvPr/>
          </p:nvSpPr>
          <p:spPr>
            <a:xfrm>
              <a:off x="6510326" y="5074831"/>
              <a:ext cx="122485" cy="21386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38"/>
            <p:cNvSpPr/>
            <p:nvPr/>
          </p:nvSpPr>
          <p:spPr>
            <a:xfrm>
              <a:off x="7837033" y="4851026"/>
              <a:ext cx="169240" cy="445211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38"/>
            <p:cNvSpPr/>
            <p:nvPr/>
          </p:nvSpPr>
          <p:spPr>
            <a:xfrm>
              <a:off x="7749269" y="4730705"/>
              <a:ext cx="185231" cy="185197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38"/>
            <p:cNvSpPr/>
            <p:nvPr/>
          </p:nvSpPr>
          <p:spPr>
            <a:xfrm>
              <a:off x="7818946" y="4768400"/>
              <a:ext cx="30190" cy="22955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38"/>
            <p:cNvSpPr/>
            <p:nvPr/>
          </p:nvSpPr>
          <p:spPr>
            <a:xfrm>
              <a:off x="7705860" y="4973172"/>
              <a:ext cx="233475" cy="123093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38"/>
            <p:cNvSpPr/>
            <p:nvPr/>
          </p:nvSpPr>
          <p:spPr>
            <a:xfrm>
              <a:off x="7629861" y="4917998"/>
              <a:ext cx="119171" cy="107068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38"/>
            <p:cNvSpPr/>
            <p:nvPr/>
          </p:nvSpPr>
          <p:spPr>
            <a:xfrm>
              <a:off x="7658800" y="4951502"/>
              <a:ext cx="15720" cy="1717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38"/>
            <p:cNvSpPr/>
            <p:nvPr/>
          </p:nvSpPr>
          <p:spPr>
            <a:xfrm>
              <a:off x="8245428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38"/>
            <p:cNvSpPr/>
            <p:nvPr/>
          </p:nvSpPr>
          <p:spPr>
            <a:xfrm>
              <a:off x="8245428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38"/>
            <p:cNvSpPr/>
            <p:nvPr/>
          </p:nvSpPr>
          <p:spPr>
            <a:xfrm>
              <a:off x="9217461" y="4811234"/>
              <a:ext cx="108319" cy="55498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38"/>
            <p:cNvSpPr/>
            <p:nvPr/>
          </p:nvSpPr>
          <p:spPr>
            <a:xfrm>
              <a:off x="9217461" y="4811234"/>
              <a:ext cx="108319" cy="55498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38"/>
            <p:cNvSpPr/>
            <p:nvPr/>
          </p:nvSpPr>
          <p:spPr>
            <a:xfrm>
              <a:off x="8584111" y="4993389"/>
              <a:ext cx="147502" cy="368603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38"/>
            <p:cNvSpPr/>
            <p:nvPr/>
          </p:nvSpPr>
          <p:spPr>
            <a:xfrm>
              <a:off x="8584111" y="4993389"/>
              <a:ext cx="147502" cy="368603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38"/>
            <p:cNvSpPr/>
            <p:nvPr/>
          </p:nvSpPr>
          <p:spPr>
            <a:xfrm>
              <a:off x="9124288" y="4887538"/>
              <a:ext cx="259709" cy="17708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38"/>
            <p:cNvSpPr/>
            <p:nvPr/>
          </p:nvSpPr>
          <p:spPr>
            <a:xfrm>
              <a:off x="8640198" y="5016006"/>
              <a:ext cx="62781" cy="108319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38"/>
            <p:cNvSpPr/>
            <p:nvPr/>
          </p:nvSpPr>
          <p:spPr>
            <a:xfrm>
              <a:off x="-528362" y="4734593"/>
              <a:ext cx="1253143" cy="422594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38"/>
            <p:cNvSpPr/>
            <p:nvPr/>
          </p:nvSpPr>
          <p:spPr>
            <a:xfrm>
              <a:off x="-8741" y="4922224"/>
              <a:ext cx="73633" cy="377021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38"/>
            <p:cNvSpPr/>
            <p:nvPr/>
          </p:nvSpPr>
          <p:spPr>
            <a:xfrm>
              <a:off x="-8741" y="4922224"/>
              <a:ext cx="73633" cy="377021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38"/>
            <p:cNvSpPr/>
            <p:nvPr/>
          </p:nvSpPr>
          <p:spPr>
            <a:xfrm>
              <a:off x="394515" y="5045858"/>
              <a:ext cx="100172" cy="250378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38"/>
            <p:cNvSpPr/>
            <p:nvPr/>
          </p:nvSpPr>
          <p:spPr>
            <a:xfrm>
              <a:off x="394515" y="5045858"/>
              <a:ext cx="100172" cy="250378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38"/>
            <p:cNvSpPr/>
            <p:nvPr/>
          </p:nvSpPr>
          <p:spPr>
            <a:xfrm>
              <a:off x="-48228" y="4974085"/>
              <a:ext cx="176475" cy="120389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38"/>
            <p:cNvSpPr/>
            <p:nvPr/>
          </p:nvSpPr>
          <p:spPr>
            <a:xfrm>
              <a:off x="414123" y="5061241"/>
              <a:ext cx="42564" cy="73633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38"/>
            <p:cNvSpPr/>
            <p:nvPr/>
          </p:nvSpPr>
          <p:spPr>
            <a:xfrm>
              <a:off x="8413076" y="2820725"/>
              <a:ext cx="369794" cy="215963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pt-B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5" name="Google Shape;3495;p38"/>
          <p:cNvSpPr txBox="1"/>
          <p:nvPr>
            <p:ph type="title"/>
          </p:nvPr>
        </p:nvSpPr>
        <p:spPr>
          <a:xfrm>
            <a:off x="1581150" y="2324075"/>
            <a:ext cx="59817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96" name="Google Shape;3496;p38"/>
          <p:cNvSpPr txBox="1"/>
          <p:nvPr>
            <p:ph idx="1" type="subTitle"/>
          </p:nvPr>
        </p:nvSpPr>
        <p:spPr>
          <a:xfrm>
            <a:off x="2048550" y="3628925"/>
            <a:ext cx="504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97" name="Google Shape;3497;p38"/>
          <p:cNvSpPr txBox="1"/>
          <p:nvPr>
            <p:ph idx="2" type="title"/>
          </p:nvPr>
        </p:nvSpPr>
        <p:spPr>
          <a:xfrm>
            <a:off x="3667050" y="813900"/>
            <a:ext cx="18099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4_1_1_2_1_1_1"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9" name="Google Shape;3499;p39"/>
          <p:cNvGrpSpPr/>
          <p:nvPr/>
        </p:nvGrpSpPr>
        <p:grpSpPr>
          <a:xfrm flipH="1">
            <a:off x="-557149" y="-142684"/>
            <a:ext cx="10801002" cy="5914622"/>
            <a:chOff x="-938150" y="-295084"/>
            <a:chExt cx="10801002" cy="5914622"/>
          </a:xfrm>
        </p:grpSpPr>
        <p:sp>
          <p:nvSpPr>
            <p:cNvPr id="3500" name="Google Shape;3500;p39"/>
            <p:cNvSpPr/>
            <p:nvPr/>
          </p:nvSpPr>
          <p:spPr>
            <a:xfrm flipH="1">
              <a:off x="-305476" y="-295084"/>
              <a:ext cx="9651162" cy="5428741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39"/>
            <p:cNvSpPr/>
            <p:nvPr/>
          </p:nvSpPr>
          <p:spPr>
            <a:xfrm flipH="1">
              <a:off x="74306" y="4191220"/>
              <a:ext cx="9284182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2" name="Google Shape;3502;p39"/>
            <p:cNvGrpSpPr/>
            <p:nvPr/>
          </p:nvGrpSpPr>
          <p:grpSpPr>
            <a:xfrm flipH="1">
              <a:off x="-580017" y="2657764"/>
              <a:ext cx="1353618" cy="1999984"/>
              <a:chOff x="7998701" y="2657764"/>
              <a:chExt cx="1353618" cy="1999984"/>
            </a:xfrm>
          </p:grpSpPr>
          <p:sp>
            <p:nvSpPr>
              <p:cNvPr id="3503" name="Google Shape;3503;p39"/>
              <p:cNvSpPr/>
              <p:nvPr/>
            </p:nvSpPr>
            <p:spPr>
              <a:xfrm>
                <a:off x="8319297" y="2657764"/>
                <a:ext cx="718443" cy="613234"/>
              </a:xfrm>
              <a:custGeom>
                <a:rect b="b" l="l" r="r" t="t"/>
                <a:pathLst>
                  <a:path extrusionOk="0" h="18139" w="21251">
                    <a:moveTo>
                      <a:pt x="10538" y="0"/>
                    </a:moveTo>
                    <a:cubicBezTo>
                      <a:pt x="9676" y="0"/>
                      <a:pt x="8815" y="426"/>
                      <a:pt x="8324" y="1278"/>
                    </a:cubicBezTo>
                    <a:lnTo>
                      <a:pt x="804" y="14303"/>
                    </a:lnTo>
                    <a:cubicBezTo>
                      <a:pt x="741" y="14419"/>
                      <a:pt x="679" y="14544"/>
                      <a:pt x="634" y="14660"/>
                    </a:cubicBezTo>
                    <a:cubicBezTo>
                      <a:pt x="1" y="16292"/>
                      <a:pt x="1187" y="18139"/>
                      <a:pt x="3025" y="18139"/>
                    </a:cubicBezTo>
                    <a:lnTo>
                      <a:pt x="18057" y="18139"/>
                    </a:lnTo>
                    <a:cubicBezTo>
                      <a:pt x="20029" y="18139"/>
                      <a:pt x="21251" y="16007"/>
                      <a:pt x="20269" y="14303"/>
                    </a:cubicBezTo>
                    <a:lnTo>
                      <a:pt x="19904" y="13661"/>
                    </a:lnTo>
                    <a:lnTo>
                      <a:pt x="18726" y="11627"/>
                    </a:lnTo>
                    <a:lnTo>
                      <a:pt x="16514" y="7791"/>
                    </a:lnTo>
                    <a:lnTo>
                      <a:pt x="12758" y="1278"/>
                    </a:lnTo>
                    <a:cubicBezTo>
                      <a:pt x="12263" y="426"/>
                      <a:pt x="11400" y="0"/>
                      <a:pt x="10538" y="0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4" name="Google Shape;3504;p39"/>
              <p:cNvSpPr/>
              <p:nvPr/>
            </p:nvSpPr>
            <p:spPr>
              <a:xfrm>
                <a:off x="8135317" y="3015008"/>
                <a:ext cx="1080657" cy="914391"/>
              </a:xfrm>
              <a:custGeom>
                <a:rect b="b" l="l" r="r" t="t"/>
                <a:pathLst>
                  <a:path extrusionOk="0" h="27047" w="31965">
                    <a:moveTo>
                      <a:pt x="15979" y="0"/>
                    </a:moveTo>
                    <a:cubicBezTo>
                      <a:pt x="14694" y="0"/>
                      <a:pt x="13409" y="636"/>
                      <a:pt x="12678" y="1907"/>
                    </a:cubicBezTo>
                    <a:lnTo>
                      <a:pt x="7075" y="11613"/>
                    </a:lnTo>
                    <a:lnTo>
                      <a:pt x="2606" y="19348"/>
                    </a:lnTo>
                    <a:lnTo>
                      <a:pt x="1464" y="21319"/>
                    </a:lnTo>
                    <a:cubicBezTo>
                      <a:pt x="1" y="23862"/>
                      <a:pt x="1839" y="27046"/>
                      <a:pt x="4774" y="27046"/>
                    </a:cubicBezTo>
                    <a:lnTo>
                      <a:pt x="27192" y="27046"/>
                    </a:lnTo>
                    <a:cubicBezTo>
                      <a:pt x="30127" y="27046"/>
                      <a:pt x="31965" y="23862"/>
                      <a:pt x="30493" y="21319"/>
                    </a:cubicBezTo>
                    <a:lnTo>
                      <a:pt x="24891" y="11613"/>
                    </a:lnTo>
                    <a:lnTo>
                      <a:pt x="19279" y="1907"/>
                    </a:lnTo>
                    <a:cubicBezTo>
                      <a:pt x="18548" y="636"/>
                      <a:pt x="17263" y="0"/>
                      <a:pt x="15979" y="0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5" name="Google Shape;3505;p39"/>
              <p:cNvSpPr/>
              <p:nvPr/>
            </p:nvSpPr>
            <p:spPr>
              <a:xfrm>
                <a:off x="7998701" y="3512316"/>
                <a:ext cx="1353618" cy="1145432"/>
              </a:xfrm>
              <a:custGeom>
                <a:rect b="b" l="l" r="r" t="t"/>
                <a:pathLst>
                  <a:path extrusionOk="0" h="33881" w="40039">
                    <a:moveTo>
                      <a:pt x="20020" y="1"/>
                    </a:moveTo>
                    <a:cubicBezTo>
                      <a:pt x="18409" y="1"/>
                      <a:pt x="16799" y="797"/>
                      <a:pt x="15880" y="2389"/>
                    </a:cubicBezTo>
                    <a:lnTo>
                      <a:pt x="8859" y="14549"/>
                    </a:lnTo>
                    <a:lnTo>
                      <a:pt x="1838" y="26708"/>
                    </a:lnTo>
                    <a:cubicBezTo>
                      <a:pt x="1" y="29893"/>
                      <a:pt x="2302" y="33881"/>
                      <a:pt x="5978" y="33881"/>
                    </a:cubicBezTo>
                    <a:lnTo>
                      <a:pt x="34061" y="33881"/>
                    </a:lnTo>
                    <a:cubicBezTo>
                      <a:pt x="37746" y="33881"/>
                      <a:pt x="40038" y="29893"/>
                      <a:pt x="38201" y="26708"/>
                    </a:cubicBezTo>
                    <a:lnTo>
                      <a:pt x="31180" y="14549"/>
                    </a:lnTo>
                    <a:lnTo>
                      <a:pt x="24159" y="2389"/>
                    </a:lnTo>
                    <a:cubicBezTo>
                      <a:pt x="23240" y="797"/>
                      <a:pt x="21630" y="1"/>
                      <a:pt x="20020" y="1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39"/>
              <p:cNvSpPr/>
              <p:nvPr/>
            </p:nvSpPr>
            <p:spPr>
              <a:xfrm>
                <a:off x="8667954" y="3119575"/>
                <a:ext cx="369786" cy="151424"/>
              </a:xfrm>
              <a:custGeom>
                <a:rect b="b" l="l" r="r" t="t"/>
                <a:pathLst>
                  <a:path extrusionOk="0" h="4479" w="10938">
                    <a:moveTo>
                      <a:pt x="9591" y="1"/>
                    </a:moveTo>
                    <a:cubicBezTo>
                      <a:pt x="9448" y="18"/>
                      <a:pt x="9296" y="18"/>
                      <a:pt x="9153" y="18"/>
                    </a:cubicBezTo>
                    <a:lnTo>
                      <a:pt x="9011" y="18"/>
                    </a:lnTo>
                    <a:cubicBezTo>
                      <a:pt x="7994" y="18"/>
                      <a:pt x="7030" y="420"/>
                      <a:pt x="6308" y="1142"/>
                    </a:cubicBezTo>
                    <a:lnTo>
                      <a:pt x="5995" y="1455"/>
                    </a:lnTo>
                    <a:cubicBezTo>
                      <a:pt x="5639" y="1811"/>
                      <a:pt x="5210" y="2097"/>
                      <a:pt x="4755" y="2284"/>
                    </a:cubicBezTo>
                    <a:cubicBezTo>
                      <a:pt x="4300" y="2472"/>
                      <a:pt x="3801" y="2579"/>
                      <a:pt x="3292" y="2579"/>
                    </a:cubicBezTo>
                    <a:cubicBezTo>
                      <a:pt x="1919" y="2579"/>
                      <a:pt x="670" y="3319"/>
                      <a:pt x="0" y="4479"/>
                    </a:cubicBezTo>
                    <a:lnTo>
                      <a:pt x="7744" y="4479"/>
                    </a:lnTo>
                    <a:cubicBezTo>
                      <a:pt x="9716" y="4479"/>
                      <a:pt x="10938" y="2347"/>
                      <a:pt x="9956" y="643"/>
                    </a:cubicBezTo>
                    <a:lnTo>
                      <a:pt x="95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7" name="Google Shape;3507;p39"/>
              <p:cNvSpPr/>
              <p:nvPr/>
            </p:nvSpPr>
            <p:spPr>
              <a:xfrm>
                <a:off x="8135317" y="3669082"/>
                <a:ext cx="749208" cy="260318"/>
              </a:xfrm>
              <a:custGeom>
                <a:rect b="b" l="l" r="r" t="t"/>
                <a:pathLst>
                  <a:path extrusionOk="0" h="7700" w="22161">
                    <a:moveTo>
                      <a:pt x="2606" y="1"/>
                    </a:moveTo>
                    <a:lnTo>
                      <a:pt x="1464" y="1972"/>
                    </a:lnTo>
                    <a:cubicBezTo>
                      <a:pt x="1" y="4515"/>
                      <a:pt x="1839" y="7699"/>
                      <a:pt x="4774" y="7699"/>
                    </a:cubicBezTo>
                    <a:lnTo>
                      <a:pt x="22161" y="7699"/>
                    </a:lnTo>
                    <a:lnTo>
                      <a:pt x="20305" y="5844"/>
                    </a:lnTo>
                    <a:cubicBezTo>
                      <a:pt x="19163" y="4702"/>
                      <a:pt x="17620" y="4060"/>
                      <a:pt x="16005" y="4060"/>
                    </a:cubicBezTo>
                    <a:lnTo>
                      <a:pt x="15229" y="4060"/>
                    </a:lnTo>
                    <a:cubicBezTo>
                      <a:pt x="13623" y="4060"/>
                      <a:pt x="12071" y="3417"/>
                      <a:pt x="10929" y="2284"/>
                    </a:cubicBezTo>
                    <a:lnTo>
                      <a:pt x="10430" y="1776"/>
                    </a:lnTo>
                    <a:cubicBezTo>
                      <a:pt x="9297" y="643"/>
                      <a:pt x="7744" y="1"/>
                      <a:pt x="6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8" name="Google Shape;3508;p39"/>
              <p:cNvSpPr/>
              <p:nvPr/>
            </p:nvSpPr>
            <p:spPr>
              <a:xfrm>
                <a:off x="8659801" y="3375625"/>
                <a:ext cx="288986" cy="310691"/>
              </a:xfrm>
              <a:custGeom>
                <a:rect b="b" l="l" r="r" t="t"/>
                <a:pathLst>
                  <a:path extrusionOk="0" fill="none" h="9190" w="10733">
                    <a:moveTo>
                      <a:pt x="1" y="2739"/>
                    </a:moveTo>
                    <a:lnTo>
                      <a:pt x="1437" y="7280"/>
                    </a:lnTo>
                    <a:cubicBezTo>
                      <a:pt x="1794" y="8413"/>
                      <a:pt x="2846" y="9189"/>
                      <a:pt x="4033" y="9189"/>
                    </a:cubicBezTo>
                    <a:lnTo>
                      <a:pt x="5014" y="9189"/>
                    </a:lnTo>
                    <a:cubicBezTo>
                      <a:pt x="6281" y="9189"/>
                      <a:pt x="7173" y="7958"/>
                      <a:pt x="6781" y="6763"/>
                    </a:cubicBezTo>
                    <a:lnTo>
                      <a:pt x="6665" y="6424"/>
                    </a:lnTo>
                    <a:cubicBezTo>
                      <a:pt x="6459" y="5781"/>
                      <a:pt x="6932" y="5121"/>
                      <a:pt x="7601" y="5121"/>
                    </a:cubicBezTo>
                    <a:lnTo>
                      <a:pt x="8235" y="5121"/>
                    </a:lnTo>
                    <a:cubicBezTo>
                      <a:pt x="8913" y="5121"/>
                      <a:pt x="9332" y="4398"/>
                      <a:pt x="8993" y="3819"/>
                    </a:cubicBezTo>
                    <a:lnTo>
                      <a:pt x="7352" y="955"/>
                    </a:lnTo>
                    <a:cubicBezTo>
                      <a:pt x="7102" y="527"/>
                      <a:pt x="7405" y="0"/>
                      <a:pt x="7896" y="0"/>
                    </a:cubicBezTo>
                    <a:lnTo>
                      <a:pt x="10733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9" name="Google Shape;3509;p39"/>
              <p:cNvSpPr/>
              <p:nvPr/>
            </p:nvSpPr>
            <p:spPr>
              <a:xfrm>
                <a:off x="8173949" y="3933600"/>
                <a:ext cx="378510" cy="321239"/>
              </a:xfrm>
              <a:custGeom>
                <a:rect b="b" l="l" r="r" t="t"/>
                <a:pathLst>
                  <a:path extrusionOk="0" fill="none" h="9502" w="12794">
                    <a:moveTo>
                      <a:pt x="1" y="9323"/>
                    </a:moveTo>
                    <a:lnTo>
                      <a:pt x="2097" y="9439"/>
                    </a:lnTo>
                    <a:cubicBezTo>
                      <a:pt x="3248" y="9501"/>
                      <a:pt x="4345" y="8912"/>
                      <a:pt x="4925" y="7913"/>
                    </a:cubicBezTo>
                    <a:lnTo>
                      <a:pt x="5907" y="6227"/>
                    </a:lnTo>
                    <a:cubicBezTo>
                      <a:pt x="6451" y="5282"/>
                      <a:pt x="7468" y="4693"/>
                      <a:pt x="8565" y="4693"/>
                    </a:cubicBezTo>
                    <a:cubicBezTo>
                      <a:pt x="9734" y="4693"/>
                      <a:pt x="10804" y="4033"/>
                      <a:pt x="11322" y="2980"/>
                    </a:cubicBezTo>
                    <a:lnTo>
                      <a:pt x="12794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0" name="Google Shape;3510;p39"/>
              <p:cNvSpPr/>
              <p:nvPr/>
            </p:nvSpPr>
            <p:spPr>
              <a:xfrm>
                <a:off x="8733405" y="3932679"/>
                <a:ext cx="567932" cy="505828"/>
              </a:xfrm>
              <a:custGeom>
                <a:rect b="b" l="l" r="r" t="t"/>
                <a:pathLst>
                  <a:path extrusionOk="0" fill="none" h="14962" w="16799">
                    <a:moveTo>
                      <a:pt x="0" y="1"/>
                    </a:moveTo>
                    <a:lnTo>
                      <a:pt x="4175" y="8359"/>
                    </a:lnTo>
                    <a:cubicBezTo>
                      <a:pt x="4773" y="9546"/>
                      <a:pt x="5960" y="10313"/>
                      <a:pt x="7289" y="10358"/>
                    </a:cubicBezTo>
                    <a:cubicBezTo>
                      <a:pt x="8484" y="10402"/>
                      <a:pt x="9582" y="11045"/>
                      <a:pt x="10224" y="12062"/>
                    </a:cubicBezTo>
                    <a:lnTo>
                      <a:pt x="10884" y="13114"/>
                    </a:lnTo>
                    <a:cubicBezTo>
                      <a:pt x="11508" y="14122"/>
                      <a:pt x="12597" y="14765"/>
                      <a:pt x="13783" y="14818"/>
                    </a:cubicBezTo>
                    <a:lnTo>
                      <a:pt x="16799" y="14961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1" name="Google Shape;3511;p39"/>
              <p:cNvSpPr/>
              <p:nvPr/>
            </p:nvSpPr>
            <p:spPr>
              <a:xfrm>
                <a:off x="8593747" y="3381346"/>
                <a:ext cx="223231" cy="120997"/>
              </a:xfrm>
              <a:custGeom>
                <a:rect b="b" l="l" r="r" t="t"/>
                <a:pathLst>
                  <a:path extrusionOk="0" h="3579" w="6603">
                    <a:moveTo>
                      <a:pt x="2249" y="1"/>
                    </a:moveTo>
                    <a:cubicBezTo>
                      <a:pt x="1009" y="1"/>
                      <a:pt x="1" y="1009"/>
                      <a:pt x="1" y="2249"/>
                    </a:cubicBezTo>
                    <a:lnTo>
                      <a:pt x="1" y="2856"/>
                    </a:lnTo>
                    <a:cubicBezTo>
                      <a:pt x="1" y="3257"/>
                      <a:pt x="322" y="3578"/>
                      <a:pt x="732" y="3578"/>
                    </a:cubicBezTo>
                    <a:lnTo>
                      <a:pt x="5737" y="3578"/>
                    </a:lnTo>
                    <a:cubicBezTo>
                      <a:pt x="6246" y="3578"/>
                      <a:pt x="6602" y="3079"/>
                      <a:pt x="6424" y="2606"/>
                    </a:cubicBezTo>
                    <a:lnTo>
                      <a:pt x="6032" y="1518"/>
                    </a:lnTo>
                    <a:cubicBezTo>
                      <a:pt x="5701" y="608"/>
                      <a:pt x="4836" y="1"/>
                      <a:pt x="38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2" name="Google Shape;3512;p39"/>
              <p:cNvSpPr/>
              <p:nvPr/>
            </p:nvSpPr>
            <p:spPr>
              <a:xfrm>
                <a:off x="8413076" y="2820725"/>
                <a:ext cx="369794" cy="215963"/>
              </a:xfrm>
              <a:custGeom>
                <a:rect b="b" l="l" r="r" t="t"/>
                <a:pathLst>
                  <a:path extrusionOk="0" fill="none" h="11518" w="13356">
                    <a:moveTo>
                      <a:pt x="0" y="11517"/>
                    </a:moveTo>
                    <a:lnTo>
                      <a:pt x="2507" y="11517"/>
                    </a:lnTo>
                    <a:cubicBezTo>
                      <a:pt x="3382" y="11517"/>
                      <a:pt x="4193" y="11053"/>
                      <a:pt x="4630" y="10295"/>
                    </a:cubicBezTo>
                    <a:lnTo>
                      <a:pt x="6977" y="6227"/>
                    </a:lnTo>
                    <a:cubicBezTo>
                      <a:pt x="7405" y="5469"/>
                      <a:pt x="8217" y="5005"/>
                      <a:pt x="9091" y="5005"/>
                    </a:cubicBezTo>
                    <a:cubicBezTo>
                      <a:pt x="9974" y="5005"/>
                      <a:pt x="10786" y="4532"/>
                      <a:pt x="11223" y="3765"/>
                    </a:cubicBezTo>
                    <a:lnTo>
                      <a:pt x="13355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13" name="Google Shape;3513;p39"/>
            <p:cNvSpPr/>
            <p:nvPr/>
          </p:nvSpPr>
          <p:spPr>
            <a:xfrm flipH="1">
              <a:off x="7759485" y="-295078"/>
              <a:ext cx="2103367" cy="2395389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39"/>
            <p:cNvSpPr/>
            <p:nvPr/>
          </p:nvSpPr>
          <p:spPr>
            <a:xfrm flipH="1">
              <a:off x="4834267" y="449591"/>
              <a:ext cx="92328" cy="92328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39"/>
            <p:cNvSpPr/>
            <p:nvPr/>
          </p:nvSpPr>
          <p:spPr>
            <a:xfrm flipH="1">
              <a:off x="1387309" y="3006275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39"/>
            <p:cNvSpPr/>
            <p:nvPr/>
          </p:nvSpPr>
          <p:spPr>
            <a:xfrm flipH="1">
              <a:off x="2183601" y="389677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39"/>
            <p:cNvSpPr/>
            <p:nvPr/>
          </p:nvSpPr>
          <p:spPr>
            <a:xfrm flipH="1">
              <a:off x="1559001" y="181034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39"/>
            <p:cNvSpPr/>
            <p:nvPr/>
          </p:nvSpPr>
          <p:spPr>
            <a:xfrm flipH="1">
              <a:off x="3430726" y="4373630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39"/>
            <p:cNvSpPr/>
            <p:nvPr/>
          </p:nvSpPr>
          <p:spPr>
            <a:xfrm flipH="1">
              <a:off x="3185824" y="1166752"/>
              <a:ext cx="63660" cy="63660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39"/>
            <p:cNvSpPr/>
            <p:nvPr/>
          </p:nvSpPr>
          <p:spPr>
            <a:xfrm flipH="1">
              <a:off x="6935008" y="1211986"/>
              <a:ext cx="71199" cy="7089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39"/>
            <p:cNvSpPr/>
            <p:nvPr/>
          </p:nvSpPr>
          <p:spPr>
            <a:xfrm flipH="1">
              <a:off x="5741874" y="1743102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39"/>
            <p:cNvSpPr/>
            <p:nvPr/>
          </p:nvSpPr>
          <p:spPr>
            <a:xfrm flipH="1">
              <a:off x="6979634" y="2745900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39"/>
            <p:cNvSpPr/>
            <p:nvPr/>
          </p:nvSpPr>
          <p:spPr>
            <a:xfrm flipH="1">
              <a:off x="4350283" y="1107933"/>
              <a:ext cx="85093" cy="85398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39"/>
            <p:cNvSpPr/>
            <p:nvPr/>
          </p:nvSpPr>
          <p:spPr>
            <a:xfrm flipH="1">
              <a:off x="2427894" y="3273095"/>
              <a:ext cx="56763" cy="56729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39"/>
            <p:cNvSpPr/>
            <p:nvPr/>
          </p:nvSpPr>
          <p:spPr>
            <a:xfrm flipH="1">
              <a:off x="554267" y="2578014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39"/>
            <p:cNvSpPr/>
            <p:nvPr/>
          </p:nvSpPr>
          <p:spPr>
            <a:xfrm flipH="1">
              <a:off x="5498494" y="1104918"/>
              <a:ext cx="58217" cy="5825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39"/>
            <p:cNvSpPr/>
            <p:nvPr/>
          </p:nvSpPr>
          <p:spPr>
            <a:xfrm flipH="1">
              <a:off x="8174242" y="2246495"/>
              <a:ext cx="63998" cy="6396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39"/>
            <p:cNvSpPr/>
            <p:nvPr/>
          </p:nvSpPr>
          <p:spPr>
            <a:xfrm flipH="1">
              <a:off x="9139663" y="2963654"/>
              <a:ext cx="63693" cy="63660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39"/>
            <p:cNvSpPr/>
            <p:nvPr/>
          </p:nvSpPr>
          <p:spPr>
            <a:xfrm flipH="1">
              <a:off x="5479798" y="4470725"/>
              <a:ext cx="46452" cy="46181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39"/>
            <p:cNvSpPr/>
            <p:nvPr/>
          </p:nvSpPr>
          <p:spPr>
            <a:xfrm flipH="1">
              <a:off x="3241032" y="1955413"/>
              <a:ext cx="34720" cy="34720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39"/>
            <p:cNvSpPr/>
            <p:nvPr/>
          </p:nvSpPr>
          <p:spPr>
            <a:xfrm flipH="1">
              <a:off x="2363964" y="4418560"/>
              <a:ext cx="34416" cy="34720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39"/>
            <p:cNvSpPr/>
            <p:nvPr/>
          </p:nvSpPr>
          <p:spPr>
            <a:xfrm flipH="1">
              <a:off x="2654100" y="2374626"/>
              <a:ext cx="48007" cy="48007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39"/>
            <p:cNvSpPr/>
            <p:nvPr/>
          </p:nvSpPr>
          <p:spPr>
            <a:xfrm flipH="1">
              <a:off x="4477290" y="4362628"/>
              <a:ext cx="47973" cy="47702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39"/>
            <p:cNvSpPr/>
            <p:nvPr/>
          </p:nvSpPr>
          <p:spPr>
            <a:xfrm flipH="1">
              <a:off x="7021807" y="3408578"/>
              <a:ext cx="57338" cy="57642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39"/>
            <p:cNvSpPr/>
            <p:nvPr/>
          </p:nvSpPr>
          <p:spPr>
            <a:xfrm flipH="1">
              <a:off x="6479845" y="4042653"/>
              <a:ext cx="57642" cy="57642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39"/>
            <p:cNvSpPr/>
            <p:nvPr/>
          </p:nvSpPr>
          <p:spPr>
            <a:xfrm flipH="1">
              <a:off x="-860345" y="-295078"/>
              <a:ext cx="2450537" cy="2145527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37" name="Google Shape;3537;p39"/>
            <p:cNvGrpSpPr/>
            <p:nvPr/>
          </p:nvGrpSpPr>
          <p:grpSpPr>
            <a:xfrm flipH="1">
              <a:off x="8389563" y="2657832"/>
              <a:ext cx="1416669" cy="2092819"/>
              <a:chOff x="-195730" y="2657832"/>
              <a:chExt cx="1416669" cy="2092819"/>
            </a:xfrm>
          </p:grpSpPr>
          <p:sp>
            <p:nvSpPr>
              <p:cNvPr id="3538" name="Google Shape;3538;p39"/>
              <p:cNvSpPr/>
              <p:nvPr/>
            </p:nvSpPr>
            <p:spPr>
              <a:xfrm>
                <a:off x="71789" y="4044886"/>
                <a:ext cx="70928" cy="70894"/>
              </a:xfrm>
              <a:custGeom>
                <a:rect b="b" l="l" r="r" t="t"/>
                <a:pathLst>
                  <a:path extrusionOk="0" h="2097" w="2098">
                    <a:moveTo>
                      <a:pt x="1054" y="0"/>
                    </a:moveTo>
                    <a:cubicBezTo>
                      <a:pt x="474" y="0"/>
                      <a:pt x="1" y="464"/>
                      <a:pt x="1" y="1044"/>
                    </a:cubicBezTo>
                    <a:cubicBezTo>
                      <a:pt x="1" y="1624"/>
                      <a:pt x="474" y="2097"/>
                      <a:pt x="1054" y="2097"/>
                    </a:cubicBezTo>
                    <a:cubicBezTo>
                      <a:pt x="1633" y="2097"/>
                      <a:pt x="2097" y="1624"/>
                      <a:pt x="2097" y="1044"/>
                    </a:cubicBezTo>
                    <a:cubicBezTo>
                      <a:pt x="2097" y="464"/>
                      <a:pt x="1633" y="0"/>
                      <a:pt x="1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9" name="Google Shape;3539;p39"/>
              <p:cNvSpPr/>
              <p:nvPr/>
            </p:nvSpPr>
            <p:spPr>
              <a:xfrm>
                <a:off x="133318" y="2657832"/>
                <a:ext cx="758573" cy="641531"/>
              </a:xfrm>
              <a:custGeom>
                <a:rect b="b" l="l" r="r" t="t"/>
                <a:pathLst>
                  <a:path extrusionOk="0" h="18976" w="22438">
                    <a:moveTo>
                      <a:pt x="11219" y="0"/>
                    </a:moveTo>
                    <a:cubicBezTo>
                      <a:pt x="10318" y="0"/>
                      <a:pt x="9417" y="447"/>
                      <a:pt x="8904" y="1339"/>
                    </a:cubicBezTo>
                    <a:lnTo>
                      <a:pt x="1036" y="14961"/>
                    </a:lnTo>
                    <a:cubicBezTo>
                      <a:pt x="1" y="16745"/>
                      <a:pt x="1294" y="18975"/>
                      <a:pt x="3355" y="18975"/>
                    </a:cubicBezTo>
                    <a:lnTo>
                      <a:pt x="19083" y="18975"/>
                    </a:lnTo>
                    <a:cubicBezTo>
                      <a:pt x="21144" y="18975"/>
                      <a:pt x="22437" y="16745"/>
                      <a:pt x="21402" y="14961"/>
                    </a:cubicBezTo>
                    <a:lnTo>
                      <a:pt x="19788" y="12160"/>
                    </a:lnTo>
                    <a:lnTo>
                      <a:pt x="17468" y="8145"/>
                    </a:lnTo>
                    <a:lnTo>
                      <a:pt x="13534" y="1339"/>
                    </a:lnTo>
                    <a:cubicBezTo>
                      <a:pt x="13021" y="447"/>
                      <a:pt x="12120" y="0"/>
                      <a:pt x="11219" y="0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0" name="Google Shape;3540;p39"/>
              <p:cNvSpPr/>
              <p:nvPr/>
            </p:nvSpPr>
            <p:spPr>
              <a:xfrm>
                <a:off x="-52758" y="3031675"/>
                <a:ext cx="1130726" cy="956820"/>
              </a:xfrm>
              <a:custGeom>
                <a:rect b="b" l="l" r="r" t="t"/>
                <a:pathLst>
                  <a:path extrusionOk="0" h="28302" w="33446">
                    <a:moveTo>
                      <a:pt x="16723" y="0"/>
                    </a:moveTo>
                    <a:cubicBezTo>
                      <a:pt x="15378" y="0"/>
                      <a:pt x="14033" y="665"/>
                      <a:pt x="13266" y="1994"/>
                    </a:cubicBezTo>
                    <a:lnTo>
                      <a:pt x="7405" y="12155"/>
                    </a:lnTo>
                    <a:lnTo>
                      <a:pt x="2730" y="20246"/>
                    </a:lnTo>
                    <a:lnTo>
                      <a:pt x="1535" y="22307"/>
                    </a:lnTo>
                    <a:cubicBezTo>
                      <a:pt x="0" y="24974"/>
                      <a:pt x="1918" y="28302"/>
                      <a:pt x="4996" y="28302"/>
                    </a:cubicBezTo>
                    <a:lnTo>
                      <a:pt x="28450" y="28302"/>
                    </a:lnTo>
                    <a:cubicBezTo>
                      <a:pt x="31527" y="28302"/>
                      <a:pt x="33445" y="24974"/>
                      <a:pt x="31911" y="22307"/>
                    </a:cubicBezTo>
                    <a:lnTo>
                      <a:pt x="26041" y="12155"/>
                    </a:lnTo>
                    <a:lnTo>
                      <a:pt x="20180" y="1994"/>
                    </a:lnTo>
                    <a:cubicBezTo>
                      <a:pt x="19413" y="665"/>
                      <a:pt x="18068" y="0"/>
                      <a:pt x="16723" y="0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1" name="Google Shape;3541;p39"/>
              <p:cNvSpPr/>
              <p:nvPr/>
            </p:nvSpPr>
            <p:spPr>
              <a:xfrm>
                <a:off x="-195730" y="3551905"/>
                <a:ext cx="1416669" cy="1198746"/>
              </a:xfrm>
              <a:custGeom>
                <a:rect b="b" l="l" r="r" t="t"/>
                <a:pathLst>
                  <a:path extrusionOk="0" h="35458" w="41904">
                    <a:moveTo>
                      <a:pt x="20952" y="1"/>
                    </a:moveTo>
                    <a:cubicBezTo>
                      <a:pt x="19268" y="1"/>
                      <a:pt x="17584" y="835"/>
                      <a:pt x="16621" y="2503"/>
                    </a:cubicBezTo>
                    <a:lnTo>
                      <a:pt x="9270" y="15224"/>
                    </a:lnTo>
                    <a:lnTo>
                      <a:pt x="1928" y="27955"/>
                    </a:lnTo>
                    <a:cubicBezTo>
                      <a:pt x="1" y="31291"/>
                      <a:pt x="2410" y="35457"/>
                      <a:pt x="6255" y="35457"/>
                    </a:cubicBezTo>
                    <a:lnTo>
                      <a:pt x="35649" y="35457"/>
                    </a:lnTo>
                    <a:cubicBezTo>
                      <a:pt x="39494" y="35457"/>
                      <a:pt x="41903" y="31291"/>
                      <a:pt x="39976" y="27955"/>
                    </a:cubicBezTo>
                    <a:lnTo>
                      <a:pt x="32634" y="15224"/>
                    </a:lnTo>
                    <a:lnTo>
                      <a:pt x="25283" y="2503"/>
                    </a:lnTo>
                    <a:cubicBezTo>
                      <a:pt x="24320" y="835"/>
                      <a:pt x="22636" y="1"/>
                      <a:pt x="20952" y="1"/>
                    </a:cubicBezTo>
                    <a:close/>
                  </a:path>
                </a:pathLst>
              </a:custGeom>
              <a:solidFill>
                <a:srgbClr val="004B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2" name="Google Shape;3542;p39"/>
              <p:cNvSpPr/>
              <p:nvPr/>
            </p:nvSpPr>
            <p:spPr>
              <a:xfrm>
                <a:off x="349585" y="3068897"/>
                <a:ext cx="542306" cy="230466"/>
              </a:xfrm>
              <a:custGeom>
                <a:rect b="b" l="l" r="r" t="t"/>
                <a:pathLst>
                  <a:path extrusionOk="0" h="6817" w="16041">
                    <a:moveTo>
                      <a:pt x="13391" y="1"/>
                    </a:moveTo>
                    <a:lnTo>
                      <a:pt x="12409" y="991"/>
                    </a:lnTo>
                    <a:cubicBezTo>
                      <a:pt x="11660" y="1740"/>
                      <a:pt x="10643" y="2160"/>
                      <a:pt x="9581" y="2160"/>
                    </a:cubicBezTo>
                    <a:lnTo>
                      <a:pt x="9430" y="2160"/>
                    </a:lnTo>
                    <a:cubicBezTo>
                      <a:pt x="8368" y="2160"/>
                      <a:pt x="7360" y="2579"/>
                      <a:pt x="6611" y="3328"/>
                    </a:cubicBezTo>
                    <a:lnTo>
                      <a:pt x="6272" y="3658"/>
                    </a:lnTo>
                    <a:cubicBezTo>
                      <a:pt x="5897" y="4033"/>
                      <a:pt x="5460" y="4327"/>
                      <a:pt x="4978" y="4524"/>
                    </a:cubicBezTo>
                    <a:cubicBezTo>
                      <a:pt x="4505" y="4720"/>
                      <a:pt x="3979" y="4827"/>
                      <a:pt x="3453" y="4827"/>
                    </a:cubicBezTo>
                    <a:cubicBezTo>
                      <a:pt x="2007" y="4827"/>
                      <a:pt x="705" y="5603"/>
                      <a:pt x="0" y="6816"/>
                    </a:cubicBezTo>
                    <a:lnTo>
                      <a:pt x="12686" y="6816"/>
                    </a:lnTo>
                    <a:cubicBezTo>
                      <a:pt x="14747" y="6816"/>
                      <a:pt x="16040" y="4586"/>
                      <a:pt x="15005" y="2802"/>
                    </a:cubicBezTo>
                    <a:lnTo>
                      <a:pt x="133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3" name="Google Shape;3543;p39"/>
              <p:cNvSpPr/>
              <p:nvPr/>
            </p:nvSpPr>
            <p:spPr>
              <a:xfrm>
                <a:off x="-52758" y="3716142"/>
                <a:ext cx="783895" cy="272353"/>
              </a:xfrm>
              <a:custGeom>
                <a:rect b="b" l="l" r="r" t="t"/>
                <a:pathLst>
                  <a:path extrusionOk="0" h="8056" w="23187">
                    <a:moveTo>
                      <a:pt x="2730" y="0"/>
                    </a:moveTo>
                    <a:lnTo>
                      <a:pt x="1535" y="2061"/>
                    </a:lnTo>
                    <a:cubicBezTo>
                      <a:pt x="0" y="4728"/>
                      <a:pt x="1918" y="8056"/>
                      <a:pt x="4996" y="8056"/>
                    </a:cubicBezTo>
                    <a:lnTo>
                      <a:pt x="23186" y="8056"/>
                    </a:lnTo>
                    <a:lnTo>
                      <a:pt x="21250" y="6111"/>
                    </a:lnTo>
                    <a:cubicBezTo>
                      <a:pt x="20055" y="4916"/>
                      <a:pt x="18431" y="4247"/>
                      <a:pt x="16745" y="4247"/>
                    </a:cubicBezTo>
                    <a:lnTo>
                      <a:pt x="15942" y="4247"/>
                    </a:lnTo>
                    <a:cubicBezTo>
                      <a:pt x="14256" y="4247"/>
                      <a:pt x="12633" y="3578"/>
                      <a:pt x="11437" y="2382"/>
                    </a:cubicBezTo>
                    <a:lnTo>
                      <a:pt x="10920" y="1856"/>
                    </a:lnTo>
                    <a:cubicBezTo>
                      <a:pt x="9724" y="669"/>
                      <a:pt x="8110" y="0"/>
                      <a:pt x="6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4" name="Google Shape;3544;p39"/>
              <p:cNvSpPr/>
              <p:nvPr/>
            </p:nvSpPr>
            <p:spPr>
              <a:xfrm>
                <a:off x="568218" y="3450415"/>
                <a:ext cx="253387" cy="175562"/>
              </a:xfrm>
              <a:custGeom>
                <a:rect b="b" l="l" r="r" t="t"/>
                <a:pathLst>
                  <a:path extrusionOk="0" h="5193" w="7495">
                    <a:moveTo>
                      <a:pt x="2686" y="1"/>
                    </a:moveTo>
                    <a:cubicBezTo>
                      <a:pt x="2044" y="1"/>
                      <a:pt x="1464" y="393"/>
                      <a:pt x="1223" y="991"/>
                    </a:cubicBezTo>
                    <a:cubicBezTo>
                      <a:pt x="991" y="1571"/>
                      <a:pt x="688" y="2329"/>
                      <a:pt x="411" y="3034"/>
                    </a:cubicBezTo>
                    <a:cubicBezTo>
                      <a:pt x="1" y="4069"/>
                      <a:pt x="759" y="5193"/>
                      <a:pt x="1874" y="5193"/>
                    </a:cubicBezTo>
                    <a:lnTo>
                      <a:pt x="5505" y="5193"/>
                    </a:lnTo>
                    <a:cubicBezTo>
                      <a:pt x="6736" y="5193"/>
                      <a:pt x="7495" y="3837"/>
                      <a:pt x="6843" y="2784"/>
                    </a:cubicBezTo>
                    <a:lnTo>
                      <a:pt x="6308" y="1919"/>
                    </a:lnTo>
                    <a:cubicBezTo>
                      <a:pt x="5577" y="723"/>
                      <a:pt x="4274" y="1"/>
                      <a:pt x="2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5" name="Google Shape;3545;p39"/>
              <p:cNvSpPr/>
              <p:nvPr/>
            </p:nvSpPr>
            <p:spPr>
              <a:xfrm>
                <a:off x="411114" y="2758274"/>
                <a:ext cx="323335" cy="215962"/>
              </a:xfrm>
              <a:custGeom>
                <a:rect b="b" l="l" r="r" t="t"/>
                <a:pathLst>
                  <a:path extrusionOk="0" fill="none" h="6388" w="9564">
                    <a:moveTo>
                      <a:pt x="0" y="0"/>
                    </a:moveTo>
                    <a:lnTo>
                      <a:pt x="1561" y="0"/>
                    </a:lnTo>
                    <a:cubicBezTo>
                      <a:pt x="2346" y="0"/>
                      <a:pt x="3060" y="419"/>
                      <a:pt x="3452" y="1097"/>
                    </a:cubicBezTo>
                    <a:lnTo>
                      <a:pt x="5825" y="5290"/>
                    </a:lnTo>
                    <a:cubicBezTo>
                      <a:pt x="6218" y="5968"/>
                      <a:pt x="6932" y="6388"/>
                      <a:pt x="7717" y="6388"/>
                    </a:cubicBezTo>
                    <a:lnTo>
                      <a:pt x="9563" y="6388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6" name="Google Shape;3546;p39"/>
              <p:cNvSpPr/>
              <p:nvPr/>
            </p:nvSpPr>
            <p:spPr>
              <a:xfrm>
                <a:off x="430689" y="3312007"/>
                <a:ext cx="115554" cy="318500"/>
              </a:xfrm>
              <a:custGeom>
                <a:rect b="b" l="l" r="r" t="t"/>
                <a:pathLst>
                  <a:path extrusionOk="0" fill="none" h="9421" w="3418">
                    <a:moveTo>
                      <a:pt x="3418" y="9421"/>
                    </a:moveTo>
                    <a:lnTo>
                      <a:pt x="1294" y="9421"/>
                    </a:lnTo>
                    <a:cubicBezTo>
                      <a:pt x="509" y="9421"/>
                      <a:pt x="1" y="8591"/>
                      <a:pt x="358" y="7895"/>
                    </a:cubicBezTo>
                    <a:lnTo>
                      <a:pt x="2552" y="3649"/>
                    </a:lnTo>
                    <a:cubicBezTo>
                      <a:pt x="2918" y="2953"/>
                      <a:pt x="2410" y="2123"/>
                      <a:pt x="1625" y="2123"/>
                    </a:cubicBezTo>
                    <a:cubicBezTo>
                      <a:pt x="804" y="2123"/>
                      <a:pt x="304" y="1213"/>
                      <a:pt x="741" y="518"/>
                    </a:cubicBezTo>
                    <a:lnTo>
                      <a:pt x="1062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7" name="Google Shape;3547;p39"/>
              <p:cNvSpPr/>
              <p:nvPr/>
            </p:nvSpPr>
            <p:spPr>
              <a:xfrm>
                <a:off x="724747" y="3635612"/>
                <a:ext cx="267553" cy="102268"/>
              </a:xfrm>
              <a:custGeom>
                <a:rect b="b" l="l" r="r" t="t"/>
                <a:pathLst>
                  <a:path extrusionOk="0" fill="none" h="3025" w="7914">
                    <a:moveTo>
                      <a:pt x="7914" y="3025"/>
                    </a:moveTo>
                    <a:lnTo>
                      <a:pt x="3221" y="3025"/>
                    </a:lnTo>
                    <a:cubicBezTo>
                      <a:pt x="2347" y="3025"/>
                      <a:pt x="1535" y="2561"/>
                      <a:pt x="1080" y="1811"/>
                    </a:cubicBez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8" name="Google Shape;3548;p39"/>
              <p:cNvSpPr/>
              <p:nvPr/>
            </p:nvSpPr>
            <p:spPr>
              <a:xfrm>
                <a:off x="440054" y="4001443"/>
                <a:ext cx="624053" cy="364377"/>
              </a:xfrm>
              <a:custGeom>
                <a:rect b="b" l="l" r="r" t="t"/>
                <a:pathLst>
                  <a:path extrusionOk="0" fill="none" h="10778" w="18459">
                    <a:moveTo>
                      <a:pt x="0" y="1"/>
                    </a:moveTo>
                    <a:lnTo>
                      <a:pt x="2257" y="5130"/>
                    </a:lnTo>
                    <a:cubicBezTo>
                      <a:pt x="2855" y="6486"/>
                      <a:pt x="4202" y="7369"/>
                      <a:pt x="5692" y="7369"/>
                    </a:cubicBezTo>
                    <a:lnTo>
                      <a:pt x="7235" y="7369"/>
                    </a:lnTo>
                    <a:cubicBezTo>
                      <a:pt x="8502" y="7369"/>
                      <a:pt x="9680" y="8012"/>
                      <a:pt x="10376" y="9073"/>
                    </a:cubicBezTo>
                    <a:cubicBezTo>
                      <a:pt x="11071" y="10135"/>
                      <a:pt x="12249" y="10777"/>
                      <a:pt x="13516" y="10777"/>
                    </a:cubicBezTo>
                    <a:lnTo>
                      <a:pt x="18458" y="10777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49" name="Google Shape;3549;p39"/>
            <p:cNvSpPr/>
            <p:nvPr/>
          </p:nvSpPr>
          <p:spPr>
            <a:xfrm flipH="1">
              <a:off x="5677944" y="4261119"/>
              <a:ext cx="3667742" cy="896068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39"/>
            <p:cNvSpPr/>
            <p:nvPr/>
          </p:nvSpPr>
          <p:spPr>
            <a:xfrm flipH="1">
              <a:off x="-305476" y="4287015"/>
              <a:ext cx="3692185" cy="87017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39"/>
            <p:cNvSpPr/>
            <p:nvPr/>
          </p:nvSpPr>
          <p:spPr>
            <a:xfrm flipH="1">
              <a:off x="6929565" y="4808225"/>
              <a:ext cx="145710" cy="329048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39"/>
            <p:cNvSpPr/>
            <p:nvPr/>
          </p:nvSpPr>
          <p:spPr>
            <a:xfrm flipH="1">
              <a:off x="6846940" y="4711705"/>
              <a:ext cx="173432" cy="17373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39"/>
            <p:cNvSpPr/>
            <p:nvPr/>
          </p:nvSpPr>
          <p:spPr>
            <a:xfrm flipH="1">
              <a:off x="7032103" y="4945754"/>
              <a:ext cx="51016" cy="146894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39"/>
            <p:cNvSpPr/>
            <p:nvPr/>
          </p:nvSpPr>
          <p:spPr>
            <a:xfrm flipH="1">
              <a:off x="7039338" y="4884529"/>
              <a:ext cx="89624" cy="89286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39"/>
            <p:cNvSpPr/>
            <p:nvPr/>
          </p:nvSpPr>
          <p:spPr>
            <a:xfrm flipH="1">
              <a:off x="6906035" y="4743687"/>
              <a:ext cx="26268" cy="19913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39"/>
            <p:cNvSpPr/>
            <p:nvPr/>
          </p:nvSpPr>
          <p:spPr>
            <a:xfrm flipH="1">
              <a:off x="6875575" y="4960224"/>
              <a:ext cx="111024" cy="68190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39"/>
            <p:cNvSpPr/>
            <p:nvPr/>
          </p:nvSpPr>
          <p:spPr>
            <a:xfrm flipH="1">
              <a:off x="6807419" y="4918573"/>
              <a:ext cx="89624" cy="82118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39"/>
            <p:cNvSpPr/>
            <p:nvPr/>
          </p:nvSpPr>
          <p:spPr>
            <a:xfrm flipH="1">
              <a:off x="6830644" y="4934294"/>
              <a:ext cx="14199" cy="14165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39"/>
            <p:cNvSpPr/>
            <p:nvPr/>
          </p:nvSpPr>
          <p:spPr>
            <a:xfrm flipH="1">
              <a:off x="7080076" y="4924997"/>
              <a:ext cx="14808" cy="1348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39"/>
            <p:cNvSpPr/>
            <p:nvPr/>
          </p:nvSpPr>
          <p:spPr>
            <a:xfrm flipH="1">
              <a:off x="331795" y="4602236"/>
              <a:ext cx="103180" cy="354708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39"/>
            <p:cNvSpPr/>
            <p:nvPr/>
          </p:nvSpPr>
          <p:spPr>
            <a:xfrm flipH="1">
              <a:off x="318847" y="4503552"/>
              <a:ext cx="196050" cy="173838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39"/>
            <p:cNvSpPr/>
            <p:nvPr/>
          </p:nvSpPr>
          <p:spPr>
            <a:xfrm flipH="1">
              <a:off x="409620" y="4776244"/>
              <a:ext cx="89286" cy="12427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39"/>
            <p:cNvSpPr/>
            <p:nvPr/>
          </p:nvSpPr>
          <p:spPr>
            <a:xfrm flipH="1">
              <a:off x="463610" y="4719548"/>
              <a:ext cx="101051" cy="89590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39"/>
            <p:cNvSpPr/>
            <p:nvPr/>
          </p:nvSpPr>
          <p:spPr>
            <a:xfrm flipH="1">
              <a:off x="404481" y="4532762"/>
              <a:ext cx="28398" cy="2096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39"/>
            <p:cNvSpPr/>
            <p:nvPr/>
          </p:nvSpPr>
          <p:spPr>
            <a:xfrm flipH="1">
              <a:off x="307386" y="4722862"/>
              <a:ext cx="81138" cy="101659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39"/>
            <p:cNvSpPr/>
            <p:nvPr/>
          </p:nvSpPr>
          <p:spPr>
            <a:xfrm flipH="1">
              <a:off x="241935" y="4673334"/>
              <a:ext cx="87494" cy="81983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39"/>
            <p:cNvSpPr/>
            <p:nvPr/>
          </p:nvSpPr>
          <p:spPr>
            <a:xfrm flipH="1">
              <a:off x="270265" y="4685606"/>
              <a:ext cx="15720" cy="1301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39"/>
            <p:cNvSpPr/>
            <p:nvPr/>
          </p:nvSpPr>
          <p:spPr>
            <a:xfrm flipH="1">
              <a:off x="509453" y="4760827"/>
              <a:ext cx="13895" cy="1430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39"/>
            <p:cNvSpPr/>
            <p:nvPr/>
          </p:nvSpPr>
          <p:spPr>
            <a:xfrm flipH="1">
              <a:off x="8683972" y="4612784"/>
              <a:ext cx="189423" cy="43855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39"/>
            <p:cNvSpPr/>
            <p:nvPr/>
          </p:nvSpPr>
          <p:spPr>
            <a:xfrm flipH="1">
              <a:off x="8640225" y="4496926"/>
              <a:ext cx="211162" cy="185299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39"/>
            <p:cNvSpPr/>
            <p:nvPr/>
          </p:nvSpPr>
          <p:spPr>
            <a:xfrm flipH="1">
              <a:off x="8718658" y="4534520"/>
              <a:ext cx="32895" cy="2444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39"/>
            <p:cNvSpPr/>
            <p:nvPr/>
          </p:nvSpPr>
          <p:spPr>
            <a:xfrm flipH="1">
              <a:off x="8768727" y="4669175"/>
              <a:ext cx="163493" cy="203318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39"/>
            <p:cNvSpPr/>
            <p:nvPr/>
          </p:nvSpPr>
          <p:spPr>
            <a:xfrm flipH="1">
              <a:off x="8886343" y="4607274"/>
              <a:ext cx="119746" cy="10693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39"/>
            <p:cNvSpPr/>
            <p:nvPr/>
          </p:nvSpPr>
          <p:spPr>
            <a:xfrm flipH="1">
              <a:off x="8953586" y="4632934"/>
              <a:ext cx="17242" cy="15923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39"/>
            <p:cNvSpPr/>
            <p:nvPr/>
          </p:nvSpPr>
          <p:spPr>
            <a:xfrm flipH="1">
              <a:off x="7662343" y="4769245"/>
              <a:ext cx="575877" cy="839440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39"/>
            <p:cNvSpPr/>
            <p:nvPr/>
          </p:nvSpPr>
          <p:spPr>
            <a:xfrm flipH="1">
              <a:off x="7779756" y="4898694"/>
              <a:ext cx="298622" cy="720844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39"/>
            <p:cNvSpPr/>
            <p:nvPr/>
          </p:nvSpPr>
          <p:spPr>
            <a:xfrm flipH="1">
              <a:off x="7779756" y="4898694"/>
              <a:ext cx="298622" cy="720844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39"/>
            <p:cNvSpPr/>
            <p:nvPr/>
          </p:nvSpPr>
          <p:spPr>
            <a:xfrm flipH="1">
              <a:off x="7893180" y="5101979"/>
              <a:ext cx="153249" cy="236179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39"/>
            <p:cNvSpPr/>
            <p:nvPr/>
          </p:nvSpPr>
          <p:spPr>
            <a:xfrm flipH="1">
              <a:off x="7286065" y="4788178"/>
              <a:ext cx="378543" cy="54152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39"/>
            <p:cNvSpPr/>
            <p:nvPr/>
          </p:nvSpPr>
          <p:spPr>
            <a:xfrm flipH="1">
              <a:off x="7392525" y="4871547"/>
              <a:ext cx="216571" cy="461168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39"/>
            <p:cNvSpPr/>
            <p:nvPr/>
          </p:nvSpPr>
          <p:spPr>
            <a:xfrm flipH="1">
              <a:off x="7392525" y="4871547"/>
              <a:ext cx="216571" cy="461168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39"/>
            <p:cNvSpPr/>
            <p:nvPr/>
          </p:nvSpPr>
          <p:spPr>
            <a:xfrm flipH="1">
              <a:off x="7409395" y="5007284"/>
              <a:ext cx="115250" cy="145102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39"/>
            <p:cNvSpPr/>
            <p:nvPr/>
          </p:nvSpPr>
          <p:spPr>
            <a:xfrm flipH="1">
              <a:off x="1467321" y="4767623"/>
              <a:ext cx="545315" cy="596161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39"/>
            <p:cNvSpPr/>
            <p:nvPr/>
          </p:nvSpPr>
          <p:spPr>
            <a:xfrm flipH="1">
              <a:off x="1500791" y="4872460"/>
              <a:ext cx="393621" cy="47472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39"/>
            <p:cNvSpPr/>
            <p:nvPr/>
          </p:nvSpPr>
          <p:spPr>
            <a:xfrm flipH="1">
              <a:off x="1500791" y="4872460"/>
              <a:ext cx="393621" cy="47472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39"/>
            <p:cNvSpPr/>
            <p:nvPr/>
          </p:nvSpPr>
          <p:spPr>
            <a:xfrm flipH="1">
              <a:off x="1654919" y="4982841"/>
              <a:ext cx="151728" cy="179180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39"/>
            <p:cNvSpPr/>
            <p:nvPr/>
          </p:nvSpPr>
          <p:spPr>
            <a:xfrm flipH="1">
              <a:off x="702460" y="4609674"/>
              <a:ext cx="427530" cy="670572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39"/>
            <p:cNvSpPr/>
            <p:nvPr/>
          </p:nvSpPr>
          <p:spPr>
            <a:xfrm flipH="1">
              <a:off x="832754" y="4710488"/>
              <a:ext cx="203014" cy="582436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39"/>
            <p:cNvSpPr/>
            <p:nvPr/>
          </p:nvSpPr>
          <p:spPr>
            <a:xfrm flipH="1">
              <a:off x="832754" y="4710488"/>
              <a:ext cx="203014" cy="582436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39"/>
            <p:cNvSpPr/>
            <p:nvPr/>
          </p:nvSpPr>
          <p:spPr>
            <a:xfrm flipH="1">
              <a:off x="830658" y="4888451"/>
              <a:ext cx="126981" cy="176746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39"/>
            <p:cNvSpPr/>
            <p:nvPr/>
          </p:nvSpPr>
          <p:spPr>
            <a:xfrm flipH="1">
              <a:off x="909971" y="5099240"/>
              <a:ext cx="136346" cy="175867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39"/>
            <p:cNvSpPr/>
            <p:nvPr/>
          </p:nvSpPr>
          <p:spPr>
            <a:xfrm flipH="1">
              <a:off x="2255814" y="4884191"/>
              <a:ext cx="298486" cy="404202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39"/>
            <p:cNvSpPr/>
            <p:nvPr/>
          </p:nvSpPr>
          <p:spPr>
            <a:xfrm flipH="1">
              <a:off x="2339250" y="4997615"/>
              <a:ext cx="134824" cy="290778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39"/>
            <p:cNvSpPr/>
            <p:nvPr/>
          </p:nvSpPr>
          <p:spPr>
            <a:xfrm flipH="1">
              <a:off x="2339250" y="4997615"/>
              <a:ext cx="134824" cy="29138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39"/>
            <p:cNvSpPr/>
            <p:nvPr/>
          </p:nvSpPr>
          <p:spPr>
            <a:xfrm flipH="1">
              <a:off x="2483710" y="4995688"/>
              <a:ext cx="239019" cy="293010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39"/>
            <p:cNvSpPr/>
            <p:nvPr/>
          </p:nvSpPr>
          <p:spPr>
            <a:xfrm flipH="1">
              <a:off x="2520492" y="5074831"/>
              <a:ext cx="122485" cy="21386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39"/>
            <p:cNvSpPr/>
            <p:nvPr/>
          </p:nvSpPr>
          <p:spPr>
            <a:xfrm flipH="1">
              <a:off x="2520492" y="5074831"/>
              <a:ext cx="122485" cy="21386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39"/>
            <p:cNvSpPr/>
            <p:nvPr/>
          </p:nvSpPr>
          <p:spPr>
            <a:xfrm flipH="1">
              <a:off x="1147029" y="4851026"/>
              <a:ext cx="169240" cy="445211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39"/>
            <p:cNvSpPr/>
            <p:nvPr/>
          </p:nvSpPr>
          <p:spPr>
            <a:xfrm flipH="1">
              <a:off x="1218802" y="4730705"/>
              <a:ext cx="185231" cy="185197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39"/>
            <p:cNvSpPr/>
            <p:nvPr/>
          </p:nvSpPr>
          <p:spPr>
            <a:xfrm flipH="1">
              <a:off x="1304166" y="4768400"/>
              <a:ext cx="30190" cy="22955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39"/>
            <p:cNvSpPr/>
            <p:nvPr/>
          </p:nvSpPr>
          <p:spPr>
            <a:xfrm flipH="1">
              <a:off x="1213968" y="4973172"/>
              <a:ext cx="233475" cy="123093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39"/>
            <p:cNvSpPr/>
            <p:nvPr/>
          </p:nvSpPr>
          <p:spPr>
            <a:xfrm flipH="1">
              <a:off x="1404270" y="4917998"/>
              <a:ext cx="119171" cy="107068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39"/>
            <p:cNvSpPr/>
            <p:nvPr/>
          </p:nvSpPr>
          <p:spPr>
            <a:xfrm flipH="1">
              <a:off x="1478782" y="4951502"/>
              <a:ext cx="15720" cy="1717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39"/>
            <p:cNvSpPr/>
            <p:nvPr/>
          </p:nvSpPr>
          <p:spPr>
            <a:xfrm flipH="1">
              <a:off x="-938150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39"/>
            <p:cNvSpPr/>
            <p:nvPr/>
          </p:nvSpPr>
          <p:spPr>
            <a:xfrm flipH="1">
              <a:off x="-938150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39"/>
            <p:cNvSpPr/>
            <p:nvPr/>
          </p:nvSpPr>
          <p:spPr>
            <a:xfrm flipH="1">
              <a:off x="-172478" y="4811234"/>
              <a:ext cx="108319" cy="55498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39"/>
            <p:cNvSpPr/>
            <p:nvPr/>
          </p:nvSpPr>
          <p:spPr>
            <a:xfrm flipH="1">
              <a:off x="-172478" y="4811234"/>
              <a:ext cx="108319" cy="55498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39"/>
            <p:cNvSpPr/>
            <p:nvPr/>
          </p:nvSpPr>
          <p:spPr>
            <a:xfrm flipH="1">
              <a:off x="421689" y="4993389"/>
              <a:ext cx="147502" cy="368603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39"/>
            <p:cNvSpPr/>
            <p:nvPr/>
          </p:nvSpPr>
          <p:spPr>
            <a:xfrm flipH="1">
              <a:off x="421689" y="4993389"/>
              <a:ext cx="147502" cy="368603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39"/>
            <p:cNvSpPr/>
            <p:nvPr/>
          </p:nvSpPr>
          <p:spPr>
            <a:xfrm flipH="1">
              <a:off x="-230694" y="4887538"/>
              <a:ext cx="259709" cy="17708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39"/>
            <p:cNvSpPr/>
            <p:nvPr/>
          </p:nvSpPr>
          <p:spPr>
            <a:xfrm flipH="1">
              <a:off x="450324" y="5016006"/>
              <a:ext cx="62781" cy="108319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39"/>
            <p:cNvSpPr/>
            <p:nvPr/>
          </p:nvSpPr>
          <p:spPr>
            <a:xfrm flipH="1">
              <a:off x="8428522" y="4734593"/>
              <a:ext cx="1253143" cy="422594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39"/>
            <p:cNvSpPr/>
            <p:nvPr/>
          </p:nvSpPr>
          <p:spPr>
            <a:xfrm flipH="1">
              <a:off x="9088411" y="4922224"/>
              <a:ext cx="73633" cy="377021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39"/>
            <p:cNvSpPr/>
            <p:nvPr/>
          </p:nvSpPr>
          <p:spPr>
            <a:xfrm flipH="1">
              <a:off x="9088411" y="4922224"/>
              <a:ext cx="73633" cy="377021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39"/>
            <p:cNvSpPr/>
            <p:nvPr/>
          </p:nvSpPr>
          <p:spPr>
            <a:xfrm flipH="1">
              <a:off x="8658616" y="5045858"/>
              <a:ext cx="100172" cy="250378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39"/>
            <p:cNvSpPr/>
            <p:nvPr/>
          </p:nvSpPr>
          <p:spPr>
            <a:xfrm flipH="1">
              <a:off x="8658616" y="5045858"/>
              <a:ext cx="100172" cy="250378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39"/>
            <p:cNvSpPr/>
            <p:nvPr/>
          </p:nvSpPr>
          <p:spPr>
            <a:xfrm flipH="1">
              <a:off x="9025055" y="4974085"/>
              <a:ext cx="176475" cy="120389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39"/>
            <p:cNvSpPr/>
            <p:nvPr/>
          </p:nvSpPr>
          <p:spPr>
            <a:xfrm flipH="1">
              <a:off x="8696616" y="5061241"/>
              <a:ext cx="42564" cy="73633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39"/>
            <p:cNvSpPr/>
            <p:nvPr/>
          </p:nvSpPr>
          <p:spPr>
            <a:xfrm flipH="1">
              <a:off x="7961334" y="3763125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0" name="Google Shape;3620;p39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_2_1_1_2"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2" name="Google Shape;3622;p40"/>
          <p:cNvGrpSpPr/>
          <p:nvPr/>
        </p:nvGrpSpPr>
        <p:grpSpPr>
          <a:xfrm>
            <a:off x="-762000" y="-390525"/>
            <a:ext cx="11982226" cy="5857533"/>
            <a:chOff x="-762000" y="-390525"/>
            <a:chExt cx="11982226" cy="5857533"/>
          </a:xfrm>
        </p:grpSpPr>
        <p:sp>
          <p:nvSpPr>
            <p:cNvPr id="3623" name="Google Shape;3623;p40"/>
            <p:cNvSpPr/>
            <p:nvPr/>
          </p:nvSpPr>
          <p:spPr>
            <a:xfrm>
              <a:off x="-110475" y="-142875"/>
              <a:ext cx="9401373" cy="5308709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40"/>
            <p:cNvSpPr/>
            <p:nvPr/>
          </p:nvSpPr>
          <p:spPr>
            <a:xfrm>
              <a:off x="719621" y="-133563"/>
              <a:ext cx="4356325" cy="1682831"/>
            </a:xfrm>
            <a:custGeom>
              <a:rect b="b" l="l" r="r" t="t"/>
              <a:pathLst>
                <a:path extrusionOk="0" h="43086" w="130195">
                  <a:moveTo>
                    <a:pt x="58576" y="1"/>
                  </a:moveTo>
                  <a:cubicBezTo>
                    <a:pt x="53602" y="1"/>
                    <a:pt x="48638" y="588"/>
                    <a:pt x="45061" y="1754"/>
                  </a:cubicBezTo>
                  <a:lnTo>
                    <a:pt x="3105" y="15421"/>
                  </a:lnTo>
                  <a:lnTo>
                    <a:pt x="1" y="40998"/>
                  </a:lnTo>
                  <a:lnTo>
                    <a:pt x="130195" y="43085"/>
                  </a:lnTo>
                  <a:lnTo>
                    <a:pt x="119864" y="15725"/>
                  </a:lnTo>
                  <a:lnTo>
                    <a:pt x="71432" y="1549"/>
                  </a:lnTo>
                  <a:cubicBezTo>
                    <a:pt x="67888" y="514"/>
                    <a:pt x="63227" y="1"/>
                    <a:pt x="5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40"/>
            <p:cNvSpPr/>
            <p:nvPr/>
          </p:nvSpPr>
          <p:spPr>
            <a:xfrm>
              <a:off x="-393775" y="-77592"/>
              <a:ext cx="7472321" cy="1569721"/>
            </a:xfrm>
            <a:custGeom>
              <a:rect b="b" l="l" r="r" t="t"/>
              <a:pathLst>
                <a:path extrusionOk="0" h="40190" w="223321">
                  <a:moveTo>
                    <a:pt x="84924" y="0"/>
                  </a:moveTo>
                  <a:cubicBezTo>
                    <a:pt x="81832" y="0"/>
                    <a:pt x="78674" y="328"/>
                    <a:pt x="76026" y="1080"/>
                  </a:cubicBezTo>
                  <a:cubicBezTo>
                    <a:pt x="75883" y="1115"/>
                    <a:pt x="75740" y="1160"/>
                    <a:pt x="75597" y="1204"/>
                  </a:cubicBezTo>
                  <a:lnTo>
                    <a:pt x="60548" y="5781"/>
                  </a:lnTo>
                  <a:cubicBezTo>
                    <a:pt x="53141" y="8036"/>
                    <a:pt x="42941" y="9255"/>
                    <a:pt x="32485" y="9255"/>
                  </a:cubicBezTo>
                  <a:cubicBezTo>
                    <a:pt x="28710" y="9255"/>
                    <a:pt x="24902" y="9096"/>
                    <a:pt x="21179" y="8769"/>
                  </a:cubicBezTo>
                  <a:lnTo>
                    <a:pt x="2275" y="7101"/>
                  </a:lnTo>
                  <a:lnTo>
                    <a:pt x="0" y="40189"/>
                  </a:lnTo>
                  <a:lnTo>
                    <a:pt x="156315" y="37781"/>
                  </a:lnTo>
                  <a:lnTo>
                    <a:pt x="223321" y="15817"/>
                  </a:lnTo>
                  <a:lnTo>
                    <a:pt x="197503" y="19867"/>
                  </a:lnTo>
                  <a:cubicBezTo>
                    <a:pt x="190195" y="21009"/>
                    <a:pt x="182085" y="21589"/>
                    <a:pt x="173940" y="21589"/>
                  </a:cubicBezTo>
                  <a:cubicBezTo>
                    <a:pt x="168276" y="21589"/>
                    <a:pt x="162595" y="21309"/>
                    <a:pt x="157154" y="20741"/>
                  </a:cubicBezTo>
                  <a:cubicBezTo>
                    <a:pt x="152229" y="20233"/>
                    <a:pt x="148741" y="18966"/>
                    <a:pt x="148125" y="17467"/>
                  </a:cubicBezTo>
                  <a:cubicBezTo>
                    <a:pt x="147294" y="15456"/>
                    <a:pt x="141361" y="13964"/>
                    <a:pt x="134466" y="13964"/>
                  </a:cubicBezTo>
                  <a:cubicBezTo>
                    <a:pt x="133959" y="13964"/>
                    <a:pt x="133448" y="13972"/>
                    <a:pt x="132933" y="13988"/>
                  </a:cubicBezTo>
                  <a:lnTo>
                    <a:pt x="112423" y="14613"/>
                  </a:lnTo>
                  <a:cubicBezTo>
                    <a:pt x="111810" y="14632"/>
                    <a:pt x="111204" y="14641"/>
                    <a:pt x="110605" y="14641"/>
                  </a:cubicBezTo>
                  <a:cubicBezTo>
                    <a:pt x="100399" y="14641"/>
                    <a:pt x="92498" y="11914"/>
                    <a:pt x="94697" y="8948"/>
                  </a:cubicBezTo>
                  <a:lnTo>
                    <a:pt x="97927" y="4612"/>
                  </a:lnTo>
                  <a:cubicBezTo>
                    <a:pt x="99853" y="2019"/>
                    <a:pt x="92592" y="0"/>
                    <a:pt x="8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40"/>
            <p:cNvSpPr/>
            <p:nvPr/>
          </p:nvSpPr>
          <p:spPr>
            <a:xfrm>
              <a:off x="2433029" y="-390525"/>
              <a:ext cx="8773513" cy="2324781"/>
            </a:xfrm>
            <a:custGeom>
              <a:rect b="b" l="l" r="r" t="t"/>
              <a:pathLst>
                <a:path extrusionOk="0" h="59522" w="262209">
                  <a:moveTo>
                    <a:pt x="86689" y="1"/>
                  </a:moveTo>
                  <a:cubicBezTo>
                    <a:pt x="79326" y="1"/>
                    <a:pt x="71979" y="814"/>
                    <a:pt x="66686" y="2428"/>
                  </a:cubicBezTo>
                  <a:lnTo>
                    <a:pt x="4586" y="21313"/>
                  </a:lnTo>
                  <a:lnTo>
                    <a:pt x="1" y="56649"/>
                  </a:lnTo>
                  <a:lnTo>
                    <a:pt x="192677" y="59522"/>
                  </a:lnTo>
                  <a:lnTo>
                    <a:pt x="262208" y="26452"/>
                  </a:lnTo>
                  <a:lnTo>
                    <a:pt x="231074" y="26782"/>
                  </a:lnTo>
                  <a:cubicBezTo>
                    <a:pt x="230068" y="26793"/>
                    <a:pt x="229063" y="26798"/>
                    <a:pt x="228060" y="26798"/>
                  </a:cubicBezTo>
                  <a:cubicBezTo>
                    <a:pt x="208028" y="26798"/>
                    <a:pt x="188697" y="24603"/>
                    <a:pt x="174041" y="20635"/>
                  </a:cubicBezTo>
                  <a:lnTo>
                    <a:pt x="105706" y="2142"/>
                  </a:lnTo>
                  <a:cubicBezTo>
                    <a:pt x="100465" y="711"/>
                    <a:pt x="93571" y="1"/>
                    <a:pt x="86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40"/>
            <p:cNvSpPr/>
            <p:nvPr/>
          </p:nvSpPr>
          <p:spPr>
            <a:xfrm>
              <a:off x="-279441" y="-315885"/>
              <a:ext cx="11499667" cy="5782893"/>
            </a:xfrm>
            <a:custGeom>
              <a:rect b="b" l="l" r="r" t="t"/>
              <a:pathLst>
                <a:path extrusionOk="0" h="148061" w="343684">
                  <a:moveTo>
                    <a:pt x="156832" y="1"/>
                  </a:moveTo>
                  <a:cubicBezTo>
                    <a:pt x="152620" y="1"/>
                    <a:pt x="148318" y="451"/>
                    <a:pt x="144726" y="1480"/>
                  </a:cubicBezTo>
                  <a:cubicBezTo>
                    <a:pt x="144566" y="1525"/>
                    <a:pt x="144405" y="1569"/>
                    <a:pt x="144245" y="1623"/>
                  </a:cubicBezTo>
                  <a:lnTo>
                    <a:pt x="81164" y="20161"/>
                  </a:lnTo>
                  <a:cubicBezTo>
                    <a:pt x="64526" y="25049"/>
                    <a:pt x="42473" y="28118"/>
                    <a:pt x="18824" y="28823"/>
                  </a:cubicBezTo>
                  <a:lnTo>
                    <a:pt x="0" y="29385"/>
                  </a:lnTo>
                  <a:lnTo>
                    <a:pt x="4782" y="144858"/>
                  </a:lnTo>
                  <a:lnTo>
                    <a:pt x="332550" y="148061"/>
                  </a:lnTo>
                  <a:lnTo>
                    <a:pt x="343683" y="21356"/>
                  </a:lnTo>
                  <a:lnTo>
                    <a:pt x="330284" y="24023"/>
                  </a:lnTo>
                  <a:cubicBezTo>
                    <a:pt x="317026" y="26102"/>
                    <a:pt x="288331" y="28557"/>
                    <a:pt x="268080" y="28557"/>
                  </a:cubicBezTo>
                  <a:cubicBezTo>
                    <a:pt x="262783" y="28557"/>
                    <a:pt x="258063" y="28389"/>
                    <a:pt x="254348" y="28002"/>
                  </a:cubicBezTo>
                  <a:cubicBezTo>
                    <a:pt x="247711" y="27315"/>
                    <a:pt x="242992" y="25602"/>
                    <a:pt x="242162" y="23586"/>
                  </a:cubicBezTo>
                  <a:cubicBezTo>
                    <a:pt x="241037" y="20854"/>
                    <a:pt x="232990" y="18845"/>
                    <a:pt x="223649" y="18845"/>
                  </a:cubicBezTo>
                  <a:cubicBezTo>
                    <a:pt x="222987" y="18845"/>
                    <a:pt x="222317" y="18855"/>
                    <a:pt x="221644" y="18876"/>
                  </a:cubicBezTo>
                  <a:lnTo>
                    <a:pt x="208565" y="19277"/>
                  </a:lnTo>
                  <a:cubicBezTo>
                    <a:pt x="207353" y="19315"/>
                    <a:pt x="206153" y="19333"/>
                    <a:pt x="204969" y="19333"/>
                  </a:cubicBezTo>
                  <a:cubicBezTo>
                    <a:pt x="184530" y="19333"/>
                    <a:pt x="168702" y="13876"/>
                    <a:pt x="173104" y="7948"/>
                  </a:cubicBezTo>
                  <a:lnTo>
                    <a:pt x="174398" y="6217"/>
                  </a:lnTo>
                  <a:cubicBezTo>
                    <a:pt x="176997" y="2717"/>
                    <a:pt x="167185" y="1"/>
                    <a:pt x="156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40"/>
            <p:cNvSpPr/>
            <p:nvPr/>
          </p:nvSpPr>
          <p:spPr>
            <a:xfrm>
              <a:off x="548136" y="4047805"/>
              <a:ext cx="247542" cy="209651"/>
            </a:xfrm>
            <a:custGeom>
              <a:rect b="b" l="l" r="r" t="t"/>
              <a:pathLst>
                <a:path extrusionOk="0" h="6634" w="7833">
                  <a:moveTo>
                    <a:pt x="3912" y="1"/>
                  </a:moveTo>
                  <a:cubicBezTo>
                    <a:pt x="3598" y="1"/>
                    <a:pt x="3283" y="157"/>
                    <a:pt x="3105" y="469"/>
                  </a:cubicBezTo>
                  <a:lnTo>
                    <a:pt x="357" y="5233"/>
                  </a:lnTo>
                  <a:cubicBezTo>
                    <a:pt x="0" y="5849"/>
                    <a:pt x="446" y="6634"/>
                    <a:pt x="1169" y="6634"/>
                  </a:cubicBezTo>
                  <a:lnTo>
                    <a:pt x="6664" y="6634"/>
                  </a:lnTo>
                  <a:cubicBezTo>
                    <a:pt x="7378" y="6634"/>
                    <a:pt x="7833" y="5849"/>
                    <a:pt x="7467" y="5233"/>
                  </a:cubicBezTo>
                  <a:lnTo>
                    <a:pt x="6905" y="4252"/>
                  </a:lnTo>
                  <a:lnTo>
                    <a:pt x="6093" y="2851"/>
                  </a:lnTo>
                  <a:lnTo>
                    <a:pt x="4719" y="469"/>
                  </a:lnTo>
                  <a:cubicBezTo>
                    <a:pt x="4541" y="157"/>
                    <a:pt x="4227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40"/>
            <p:cNvSpPr/>
            <p:nvPr/>
          </p:nvSpPr>
          <p:spPr>
            <a:xfrm>
              <a:off x="487237" y="4170046"/>
              <a:ext cx="369054" cy="312391"/>
            </a:xfrm>
            <a:custGeom>
              <a:rect b="b" l="l" r="r" t="t"/>
              <a:pathLst>
                <a:path extrusionOk="0" h="9885" w="11678">
                  <a:moveTo>
                    <a:pt x="5839" y="0"/>
                  </a:moveTo>
                  <a:cubicBezTo>
                    <a:pt x="5369" y="0"/>
                    <a:pt x="4898" y="232"/>
                    <a:pt x="4630" y="696"/>
                  </a:cubicBezTo>
                  <a:lnTo>
                    <a:pt x="2587" y="4246"/>
                  </a:lnTo>
                  <a:lnTo>
                    <a:pt x="955" y="7065"/>
                  </a:lnTo>
                  <a:lnTo>
                    <a:pt x="536" y="7788"/>
                  </a:lnTo>
                  <a:cubicBezTo>
                    <a:pt x="0" y="8725"/>
                    <a:pt x="669" y="9885"/>
                    <a:pt x="1740" y="9885"/>
                  </a:cubicBezTo>
                  <a:lnTo>
                    <a:pt x="9938" y="9885"/>
                  </a:lnTo>
                  <a:cubicBezTo>
                    <a:pt x="11009" y="9885"/>
                    <a:pt x="11678" y="8725"/>
                    <a:pt x="11143" y="7788"/>
                  </a:cubicBezTo>
                  <a:lnTo>
                    <a:pt x="9100" y="4246"/>
                  </a:lnTo>
                  <a:lnTo>
                    <a:pt x="7048" y="696"/>
                  </a:lnTo>
                  <a:cubicBezTo>
                    <a:pt x="6780" y="232"/>
                    <a:pt x="6310" y="0"/>
                    <a:pt x="5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40"/>
            <p:cNvSpPr/>
            <p:nvPr/>
          </p:nvSpPr>
          <p:spPr>
            <a:xfrm>
              <a:off x="440433" y="4339881"/>
              <a:ext cx="462661" cy="391492"/>
            </a:xfrm>
            <a:custGeom>
              <a:rect b="b" l="l" r="r" t="t"/>
              <a:pathLst>
                <a:path extrusionOk="0" h="12388" w="14640">
                  <a:moveTo>
                    <a:pt x="7320" y="1"/>
                  </a:moveTo>
                  <a:cubicBezTo>
                    <a:pt x="6731" y="1"/>
                    <a:pt x="6143" y="291"/>
                    <a:pt x="5808" y="871"/>
                  </a:cubicBezTo>
                  <a:lnTo>
                    <a:pt x="3239" y="5322"/>
                  </a:lnTo>
                  <a:lnTo>
                    <a:pt x="678" y="9765"/>
                  </a:lnTo>
                  <a:cubicBezTo>
                    <a:pt x="0" y="10925"/>
                    <a:pt x="848" y="12388"/>
                    <a:pt x="2186" y="12388"/>
                  </a:cubicBezTo>
                  <a:lnTo>
                    <a:pt x="12454" y="12388"/>
                  </a:lnTo>
                  <a:cubicBezTo>
                    <a:pt x="13801" y="12388"/>
                    <a:pt x="14640" y="10925"/>
                    <a:pt x="13971" y="9765"/>
                  </a:cubicBezTo>
                  <a:lnTo>
                    <a:pt x="11402" y="5322"/>
                  </a:lnTo>
                  <a:lnTo>
                    <a:pt x="8832" y="871"/>
                  </a:lnTo>
                  <a:cubicBezTo>
                    <a:pt x="8498" y="291"/>
                    <a:pt x="7909" y="1"/>
                    <a:pt x="7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40"/>
            <p:cNvSpPr/>
            <p:nvPr/>
          </p:nvSpPr>
          <p:spPr>
            <a:xfrm>
              <a:off x="618611" y="4182150"/>
              <a:ext cx="177069" cy="75309"/>
            </a:xfrm>
            <a:custGeom>
              <a:rect b="b" l="l" r="r" t="t"/>
              <a:pathLst>
                <a:path extrusionOk="0" h="2383" w="5603">
                  <a:moveTo>
                    <a:pt x="4675" y="1"/>
                  </a:moveTo>
                  <a:lnTo>
                    <a:pt x="4336" y="349"/>
                  </a:lnTo>
                  <a:cubicBezTo>
                    <a:pt x="4069" y="607"/>
                    <a:pt x="3721" y="750"/>
                    <a:pt x="3346" y="750"/>
                  </a:cubicBezTo>
                  <a:lnTo>
                    <a:pt x="3292" y="750"/>
                  </a:lnTo>
                  <a:cubicBezTo>
                    <a:pt x="2927" y="750"/>
                    <a:pt x="2570" y="902"/>
                    <a:pt x="2311" y="1160"/>
                  </a:cubicBezTo>
                  <a:lnTo>
                    <a:pt x="2195" y="1276"/>
                  </a:lnTo>
                  <a:cubicBezTo>
                    <a:pt x="2061" y="1410"/>
                    <a:pt x="1910" y="1508"/>
                    <a:pt x="1740" y="1580"/>
                  </a:cubicBezTo>
                  <a:cubicBezTo>
                    <a:pt x="1571" y="1651"/>
                    <a:pt x="1392" y="1687"/>
                    <a:pt x="1205" y="1687"/>
                  </a:cubicBezTo>
                  <a:cubicBezTo>
                    <a:pt x="705" y="1687"/>
                    <a:pt x="241" y="1954"/>
                    <a:pt x="1" y="2383"/>
                  </a:cubicBezTo>
                  <a:lnTo>
                    <a:pt x="4434" y="2383"/>
                  </a:lnTo>
                  <a:cubicBezTo>
                    <a:pt x="5148" y="2383"/>
                    <a:pt x="5603" y="1598"/>
                    <a:pt x="5237" y="982"/>
                  </a:cubicBezTo>
                  <a:lnTo>
                    <a:pt x="4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40"/>
            <p:cNvSpPr/>
            <p:nvPr/>
          </p:nvSpPr>
          <p:spPr>
            <a:xfrm>
              <a:off x="487237" y="4393322"/>
              <a:ext cx="256012" cy="89119"/>
            </a:xfrm>
            <a:custGeom>
              <a:rect b="b" l="l" r="r" t="t"/>
              <a:pathLst>
                <a:path extrusionOk="0" h="2820" w="8101">
                  <a:moveTo>
                    <a:pt x="955" y="0"/>
                  </a:moveTo>
                  <a:lnTo>
                    <a:pt x="536" y="723"/>
                  </a:lnTo>
                  <a:cubicBezTo>
                    <a:pt x="0" y="1660"/>
                    <a:pt x="669" y="2820"/>
                    <a:pt x="1740" y="2820"/>
                  </a:cubicBezTo>
                  <a:lnTo>
                    <a:pt x="8101" y="2820"/>
                  </a:lnTo>
                  <a:lnTo>
                    <a:pt x="7423" y="2142"/>
                  </a:lnTo>
                  <a:cubicBezTo>
                    <a:pt x="7003" y="1722"/>
                    <a:pt x="6441" y="1490"/>
                    <a:pt x="5853" y="1490"/>
                  </a:cubicBezTo>
                  <a:lnTo>
                    <a:pt x="5567" y="1490"/>
                  </a:lnTo>
                  <a:cubicBezTo>
                    <a:pt x="4978" y="1490"/>
                    <a:pt x="4416" y="1258"/>
                    <a:pt x="3997" y="839"/>
                  </a:cubicBezTo>
                  <a:lnTo>
                    <a:pt x="3810" y="652"/>
                  </a:lnTo>
                  <a:cubicBezTo>
                    <a:pt x="3399" y="241"/>
                    <a:pt x="2828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40"/>
            <p:cNvSpPr/>
            <p:nvPr/>
          </p:nvSpPr>
          <p:spPr>
            <a:xfrm>
              <a:off x="689939" y="4306761"/>
              <a:ext cx="82925" cy="57264"/>
            </a:xfrm>
            <a:custGeom>
              <a:rect b="b" l="l" r="r" t="t"/>
              <a:pathLst>
                <a:path extrusionOk="0" h="1812" w="2624">
                  <a:moveTo>
                    <a:pt x="937" y="1"/>
                  </a:moveTo>
                  <a:cubicBezTo>
                    <a:pt x="714" y="1"/>
                    <a:pt x="509" y="135"/>
                    <a:pt x="429" y="349"/>
                  </a:cubicBezTo>
                  <a:cubicBezTo>
                    <a:pt x="348" y="545"/>
                    <a:pt x="241" y="813"/>
                    <a:pt x="143" y="1062"/>
                  </a:cubicBezTo>
                  <a:cubicBezTo>
                    <a:pt x="1" y="1419"/>
                    <a:pt x="268" y="1812"/>
                    <a:pt x="661" y="1812"/>
                  </a:cubicBezTo>
                  <a:lnTo>
                    <a:pt x="1927" y="1812"/>
                  </a:lnTo>
                  <a:cubicBezTo>
                    <a:pt x="2356" y="1812"/>
                    <a:pt x="2623" y="1339"/>
                    <a:pt x="2391" y="973"/>
                  </a:cubicBezTo>
                  <a:lnTo>
                    <a:pt x="2204" y="670"/>
                  </a:lnTo>
                  <a:cubicBezTo>
                    <a:pt x="1945" y="251"/>
                    <a:pt x="1499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40"/>
            <p:cNvSpPr/>
            <p:nvPr/>
          </p:nvSpPr>
          <p:spPr>
            <a:xfrm>
              <a:off x="648223" y="4486646"/>
              <a:ext cx="203583" cy="118983"/>
            </a:xfrm>
            <a:custGeom>
              <a:rect b="b" l="l" r="r" t="t"/>
              <a:pathLst>
                <a:path extrusionOk="0" fill="none" h="3765" w="6442">
                  <a:moveTo>
                    <a:pt x="0" y="0"/>
                  </a:moveTo>
                  <a:lnTo>
                    <a:pt x="785" y="1793"/>
                  </a:lnTo>
                  <a:cubicBezTo>
                    <a:pt x="999" y="2266"/>
                    <a:pt x="1463" y="2570"/>
                    <a:pt x="1981" y="2570"/>
                  </a:cubicBezTo>
                  <a:lnTo>
                    <a:pt x="2525" y="2570"/>
                  </a:lnTo>
                  <a:cubicBezTo>
                    <a:pt x="2971" y="2570"/>
                    <a:pt x="3381" y="2793"/>
                    <a:pt x="3622" y="3167"/>
                  </a:cubicBezTo>
                  <a:cubicBezTo>
                    <a:pt x="3863" y="3542"/>
                    <a:pt x="4273" y="3765"/>
                    <a:pt x="4719" y="3765"/>
                  </a:cubicBezTo>
                  <a:lnTo>
                    <a:pt x="6441" y="3765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40"/>
            <p:cNvSpPr/>
            <p:nvPr/>
          </p:nvSpPr>
          <p:spPr>
            <a:xfrm>
              <a:off x="8357658" y="4047805"/>
              <a:ext cx="247542" cy="209651"/>
            </a:xfrm>
            <a:custGeom>
              <a:rect b="b" l="l" r="r" t="t"/>
              <a:pathLst>
                <a:path extrusionOk="0" h="6634" w="7833">
                  <a:moveTo>
                    <a:pt x="3912" y="1"/>
                  </a:moveTo>
                  <a:cubicBezTo>
                    <a:pt x="3598" y="1"/>
                    <a:pt x="3283" y="157"/>
                    <a:pt x="3105" y="469"/>
                  </a:cubicBezTo>
                  <a:lnTo>
                    <a:pt x="357" y="5233"/>
                  </a:lnTo>
                  <a:cubicBezTo>
                    <a:pt x="0" y="5849"/>
                    <a:pt x="446" y="6634"/>
                    <a:pt x="1169" y="6634"/>
                  </a:cubicBezTo>
                  <a:lnTo>
                    <a:pt x="6664" y="6634"/>
                  </a:lnTo>
                  <a:cubicBezTo>
                    <a:pt x="7378" y="6634"/>
                    <a:pt x="7833" y="5849"/>
                    <a:pt x="7467" y="5233"/>
                  </a:cubicBezTo>
                  <a:lnTo>
                    <a:pt x="6905" y="4252"/>
                  </a:lnTo>
                  <a:lnTo>
                    <a:pt x="6093" y="2851"/>
                  </a:lnTo>
                  <a:lnTo>
                    <a:pt x="4719" y="469"/>
                  </a:lnTo>
                  <a:cubicBezTo>
                    <a:pt x="4541" y="157"/>
                    <a:pt x="4227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40"/>
            <p:cNvSpPr/>
            <p:nvPr/>
          </p:nvSpPr>
          <p:spPr>
            <a:xfrm>
              <a:off x="8296759" y="4170046"/>
              <a:ext cx="369054" cy="312391"/>
            </a:xfrm>
            <a:custGeom>
              <a:rect b="b" l="l" r="r" t="t"/>
              <a:pathLst>
                <a:path extrusionOk="0" h="9885" w="11678">
                  <a:moveTo>
                    <a:pt x="5839" y="0"/>
                  </a:moveTo>
                  <a:cubicBezTo>
                    <a:pt x="5369" y="0"/>
                    <a:pt x="4898" y="232"/>
                    <a:pt x="4630" y="696"/>
                  </a:cubicBezTo>
                  <a:lnTo>
                    <a:pt x="2587" y="4246"/>
                  </a:lnTo>
                  <a:lnTo>
                    <a:pt x="955" y="7065"/>
                  </a:lnTo>
                  <a:lnTo>
                    <a:pt x="536" y="7788"/>
                  </a:lnTo>
                  <a:cubicBezTo>
                    <a:pt x="0" y="8725"/>
                    <a:pt x="669" y="9885"/>
                    <a:pt x="1740" y="9885"/>
                  </a:cubicBezTo>
                  <a:lnTo>
                    <a:pt x="9938" y="9885"/>
                  </a:lnTo>
                  <a:cubicBezTo>
                    <a:pt x="11009" y="9885"/>
                    <a:pt x="11678" y="8725"/>
                    <a:pt x="11143" y="7788"/>
                  </a:cubicBezTo>
                  <a:lnTo>
                    <a:pt x="9100" y="4246"/>
                  </a:lnTo>
                  <a:lnTo>
                    <a:pt x="7048" y="696"/>
                  </a:lnTo>
                  <a:cubicBezTo>
                    <a:pt x="6780" y="232"/>
                    <a:pt x="6310" y="0"/>
                    <a:pt x="5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40"/>
            <p:cNvSpPr/>
            <p:nvPr/>
          </p:nvSpPr>
          <p:spPr>
            <a:xfrm>
              <a:off x="8249955" y="4339881"/>
              <a:ext cx="462661" cy="391492"/>
            </a:xfrm>
            <a:custGeom>
              <a:rect b="b" l="l" r="r" t="t"/>
              <a:pathLst>
                <a:path extrusionOk="0" h="12388" w="14640">
                  <a:moveTo>
                    <a:pt x="7320" y="1"/>
                  </a:moveTo>
                  <a:cubicBezTo>
                    <a:pt x="6731" y="1"/>
                    <a:pt x="6143" y="291"/>
                    <a:pt x="5808" y="871"/>
                  </a:cubicBezTo>
                  <a:lnTo>
                    <a:pt x="3239" y="5322"/>
                  </a:lnTo>
                  <a:lnTo>
                    <a:pt x="678" y="9765"/>
                  </a:lnTo>
                  <a:cubicBezTo>
                    <a:pt x="0" y="10925"/>
                    <a:pt x="848" y="12388"/>
                    <a:pt x="2186" y="12388"/>
                  </a:cubicBezTo>
                  <a:lnTo>
                    <a:pt x="12454" y="12388"/>
                  </a:lnTo>
                  <a:cubicBezTo>
                    <a:pt x="13801" y="12388"/>
                    <a:pt x="14640" y="10925"/>
                    <a:pt x="13971" y="9765"/>
                  </a:cubicBezTo>
                  <a:lnTo>
                    <a:pt x="11401" y="5322"/>
                  </a:lnTo>
                  <a:lnTo>
                    <a:pt x="8832" y="871"/>
                  </a:lnTo>
                  <a:cubicBezTo>
                    <a:pt x="8498" y="291"/>
                    <a:pt x="7909" y="1"/>
                    <a:pt x="7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40"/>
            <p:cNvSpPr/>
            <p:nvPr/>
          </p:nvSpPr>
          <p:spPr>
            <a:xfrm>
              <a:off x="8428133" y="4182150"/>
              <a:ext cx="177069" cy="75309"/>
            </a:xfrm>
            <a:custGeom>
              <a:rect b="b" l="l" r="r" t="t"/>
              <a:pathLst>
                <a:path extrusionOk="0" h="2383" w="5603">
                  <a:moveTo>
                    <a:pt x="4675" y="1"/>
                  </a:moveTo>
                  <a:lnTo>
                    <a:pt x="4336" y="349"/>
                  </a:lnTo>
                  <a:cubicBezTo>
                    <a:pt x="4068" y="607"/>
                    <a:pt x="3721" y="750"/>
                    <a:pt x="3346" y="750"/>
                  </a:cubicBezTo>
                  <a:lnTo>
                    <a:pt x="3292" y="750"/>
                  </a:lnTo>
                  <a:cubicBezTo>
                    <a:pt x="2927" y="750"/>
                    <a:pt x="2570" y="902"/>
                    <a:pt x="2311" y="1160"/>
                  </a:cubicBezTo>
                  <a:lnTo>
                    <a:pt x="2195" y="1276"/>
                  </a:lnTo>
                  <a:cubicBezTo>
                    <a:pt x="2061" y="1410"/>
                    <a:pt x="1910" y="1508"/>
                    <a:pt x="1740" y="1580"/>
                  </a:cubicBezTo>
                  <a:cubicBezTo>
                    <a:pt x="1571" y="1651"/>
                    <a:pt x="1392" y="1687"/>
                    <a:pt x="1205" y="1687"/>
                  </a:cubicBezTo>
                  <a:cubicBezTo>
                    <a:pt x="705" y="1687"/>
                    <a:pt x="241" y="1954"/>
                    <a:pt x="0" y="2383"/>
                  </a:cubicBezTo>
                  <a:lnTo>
                    <a:pt x="4434" y="2383"/>
                  </a:lnTo>
                  <a:cubicBezTo>
                    <a:pt x="5148" y="2383"/>
                    <a:pt x="5603" y="1598"/>
                    <a:pt x="5237" y="982"/>
                  </a:cubicBezTo>
                  <a:lnTo>
                    <a:pt x="4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40"/>
            <p:cNvSpPr/>
            <p:nvPr/>
          </p:nvSpPr>
          <p:spPr>
            <a:xfrm>
              <a:off x="8296759" y="4393322"/>
              <a:ext cx="256012" cy="89119"/>
            </a:xfrm>
            <a:custGeom>
              <a:rect b="b" l="l" r="r" t="t"/>
              <a:pathLst>
                <a:path extrusionOk="0" h="2820" w="8101">
                  <a:moveTo>
                    <a:pt x="955" y="0"/>
                  </a:moveTo>
                  <a:lnTo>
                    <a:pt x="536" y="723"/>
                  </a:lnTo>
                  <a:cubicBezTo>
                    <a:pt x="0" y="1660"/>
                    <a:pt x="669" y="2820"/>
                    <a:pt x="1740" y="2820"/>
                  </a:cubicBezTo>
                  <a:lnTo>
                    <a:pt x="8101" y="2820"/>
                  </a:lnTo>
                  <a:lnTo>
                    <a:pt x="7423" y="2142"/>
                  </a:lnTo>
                  <a:cubicBezTo>
                    <a:pt x="7003" y="1722"/>
                    <a:pt x="6441" y="1490"/>
                    <a:pt x="5852" y="1490"/>
                  </a:cubicBezTo>
                  <a:lnTo>
                    <a:pt x="5567" y="1490"/>
                  </a:lnTo>
                  <a:cubicBezTo>
                    <a:pt x="4978" y="1490"/>
                    <a:pt x="4416" y="1258"/>
                    <a:pt x="3997" y="839"/>
                  </a:cubicBezTo>
                  <a:lnTo>
                    <a:pt x="3810" y="652"/>
                  </a:lnTo>
                  <a:cubicBezTo>
                    <a:pt x="3399" y="241"/>
                    <a:pt x="2828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40"/>
            <p:cNvSpPr/>
            <p:nvPr/>
          </p:nvSpPr>
          <p:spPr>
            <a:xfrm>
              <a:off x="8499461" y="4306761"/>
              <a:ext cx="82925" cy="57264"/>
            </a:xfrm>
            <a:custGeom>
              <a:rect b="b" l="l" r="r" t="t"/>
              <a:pathLst>
                <a:path extrusionOk="0" h="1812" w="2624">
                  <a:moveTo>
                    <a:pt x="937" y="1"/>
                  </a:moveTo>
                  <a:cubicBezTo>
                    <a:pt x="714" y="1"/>
                    <a:pt x="509" y="135"/>
                    <a:pt x="429" y="349"/>
                  </a:cubicBezTo>
                  <a:cubicBezTo>
                    <a:pt x="348" y="545"/>
                    <a:pt x="241" y="813"/>
                    <a:pt x="143" y="1062"/>
                  </a:cubicBezTo>
                  <a:cubicBezTo>
                    <a:pt x="1" y="1419"/>
                    <a:pt x="268" y="1812"/>
                    <a:pt x="661" y="1812"/>
                  </a:cubicBezTo>
                  <a:lnTo>
                    <a:pt x="1927" y="1812"/>
                  </a:lnTo>
                  <a:cubicBezTo>
                    <a:pt x="2356" y="1812"/>
                    <a:pt x="2623" y="1339"/>
                    <a:pt x="2391" y="973"/>
                  </a:cubicBezTo>
                  <a:lnTo>
                    <a:pt x="2204" y="670"/>
                  </a:lnTo>
                  <a:cubicBezTo>
                    <a:pt x="1945" y="251"/>
                    <a:pt x="1499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40"/>
            <p:cNvSpPr/>
            <p:nvPr/>
          </p:nvSpPr>
          <p:spPr>
            <a:xfrm>
              <a:off x="8448138" y="4080673"/>
              <a:ext cx="105489" cy="70505"/>
            </a:xfrm>
            <a:custGeom>
              <a:rect b="b" l="l" r="r" t="t"/>
              <a:pathLst>
                <a:path extrusionOk="0" fill="none" h="2231" w="3338">
                  <a:moveTo>
                    <a:pt x="1" y="0"/>
                  </a:moveTo>
                  <a:lnTo>
                    <a:pt x="545" y="0"/>
                  </a:lnTo>
                  <a:cubicBezTo>
                    <a:pt x="822" y="0"/>
                    <a:pt x="1071" y="143"/>
                    <a:pt x="1205" y="384"/>
                  </a:cubicBezTo>
                  <a:lnTo>
                    <a:pt x="2035" y="1847"/>
                  </a:lnTo>
                  <a:cubicBezTo>
                    <a:pt x="2169" y="2088"/>
                    <a:pt x="2427" y="2230"/>
                    <a:pt x="2695" y="2230"/>
                  </a:cubicBezTo>
                  <a:lnTo>
                    <a:pt x="3337" y="2230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40"/>
            <p:cNvSpPr/>
            <p:nvPr/>
          </p:nvSpPr>
          <p:spPr>
            <a:xfrm>
              <a:off x="8550500" y="4367092"/>
              <a:ext cx="87413" cy="33593"/>
            </a:xfrm>
            <a:custGeom>
              <a:rect b="b" l="l" r="r" t="t"/>
              <a:pathLst>
                <a:path extrusionOk="0" fill="none" h="1063" w="2766">
                  <a:moveTo>
                    <a:pt x="2766" y="1062"/>
                  </a:moveTo>
                  <a:lnTo>
                    <a:pt x="1133" y="1062"/>
                  </a:lnTo>
                  <a:cubicBezTo>
                    <a:pt x="821" y="1062"/>
                    <a:pt x="535" y="902"/>
                    <a:pt x="384" y="634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40"/>
            <p:cNvSpPr/>
            <p:nvPr/>
          </p:nvSpPr>
          <p:spPr>
            <a:xfrm>
              <a:off x="8457745" y="4486646"/>
              <a:ext cx="203583" cy="118983"/>
            </a:xfrm>
            <a:custGeom>
              <a:rect b="b" l="l" r="r" t="t"/>
              <a:pathLst>
                <a:path extrusionOk="0" fill="none" h="3765" w="6442">
                  <a:moveTo>
                    <a:pt x="0" y="0"/>
                  </a:moveTo>
                  <a:lnTo>
                    <a:pt x="785" y="1793"/>
                  </a:lnTo>
                  <a:cubicBezTo>
                    <a:pt x="999" y="2266"/>
                    <a:pt x="1463" y="2570"/>
                    <a:pt x="1981" y="2570"/>
                  </a:cubicBezTo>
                  <a:lnTo>
                    <a:pt x="2525" y="2570"/>
                  </a:lnTo>
                  <a:cubicBezTo>
                    <a:pt x="2971" y="2570"/>
                    <a:pt x="3381" y="2793"/>
                    <a:pt x="3622" y="3167"/>
                  </a:cubicBezTo>
                  <a:cubicBezTo>
                    <a:pt x="3863" y="3542"/>
                    <a:pt x="4273" y="3765"/>
                    <a:pt x="4719" y="3765"/>
                  </a:cubicBezTo>
                  <a:lnTo>
                    <a:pt x="6441" y="3765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40"/>
            <p:cNvSpPr/>
            <p:nvPr/>
          </p:nvSpPr>
          <p:spPr>
            <a:xfrm>
              <a:off x="8109258" y="4303664"/>
              <a:ext cx="155105" cy="131119"/>
            </a:xfrm>
            <a:custGeom>
              <a:rect b="b" l="l" r="r" t="t"/>
              <a:pathLst>
                <a:path extrusionOk="0" h="4149" w="4908">
                  <a:moveTo>
                    <a:pt x="2457" y="1"/>
                  </a:moveTo>
                  <a:cubicBezTo>
                    <a:pt x="2260" y="1"/>
                    <a:pt x="2062" y="99"/>
                    <a:pt x="1946" y="295"/>
                  </a:cubicBezTo>
                  <a:lnTo>
                    <a:pt x="233" y="3275"/>
                  </a:lnTo>
                  <a:cubicBezTo>
                    <a:pt x="1" y="3658"/>
                    <a:pt x="286" y="4149"/>
                    <a:pt x="732" y="4149"/>
                  </a:cubicBezTo>
                  <a:lnTo>
                    <a:pt x="4176" y="4149"/>
                  </a:lnTo>
                  <a:cubicBezTo>
                    <a:pt x="4622" y="4149"/>
                    <a:pt x="4907" y="3658"/>
                    <a:pt x="4684" y="3275"/>
                  </a:cubicBezTo>
                  <a:lnTo>
                    <a:pt x="4327" y="2659"/>
                  </a:lnTo>
                  <a:lnTo>
                    <a:pt x="3819" y="1785"/>
                  </a:lnTo>
                  <a:lnTo>
                    <a:pt x="2963" y="295"/>
                  </a:lnTo>
                  <a:cubicBezTo>
                    <a:pt x="2851" y="99"/>
                    <a:pt x="2655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40"/>
            <p:cNvSpPr/>
            <p:nvPr/>
          </p:nvSpPr>
          <p:spPr>
            <a:xfrm>
              <a:off x="8071208" y="4380144"/>
              <a:ext cx="231204" cy="195335"/>
            </a:xfrm>
            <a:custGeom>
              <a:rect b="b" l="l" r="r" t="t"/>
              <a:pathLst>
                <a:path extrusionOk="0" h="6181" w="7316">
                  <a:moveTo>
                    <a:pt x="3658" y="0"/>
                  </a:moveTo>
                  <a:cubicBezTo>
                    <a:pt x="3364" y="0"/>
                    <a:pt x="3069" y="145"/>
                    <a:pt x="2900" y="435"/>
                  </a:cubicBezTo>
                  <a:lnTo>
                    <a:pt x="1624" y="2657"/>
                  </a:lnTo>
                  <a:lnTo>
                    <a:pt x="598" y="4423"/>
                  </a:lnTo>
                  <a:lnTo>
                    <a:pt x="339" y="4869"/>
                  </a:lnTo>
                  <a:cubicBezTo>
                    <a:pt x="0" y="5458"/>
                    <a:pt x="420" y="6180"/>
                    <a:pt x="1098" y="6180"/>
                  </a:cubicBezTo>
                  <a:lnTo>
                    <a:pt x="6218" y="6180"/>
                  </a:lnTo>
                  <a:cubicBezTo>
                    <a:pt x="6896" y="6180"/>
                    <a:pt x="7316" y="5458"/>
                    <a:pt x="6977" y="4869"/>
                  </a:cubicBezTo>
                  <a:lnTo>
                    <a:pt x="5692" y="2657"/>
                  </a:lnTo>
                  <a:lnTo>
                    <a:pt x="4416" y="435"/>
                  </a:lnTo>
                  <a:cubicBezTo>
                    <a:pt x="4247" y="145"/>
                    <a:pt x="3952" y="0"/>
                    <a:pt x="3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40"/>
            <p:cNvSpPr/>
            <p:nvPr/>
          </p:nvSpPr>
          <p:spPr>
            <a:xfrm>
              <a:off x="8042165" y="4486425"/>
              <a:ext cx="289289" cy="244951"/>
            </a:xfrm>
            <a:custGeom>
              <a:rect b="b" l="l" r="r" t="t"/>
              <a:pathLst>
                <a:path extrusionOk="0" h="7751" w="9154">
                  <a:moveTo>
                    <a:pt x="4577" y="1"/>
                  </a:moveTo>
                  <a:cubicBezTo>
                    <a:pt x="4209" y="1"/>
                    <a:pt x="3841" y="181"/>
                    <a:pt x="3631" y="543"/>
                  </a:cubicBezTo>
                  <a:lnTo>
                    <a:pt x="2026" y="3326"/>
                  </a:lnTo>
                  <a:lnTo>
                    <a:pt x="420" y="6109"/>
                  </a:lnTo>
                  <a:cubicBezTo>
                    <a:pt x="1" y="6832"/>
                    <a:pt x="527" y="7751"/>
                    <a:pt x="1365" y="7751"/>
                  </a:cubicBezTo>
                  <a:lnTo>
                    <a:pt x="7789" y="7751"/>
                  </a:lnTo>
                  <a:cubicBezTo>
                    <a:pt x="8627" y="7751"/>
                    <a:pt x="9154" y="6832"/>
                    <a:pt x="8734" y="6109"/>
                  </a:cubicBezTo>
                  <a:lnTo>
                    <a:pt x="7128" y="3326"/>
                  </a:lnTo>
                  <a:lnTo>
                    <a:pt x="5523" y="543"/>
                  </a:lnTo>
                  <a:cubicBezTo>
                    <a:pt x="5313" y="181"/>
                    <a:pt x="4945" y="1"/>
                    <a:pt x="4577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40"/>
            <p:cNvSpPr/>
            <p:nvPr/>
          </p:nvSpPr>
          <p:spPr>
            <a:xfrm>
              <a:off x="8153534" y="4387697"/>
              <a:ext cx="110830" cy="47088"/>
            </a:xfrm>
            <a:custGeom>
              <a:rect b="b" l="l" r="r" t="t"/>
              <a:pathLst>
                <a:path extrusionOk="0" h="1490" w="3507">
                  <a:moveTo>
                    <a:pt x="2926" y="0"/>
                  </a:moveTo>
                  <a:lnTo>
                    <a:pt x="2712" y="214"/>
                  </a:lnTo>
                  <a:cubicBezTo>
                    <a:pt x="2552" y="375"/>
                    <a:pt x="2329" y="473"/>
                    <a:pt x="2097" y="473"/>
                  </a:cubicBezTo>
                  <a:lnTo>
                    <a:pt x="2061" y="473"/>
                  </a:lnTo>
                  <a:cubicBezTo>
                    <a:pt x="1829" y="473"/>
                    <a:pt x="1606" y="562"/>
                    <a:pt x="1446" y="723"/>
                  </a:cubicBezTo>
                  <a:lnTo>
                    <a:pt x="1374" y="794"/>
                  </a:lnTo>
                  <a:cubicBezTo>
                    <a:pt x="1294" y="883"/>
                    <a:pt x="1196" y="946"/>
                    <a:pt x="1089" y="990"/>
                  </a:cubicBezTo>
                  <a:cubicBezTo>
                    <a:pt x="982" y="1035"/>
                    <a:pt x="875" y="1053"/>
                    <a:pt x="759" y="1053"/>
                  </a:cubicBezTo>
                  <a:cubicBezTo>
                    <a:pt x="438" y="1053"/>
                    <a:pt x="152" y="1222"/>
                    <a:pt x="0" y="1490"/>
                  </a:cubicBezTo>
                  <a:lnTo>
                    <a:pt x="2775" y="1490"/>
                  </a:lnTo>
                  <a:cubicBezTo>
                    <a:pt x="3221" y="1490"/>
                    <a:pt x="3506" y="999"/>
                    <a:pt x="3283" y="616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40"/>
            <p:cNvSpPr/>
            <p:nvPr/>
          </p:nvSpPr>
          <p:spPr>
            <a:xfrm>
              <a:off x="8071208" y="4519924"/>
              <a:ext cx="160446" cy="55557"/>
            </a:xfrm>
            <a:custGeom>
              <a:rect b="b" l="l" r="r" t="t"/>
              <a:pathLst>
                <a:path extrusionOk="0" h="1758" w="5077">
                  <a:moveTo>
                    <a:pt x="598" y="0"/>
                  </a:moveTo>
                  <a:lnTo>
                    <a:pt x="339" y="446"/>
                  </a:lnTo>
                  <a:cubicBezTo>
                    <a:pt x="0" y="1035"/>
                    <a:pt x="420" y="1757"/>
                    <a:pt x="1098" y="1757"/>
                  </a:cubicBezTo>
                  <a:lnTo>
                    <a:pt x="5077" y="1757"/>
                  </a:lnTo>
                  <a:lnTo>
                    <a:pt x="4648" y="1338"/>
                  </a:lnTo>
                  <a:cubicBezTo>
                    <a:pt x="4390" y="1071"/>
                    <a:pt x="4033" y="928"/>
                    <a:pt x="3667" y="928"/>
                  </a:cubicBezTo>
                  <a:lnTo>
                    <a:pt x="3489" y="928"/>
                  </a:lnTo>
                  <a:cubicBezTo>
                    <a:pt x="3123" y="928"/>
                    <a:pt x="2766" y="785"/>
                    <a:pt x="2507" y="517"/>
                  </a:cubicBezTo>
                  <a:lnTo>
                    <a:pt x="2391" y="401"/>
                  </a:lnTo>
                  <a:cubicBezTo>
                    <a:pt x="2133" y="143"/>
                    <a:pt x="1776" y="0"/>
                    <a:pt x="1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40"/>
            <p:cNvSpPr/>
            <p:nvPr/>
          </p:nvSpPr>
          <p:spPr>
            <a:xfrm>
              <a:off x="8198063" y="4465504"/>
              <a:ext cx="51923" cy="36122"/>
            </a:xfrm>
            <a:custGeom>
              <a:rect b="b" l="l" r="r" t="t"/>
              <a:pathLst>
                <a:path extrusionOk="0" h="1143" w="1643">
                  <a:moveTo>
                    <a:pt x="590" y="0"/>
                  </a:moveTo>
                  <a:cubicBezTo>
                    <a:pt x="447" y="0"/>
                    <a:pt x="322" y="89"/>
                    <a:pt x="269" y="223"/>
                  </a:cubicBezTo>
                  <a:cubicBezTo>
                    <a:pt x="224" y="348"/>
                    <a:pt x="153" y="509"/>
                    <a:pt x="90" y="669"/>
                  </a:cubicBezTo>
                  <a:cubicBezTo>
                    <a:pt x="1" y="892"/>
                    <a:pt x="170" y="1142"/>
                    <a:pt x="411" y="1142"/>
                  </a:cubicBezTo>
                  <a:lnTo>
                    <a:pt x="1205" y="1142"/>
                  </a:lnTo>
                  <a:cubicBezTo>
                    <a:pt x="1482" y="1142"/>
                    <a:pt x="1642" y="839"/>
                    <a:pt x="1500" y="616"/>
                  </a:cubicBezTo>
                  <a:lnTo>
                    <a:pt x="1384" y="420"/>
                  </a:lnTo>
                  <a:cubicBezTo>
                    <a:pt x="1223" y="161"/>
                    <a:pt x="938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40"/>
            <p:cNvSpPr/>
            <p:nvPr/>
          </p:nvSpPr>
          <p:spPr>
            <a:xfrm>
              <a:off x="8166207" y="4324238"/>
              <a:ext cx="66018" cy="44022"/>
            </a:xfrm>
            <a:custGeom>
              <a:rect b="b" l="l" r="r" t="t"/>
              <a:pathLst>
                <a:path extrusionOk="0" fill="none" h="1393" w="2089">
                  <a:moveTo>
                    <a:pt x="1" y="1"/>
                  </a:moveTo>
                  <a:lnTo>
                    <a:pt x="340" y="1"/>
                  </a:lnTo>
                  <a:cubicBezTo>
                    <a:pt x="509" y="1"/>
                    <a:pt x="670" y="90"/>
                    <a:pt x="750" y="242"/>
                  </a:cubicBezTo>
                  <a:lnTo>
                    <a:pt x="1268" y="1152"/>
                  </a:lnTo>
                  <a:cubicBezTo>
                    <a:pt x="1357" y="1303"/>
                    <a:pt x="1508" y="1393"/>
                    <a:pt x="1687" y="1393"/>
                  </a:cubicBezTo>
                  <a:lnTo>
                    <a:pt x="2088" y="1393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40"/>
            <p:cNvSpPr/>
            <p:nvPr/>
          </p:nvSpPr>
          <p:spPr>
            <a:xfrm>
              <a:off x="8230203" y="4503554"/>
              <a:ext cx="54736" cy="20889"/>
            </a:xfrm>
            <a:custGeom>
              <a:rect b="b" l="l" r="r" t="t"/>
              <a:pathLst>
                <a:path extrusionOk="0" fill="none" h="661" w="1732">
                  <a:moveTo>
                    <a:pt x="1732" y="661"/>
                  </a:moveTo>
                  <a:lnTo>
                    <a:pt x="706" y="661"/>
                  </a:lnTo>
                  <a:cubicBezTo>
                    <a:pt x="509" y="661"/>
                    <a:pt x="331" y="554"/>
                    <a:pt x="233" y="393"/>
                  </a:cubicBez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40"/>
            <p:cNvSpPr/>
            <p:nvPr/>
          </p:nvSpPr>
          <p:spPr>
            <a:xfrm>
              <a:off x="8171864" y="4578264"/>
              <a:ext cx="127737" cy="74455"/>
            </a:xfrm>
            <a:custGeom>
              <a:rect b="b" l="l" r="r" t="t"/>
              <a:pathLst>
                <a:path extrusionOk="0" fill="none" h="2356" w="4042">
                  <a:moveTo>
                    <a:pt x="0" y="1"/>
                  </a:moveTo>
                  <a:lnTo>
                    <a:pt x="500" y="1116"/>
                  </a:lnTo>
                  <a:cubicBezTo>
                    <a:pt x="634" y="1419"/>
                    <a:pt x="928" y="1606"/>
                    <a:pt x="1249" y="1606"/>
                  </a:cubicBezTo>
                  <a:lnTo>
                    <a:pt x="1588" y="1606"/>
                  </a:lnTo>
                  <a:cubicBezTo>
                    <a:pt x="1865" y="1606"/>
                    <a:pt x="2123" y="1749"/>
                    <a:pt x="2275" y="1981"/>
                  </a:cubicBezTo>
                  <a:cubicBezTo>
                    <a:pt x="2427" y="2213"/>
                    <a:pt x="2685" y="2356"/>
                    <a:pt x="2962" y="2356"/>
                  </a:cubicBezTo>
                  <a:lnTo>
                    <a:pt x="4041" y="2356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40"/>
            <p:cNvSpPr/>
            <p:nvPr/>
          </p:nvSpPr>
          <p:spPr>
            <a:xfrm>
              <a:off x="302296" y="4602219"/>
              <a:ext cx="6100357" cy="588976"/>
            </a:xfrm>
            <a:custGeom>
              <a:rect b="b" l="l" r="r" t="t"/>
              <a:pathLst>
                <a:path extrusionOk="0" h="18637" w="193034">
                  <a:moveTo>
                    <a:pt x="8323" y="1"/>
                  </a:moveTo>
                  <a:lnTo>
                    <a:pt x="0" y="14203"/>
                  </a:lnTo>
                  <a:lnTo>
                    <a:pt x="129801" y="18637"/>
                  </a:lnTo>
                  <a:lnTo>
                    <a:pt x="193034" y="9225"/>
                  </a:lnTo>
                  <a:lnTo>
                    <a:pt x="184202" y="7985"/>
                  </a:lnTo>
                  <a:cubicBezTo>
                    <a:pt x="180523" y="7471"/>
                    <a:pt x="176613" y="7213"/>
                    <a:pt x="172707" y="7213"/>
                  </a:cubicBezTo>
                  <a:cubicBezTo>
                    <a:pt x="168352" y="7213"/>
                    <a:pt x="164002" y="7533"/>
                    <a:pt x="159981" y="8173"/>
                  </a:cubicBezTo>
                  <a:lnTo>
                    <a:pt x="157947" y="8494"/>
                  </a:lnTo>
                  <a:cubicBezTo>
                    <a:pt x="154896" y="8975"/>
                    <a:pt x="151560" y="9225"/>
                    <a:pt x="148188" y="9225"/>
                  </a:cubicBezTo>
                  <a:lnTo>
                    <a:pt x="146510" y="9225"/>
                  </a:lnTo>
                  <a:cubicBezTo>
                    <a:pt x="141024" y="9225"/>
                    <a:pt x="135636" y="8726"/>
                    <a:pt x="130925" y="7789"/>
                  </a:cubicBezTo>
                  <a:lnTo>
                    <a:pt x="128677" y="7343"/>
                  </a:lnTo>
                  <a:cubicBezTo>
                    <a:pt x="123967" y="6397"/>
                    <a:pt x="118579" y="5907"/>
                    <a:pt x="113083" y="5907"/>
                  </a:cubicBezTo>
                  <a:lnTo>
                    <a:pt x="86882" y="5907"/>
                  </a:lnTo>
                  <a:cubicBezTo>
                    <a:pt x="78844" y="5907"/>
                    <a:pt x="71137" y="4845"/>
                    <a:pt x="65454" y="2954"/>
                  </a:cubicBezTo>
                  <a:cubicBezTo>
                    <a:pt x="59771" y="1063"/>
                    <a:pt x="52063" y="1"/>
                    <a:pt x="44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40"/>
            <p:cNvSpPr/>
            <p:nvPr/>
          </p:nvSpPr>
          <p:spPr>
            <a:xfrm>
              <a:off x="8733450" y="2769903"/>
              <a:ext cx="782099" cy="667413"/>
            </a:xfrm>
            <a:custGeom>
              <a:rect b="b" l="l" r="r" t="t"/>
              <a:pathLst>
                <a:path extrusionOk="0" h="21119" w="24748">
                  <a:moveTo>
                    <a:pt x="12273" y="0"/>
                  </a:moveTo>
                  <a:cubicBezTo>
                    <a:pt x="11270" y="0"/>
                    <a:pt x="10269" y="497"/>
                    <a:pt x="9698" y="1492"/>
                  </a:cubicBezTo>
                  <a:lnTo>
                    <a:pt x="947" y="16649"/>
                  </a:lnTo>
                  <a:cubicBezTo>
                    <a:pt x="866" y="16783"/>
                    <a:pt x="795" y="16926"/>
                    <a:pt x="741" y="17068"/>
                  </a:cubicBezTo>
                  <a:cubicBezTo>
                    <a:pt x="1" y="18968"/>
                    <a:pt x="1393" y="21118"/>
                    <a:pt x="3525" y="21118"/>
                  </a:cubicBezTo>
                  <a:lnTo>
                    <a:pt x="21028" y="21118"/>
                  </a:lnTo>
                  <a:cubicBezTo>
                    <a:pt x="23321" y="21118"/>
                    <a:pt x="24748" y="18638"/>
                    <a:pt x="23606" y="16649"/>
                  </a:cubicBezTo>
                  <a:lnTo>
                    <a:pt x="23178" y="15900"/>
                  </a:lnTo>
                  <a:lnTo>
                    <a:pt x="21804" y="13536"/>
                  </a:lnTo>
                  <a:lnTo>
                    <a:pt x="19226" y="9066"/>
                  </a:lnTo>
                  <a:lnTo>
                    <a:pt x="14855" y="1492"/>
                  </a:lnTo>
                  <a:cubicBezTo>
                    <a:pt x="14279" y="497"/>
                    <a:pt x="13275" y="0"/>
                    <a:pt x="12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40"/>
            <p:cNvSpPr/>
            <p:nvPr/>
          </p:nvSpPr>
          <p:spPr>
            <a:xfrm>
              <a:off x="8533308" y="3158747"/>
              <a:ext cx="1175929" cy="994942"/>
            </a:xfrm>
            <a:custGeom>
              <a:rect b="b" l="l" r="r" t="t"/>
              <a:pathLst>
                <a:path extrusionOk="0" h="31483" w="37210">
                  <a:moveTo>
                    <a:pt x="18606" y="0"/>
                  </a:moveTo>
                  <a:cubicBezTo>
                    <a:pt x="17111" y="0"/>
                    <a:pt x="15616" y="741"/>
                    <a:pt x="14764" y="2222"/>
                  </a:cubicBezTo>
                  <a:lnTo>
                    <a:pt x="8234" y="13516"/>
                  </a:lnTo>
                  <a:lnTo>
                    <a:pt x="3042" y="22526"/>
                  </a:lnTo>
                  <a:lnTo>
                    <a:pt x="1713" y="24819"/>
                  </a:lnTo>
                  <a:cubicBezTo>
                    <a:pt x="0" y="27780"/>
                    <a:pt x="2141" y="31483"/>
                    <a:pt x="5558" y="31483"/>
                  </a:cubicBezTo>
                  <a:lnTo>
                    <a:pt x="31661" y="31483"/>
                  </a:lnTo>
                  <a:cubicBezTo>
                    <a:pt x="35078" y="31483"/>
                    <a:pt x="37210" y="27780"/>
                    <a:pt x="35506" y="24819"/>
                  </a:cubicBezTo>
                  <a:lnTo>
                    <a:pt x="28976" y="13516"/>
                  </a:lnTo>
                  <a:lnTo>
                    <a:pt x="22454" y="2222"/>
                  </a:lnTo>
                  <a:cubicBezTo>
                    <a:pt x="21598" y="741"/>
                    <a:pt x="20101" y="0"/>
                    <a:pt x="18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40"/>
            <p:cNvSpPr/>
            <p:nvPr/>
          </p:nvSpPr>
          <p:spPr>
            <a:xfrm>
              <a:off x="8384710" y="3699761"/>
              <a:ext cx="1473372" cy="1246719"/>
            </a:xfrm>
            <a:custGeom>
              <a:rect b="b" l="l" r="r" t="t"/>
              <a:pathLst>
                <a:path extrusionOk="0" h="39450" w="46622">
                  <a:moveTo>
                    <a:pt x="23311" y="1"/>
                  </a:moveTo>
                  <a:cubicBezTo>
                    <a:pt x="21438" y="1"/>
                    <a:pt x="19564" y="929"/>
                    <a:pt x="18494" y="2784"/>
                  </a:cubicBezTo>
                  <a:lnTo>
                    <a:pt x="10313" y="16942"/>
                  </a:lnTo>
                  <a:lnTo>
                    <a:pt x="2142" y="31099"/>
                  </a:lnTo>
                  <a:cubicBezTo>
                    <a:pt x="1" y="34811"/>
                    <a:pt x="2677" y="39449"/>
                    <a:pt x="6959" y="39449"/>
                  </a:cubicBezTo>
                  <a:lnTo>
                    <a:pt x="39655" y="39449"/>
                  </a:lnTo>
                  <a:cubicBezTo>
                    <a:pt x="43946" y="39449"/>
                    <a:pt x="46622" y="34811"/>
                    <a:pt x="44481" y="31099"/>
                  </a:cubicBezTo>
                  <a:lnTo>
                    <a:pt x="36300" y="16942"/>
                  </a:lnTo>
                  <a:lnTo>
                    <a:pt x="28129" y="2784"/>
                  </a:lnTo>
                  <a:cubicBezTo>
                    <a:pt x="27058" y="929"/>
                    <a:pt x="25185" y="1"/>
                    <a:pt x="23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40"/>
            <p:cNvSpPr/>
            <p:nvPr/>
          </p:nvSpPr>
          <p:spPr>
            <a:xfrm>
              <a:off x="8533308" y="3870607"/>
              <a:ext cx="815345" cy="283095"/>
            </a:xfrm>
            <a:custGeom>
              <a:rect b="b" l="l" r="r" t="t"/>
              <a:pathLst>
                <a:path extrusionOk="0" h="8958" w="25800">
                  <a:moveTo>
                    <a:pt x="3042" y="1"/>
                  </a:moveTo>
                  <a:lnTo>
                    <a:pt x="1713" y="2294"/>
                  </a:lnTo>
                  <a:cubicBezTo>
                    <a:pt x="0" y="5255"/>
                    <a:pt x="2141" y="8958"/>
                    <a:pt x="5558" y="8958"/>
                  </a:cubicBezTo>
                  <a:lnTo>
                    <a:pt x="25800" y="8958"/>
                  </a:lnTo>
                  <a:lnTo>
                    <a:pt x="23641" y="6799"/>
                  </a:lnTo>
                  <a:cubicBezTo>
                    <a:pt x="22312" y="5470"/>
                    <a:pt x="20510" y="4729"/>
                    <a:pt x="18636" y="4729"/>
                  </a:cubicBezTo>
                  <a:lnTo>
                    <a:pt x="17735" y="4729"/>
                  </a:lnTo>
                  <a:cubicBezTo>
                    <a:pt x="15862" y="4729"/>
                    <a:pt x="14060" y="3980"/>
                    <a:pt x="12730" y="2650"/>
                  </a:cubicBezTo>
                  <a:lnTo>
                    <a:pt x="12150" y="2071"/>
                  </a:lnTo>
                  <a:cubicBezTo>
                    <a:pt x="10821" y="741"/>
                    <a:pt x="9019" y="1"/>
                    <a:pt x="7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40"/>
            <p:cNvSpPr/>
            <p:nvPr/>
          </p:nvSpPr>
          <p:spPr>
            <a:xfrm>
              <a:off x="8867025" y="2832801"/>
              <a:ext cx="343733" cy="349338"/>
            </a:xfrm>
            <a:custGeom>
              <a:rect b="b" l="l" r="r" t="t"/>
              <a:pathLst>
                <a:path extrusionOk="0" fill="none" h="13409" w="15550">
                  <a:moveTo>
                    <a:pt x="1" y="13409"/>
                  </a:moveTo>
                  <a:lnTo>
                    <a:pt x="2918" y="13409"/>
                  </a:lnTo>
                  <a:cubicBezTo>
                    <a:pt x="3935" y="13409"/>
                    <a:pt x="4880" y="12865"/>
                    <a:pt x="5389" y="11990"/>
                  </a:cubicBezTo>
                  <a:lnTo>
                    <a:pt x="8119" y="7253"/>
                  </a:lnTo>
                  <a:cubicBezTo>
                    <a:pt x="8627" y="6370"/>
                    <a:pt x="9564" y="5835"/>
                    <a:pt x="10581" y="5835"/>
                  </a:cubicBezTo>
                  <a:cubicBezTo>
                    <a:pt x="11607" y="5835"/>
                    <a:pt x="12552" y="5282"/>
                    <a:pt x="13061" y="4390"/>
                  </a:cubicBezTo>
                  <a:lnTo>
                    <a:pt x="15550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8516653" y="4158480"/>
              <a:ext cx="470561" cy="349334"/>
            </a:xfrm>
            <a:custGeom>
              <a:rect b="b" l="l" r="r" t="t"/>
              <a:pathLst>
                <a:path extrusionOk="0" fill="none" h="11054" w="14890">
                  <a:moveTo>
                    <a:pt x="1" y="10848"/>
                  </a:moveTo>
                  <a:lnTo>
                    <a:pt x="2436" y="10982"/>
                  </a:lnTo>
                  <a:cubicBezTo>
                    <a:pt x="3783" y="11053"/>
                    <a:pt x="5050" y="10375"/>
                    <a:pt x="5728" y="9207"/>
                  </a:cubicBezTo>
                  <a:lnTo>
                    <a:pt x="6870" y="7244"/>
                  </a:lnTo>
                  <a:cubicBezTo>
                    <a:pt x="7512" y="6147"/>
                    <a:pt x="8690" y="5469"/>
                    <a:pt x="9974" y="5469"/>
                  </a:cubicBezTo>
                  <a:cubicBezTo>
                    <a:pt x="11339" y="5469"/>
                    <a:pt x="12579" y="4693"/>
                    <a:pt x="13186" y="3471"/>
                  </a:cubicBezTo>
                  <a:lnTo>
                    <a:pt x="1489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8733450" y="3309304"/>
              <a:ext cx="245046" cy="128022"/>
            </a:xfrm>
            <a:custGeom>
              <a:rect b="b" l="l" r="r" t="t"/>
              <a:pathLst>
                <a:path extrusionOk="0" h="4051" w="7754">
                  <a:moveTo>
                    <a:pt x="741" y="0"/>
                  </a:moveTo>
                  <a:cubicBezTo>
                    <a:pt x="1" y="1900"/>
                    <a:pt x="1393" y="4050"/>
                    <a:pt x="3525" y="4050"/>
                  </a:cubicBezTo>
                  <a:lnTo>
                    <a:pt x="7753" y="4050"/>
                  </a:lnTo>
                  <a:lnTo>
                    <a:pt x="4613" y="910"/>
                  </a:lnTo>
                  <a:cubicBezTo>
                    <a:pt x="4033" y="330"/>
                    <a:pt x="3248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-419739" y="2760516"/>
              <a:ext cx="788577" cy="667224"/>
            </a:xfrm>
            <a:custGeom>
              <a:rect b="b" l="l" r="r" t="t"/>
              <a:pathLst>
                <a:path extrusionOk="0" h="21113" w="24953">
                  <a:moveTo>
                    <a:pt x="12476" y="1"/>
                  </a:moveTo>
                  <a:cubicBezTo>
                    <a:pt x="11473" y="1"/>
                    <a:pt x="10469" y="496"/>
                    <a:pt x="9894" y="1486"/>
                  </a:cubicBezTo>
                  <a:lnTo>
                    <a:pt x="1151" y="16643"/>
                  </a:lnTo>
                  <a:cubicBezTo>
                    <a:pt x="0" y="18632"/>
                    <a:pt x="1437" y="21112"/>
                    <a:pt x="3729" y="21112"/>
                  </a:cubicBezTo>
                  <a:lnTo>
                    <a:pt x="21232" y="21112"/>
                  </a:lnTo>
                  <a:cubicBezTo>
                    <a:pt x="23525" y="21112"/>
                    <a:pt x="24952" y="18632"/>
                    <a:pt x="23811" y="16643"/>
                  </a:cubicBezTo>
                  <a:lnTo>
                    <a:pt x="22009" y="13529"/>
                  </a:lnTo>
                  <a:lnTo>
                    <a:pt x="19430" y="9069"/>
                  </a:lnTo>
                  <a:lnTo>
                    <a:pt x="15059" y="1486"/>
                  </a:lnTo>
                  <a:cubicBezTo>
                    <a:pt x="14484" y="496"/>
                    <a:pt x="13480" y="1"/>
                    <a:pt x="12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-613434" y="3149171"/>
              <a:ext cx="1175961" cy="995226"/>
            </a:xfrm>
            <a:custGeom>
              <a:rect b="b" l="l" r="r" t="t"/>
              <a:pathLst>
                <a:path extrusionOk="0" h="31492" w="37211">
                  <a:moveTo>
                    <a:pt x="18606" y="0"/>
                  </a:moveTo>
                  <a:cubicBezTo>
                    <a:pt x="17111" y="0"/>
                    <a:pt x="15617" y="741"/>
                    <a:pt x="14765" y="2221"/>
                  </a:cubicBezTo>
                  <a:lnTo>
                    <a:pt x="8235" y="13524"/>
                  </a:lnTo>
                  <a:lnTo>
                    <a:pt x="3034" y="22526"/>
                  </a:lnTo>
                  <a:lnTo>
                    <a:pt x="1713" y="24827"/>
                  </a:lnTo>
                  <a:cubicBezTo>
                    <a:pt x="1" y="27789"/>
                    <a:pt x="2142" y="31491"/>
                    <a:pt x="5558" y="31491"/>
                  </a:cubicBezTo>
                  <a:lnTo>
                    <a:pt x="31661" y="31491"/>
                  </a:lnTo>
                  <a:cubicBezTo>
                    <a:pt x="35078" y="31491"/>
                    <a:pt x="37210" y="27789"/>
                    <a:pt x="35506" y="24827"/>
                  </a:cubicBezTo>
                  <a:lnTo>
                    <a:pt x="28976" y="13524"/>
                  </a:lnTo>
                  <a:lnTo>
                    <a:pt x="22455" y="2221"/>
                  </a:lnTo>
                  <a:cubicBezTo>
                    <a:pt x="21598" y="741"/>
                    <a:pt x="20102" y="0"/>
                    <a:pt x="18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-762000" y="3690469"/>
              <a:ext cx="1473372" cy="1246719"/>
            </a:xfrm>
            <a:custGeom>
              <a:rect b="b" l="l" r="r" t="t"/>
              <a:pathLst>
                <a:path extrusionOk="0" h="39450" w="46622">
                  <a:moveTo>
                    <a:pt x="23311" y="0"/>
                  </a:moveTo>
                  <a:cubicBezTo>
                    <a:pt x="21437" y="0"/>
                    <a:pt x="19564" y="928"/>
                    <a:pt x="18493" y="2784"/>
                  </a:cubicBezTo>
                  <a:lnTo>
                    <a:pt x="10313" y="16941"/>
                  </a:lnTo>
                  <a:lnTo>
                    <a:pt x="2141" y="31099"/>
                  </a:lnTo>
                  <a:cubicBezTo>
                    <a:pt x="0" y="34810"/>
                    <a:pt x="2676" y="39449"/>
                    <a:pt x="6959" y="39449"/>
                  </a:cubicBezTo>
                  <a:lnTo>
                    <a:pt x="39654" y="39449"/>
                  </a:lnTo>
                  <a:cubicBezTo>
                    <a:pt x="43936" y="39449"/>
                    <a:pt x="46622" y="34810"/>
                    <a:pt x="44472" y="31099"/>
                  </a:cubicBezTo>
                  <a:lnTo>
                    <a:pt x="36300" y="16941"/>
                  </a:lnTo>
                  <a:lnTo>
                    <a:pt x="28128" y="2784"/>
                  </a:lnTo>
                  <a:cubicBezTo>
                    <a:pt x="27058" y="928"/>
                    <a:pt x="25184" y="0"/>
                    <a:pt x="23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-194757" y="3188075"/>
              <a:ext cx="563599" cy="239673"/>
            </a:xfrm>
            <a:custGeom>
              <a:rect b="b" l="l" r="r" t="t"/>
              <a:pathLst>
                <a:path extrusionOk="0" h="7584" w="17834">
                  <a:moveTo>
                    <a:pt x="14890" y="0"/>
                  </a:moveTo>
                  <a:lnTo>
                    <a:pt x="13792" y="1098"/>
                  </a:lnTo>
                  <a:cubicBezTo>
                    <a:pt x="12963" y="1936"/>
                    <a:pt x="11839" y="2400"/>
                    <a:pt x="10661" y="2400"/>
                  </a:cubicBezTo>
                  <a:lnTo>
                    <a:pt x="10483" y="2400"/>
                  </a:lnTo>
                  <a:cubicBezTo>
                    <a:pt x="9305" y="2400"/>
                    <a:pt x="8181" y="2864"/>
                    <a:pt x="7351" y="3702"/>
                  </a:cubicBezTo>
                  <a:lnTo>
                    <a:pt x="6977" y="4068"/>
                  </a:lnTo>
                  <a:cubicBezTo>
                    <a:pt x="6557" y="4487"/>
                    <a:pt x="6067" y="4809"/>
                    <a:pt x="5531" y="5032"/>
                  </a:cubicBezTo>
                  <a:cubicBezTo>
                    <a:pt x="5005" y="5255"/>
                    <a:pt x="4425" y="5371"/>
                    <a:pt x="3836" y="5371"/>
                  </a:cubicBezTo>
                  <a:cubicBezTo>
                    <a:pt x="2231" y="5371"/>
                    <a:pt x="776" y="6236"/>
                    <a:pt x="0" y="7583"/>
                  </a:cubicBezTo>
                  <a:lnTo>
                    <a:pt x="14113" y="7583"/>
                  </a:lnTo>
                  <a:cubicBezTo>
                    <a:pt x="16406" y="7583"/>
                    <a:pt x="17833" y="5103"/>
                    <a:pt x="16692" y="3114"/>
                  </a:cubicBezTo>
                  <a:lnTo>
                    <a:pt x="14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-613434" y="3861031"/>
              <a:ext cx="815376" cy="283380"/>
            </a:xfrm>
            <a:custGeom>
              <a:rect b="b" l="l" r="r" t="t"/>
              <a:pathLst>
                <a:path extrusionOk="0" h="8967" w="25801">
                  <a:moveTo>
                    <a:pt x="3034" y="1"/>
                  </a:moveTo>
                  <a:lnTo>
                    <a:pt x="1713" y="2302"/>
                  </a:lnTo>
                  <a:cubicBezTo>
                    <a:pt x="1" y="5264"/>
                    <a:pt x="2142" y="8966"/>
                    <a:pt x="5558" y="8966"/>
                  </a:cubicBezTo>
                  <a:lnTo>
                    <a:pt x="25800" y="8966"/>
                  </a:lnTo>
                  <a:lnTo>
                    <a:pt x="23641" y="6807"/>
                  </a:lnTo>
                  <a:cubicBezTo>
                    <a:pt x="22312" y="5478"/>
                    <a:pt x="20510" y="4729"/>
                    <a:pt x="18637" y="4729"/>
                  </a:cubicBezTo>
                  <a:lnTo>
                    <a:pt x="17736" y="4729"/>
                  </a:lnTo>
                  <a:cubicBezTo>
                    <a:pt x="15862" y="4729"/>
                    <a:pt x="14060" y="3988"/>
                    <a:pt x="12731" y="2659"/>
                  </a:cubicBezTo>
                  <a:lnTo>
                    <a:pt x="12151" y="2079"/>
                  </a:lnTo>
                  <a:cubicBezTo>
                    <a:pt x="10822" y="750"/>
                    <a:pt x="9020" y="1"/>
                    <a:pt x="7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32469" y="3585010"/>
              <a:ext cx="263628" cy="182441"/>
            </a:xfrm>
            <a:custGeom>
              <a:rect b="b" l="l" r="r" t="t"/>
              <a:pathLst>
                <a:path extrusionOk="0" h="5773" w="8342">
                  <a:moveTo>
                    <a:pt x="2989" y="1"/>
                  </a:moveTo>
                  <a:cubicBezTo>
                    <a:pt x="2276" y="1"/>
                    <a:pt x="1624" y="438"/>
                    <a:pt x="1357" y="1098"/>
                  </a:cubicBezTo>
                  <a:cubicBezTo>
                    <a:pt x="1098" y="1741"/>
                    <a:pt x="768" y="2579"/>
                    <a:pt x="456" y="3373"/>
                  </a:cubicBezTo>
                  <a:cubicBezTo>
                    <a:pt x="1" y="4524"/>
                    <a:pt x="848" y="5773"/>
                    <a:pt x="2088" y="5773"/>
                  </a:cubicBezTo>
                  <a:lnTo>
                    <a:pt x="6120" y="5773"/>
                  </a:lnTo>
                  <a:cubicBezTo>
                    <a:pt x="7494" y="5773"/>
                    <a:pt x="8342" y="4265"/>
                    <a:pt x="7619" y="3097"/>
                  </a:cubicBezTo>
                  <a:lnTo>
                    <a:pt x="7013" y="2124"/>
                  </a:lnTo>
                  <a:cubicBezTo>
                    <a:pt x="6201" y="804"/>
                    <a:pt x="4756" y="1"/>
                    <a:pt x="3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-131045" y="2864965"/>
              <a:ext cx="336377" cy="224725"/>
            </a:xfrm>
            <a:custGeom>
              <a:rect b="b" l="l" r="r" t="t"/>
              <a:pathLst>
                <a:path extrusionOk="0" fill="none" h="7111" w="10644">
                  <a:moveTo>
                    <a:pt x="0" y="1"/>
                  </a:moveTo>
                  <a:lnTo>
                    <a:pt x="1740" y="1"/>
                  </a:lnTo>
                  <a:cubicBezTo>
                    <a:pt x="2614" y="1"/>
                    <a:pt x="3408" y="465"/>
                    <a:pt x="3837" y="1223"/>
                  </a:cubicBezTo>
                  <a:lnTo>
                    <a:pt x="6486" y="5889"/>
                  </a:lnTo>
                  <a:cubicBezTo>
                    <a:pt x="6914" y="6647"/>
                    <a:pt x="7717" y="7111"/>
                    <a:pt x="8582" y="7111"/>
                  </a:cubicBezTo>
                  <a:lnTo>
                    <a:pt x="10643" y="711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-110472" y="3440963"/>
              <a:ext cx="120153" cy="331289"/>
            </a:xfrm>
            <a:custGeom>
              <a:rect b="b" l="l" r="r" t="t"/>
              <a:pathLst>
                <a:path extrusionOk="0" fill="none" h="10483" w="3802">
                  <a:moveTo>
                    <a:pt x="3801" y="10483"/>
                  </a:moveTo>
                  <a:lnTo>
                    <a:pt x="1437" y="10483"/>
                  </a:lnTo>
                  <a:cubicBezTo>
                    <a:pt x="563" y="10483"/>
                    <a:pt x="1" y="9564"/>
                    <a:pt x="402" y="8788"/>
                  </a:cubicBezTo>
                  <a:lnTo>
                    <a:pt x="2838" y="4059"/>
                  </a:lnTo>
                  <a:cubicBezTo>
                    <a:pt x="3239" y="3283"/>
                    <a:pt x="2677" y="2355"/>
                    <a:pt x="1803" y="2355"/>
                  </a:cubicBezTo>
                  <a:cubicBezTo>
                    <a:pt x="893" y="2355"/>
                    <a:pt x="331" y="1347"/>
                    <a:pt x="821" y="571"/>
                  </a:cubicBezTo>
                  <a:lnTo>
                    <a:pt x="1178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95161" y="3777599"/>
              <a:ext cx="278292" cy="106026"/>
            </a:xfrm>
            <a:custGeom>
              <a:rect b="b" l="l" r="r" t="t"/>
              <a:pathLst>
                <a:path extrusionOk="0" fill="none" h="3355" w="8806">
                  <a:moveTo>
                    <a:pt x="8805" y="3354"/>
                  </a:moveTo>
                  <a:lnTo>
                    <a:pt x="3586" y="3354"/>
                  </a:lnTo>
                  <a:cubicBezTo>
                    <a:pt x="2614" y="3354"/>
                    <a:pt x="1713" y="2846"/>
                    <a:pt x="1204" y="2007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-100864" y="4157911"/>
              <a:ext cx="649021" cy="378946"/>
            </a:xfrm>
            <a:custGeom>
              <a:rect b="b" l="l" r="r" t="t"/>
              <a:pathLst>
                <a:path extrusionOk="0" fill="none" h="11991" w="20537">
                  <a:moveTo>
                    <a:pt x="0" y="0"/>
                  </a:moveTo>
                  <a:lnTo>
                    <a:pt x="2516" y="5710"/>
                  </a:lnTo>
                  <a:cubicBezTo>
                    <a:pt x="3185" y="7218"/>
                    <a:pt x="4675" y="8199"/>
                    <a:pt x="6334" y="8199"/>
                  </a:cubicBezTo>
                  <a:lnTo>
                    <a:pt x="8047" y="8199"/>
                  </a:lnTo>
                  <a:cubicBezTo>
                    <a:pt x="9456" y="8199"/>
                    <a:pt x="10777" y="8913"/>
                    <a:pt x="11544" y="10090"/>
                  </a:cubicBezTo>
                  <a:cubicBezTo>
                    <a:pt x="12311" y="11277"/>
                    <a:pt x="13631" y="11990"/>
                    <a:pt x="15041" y="11990"/>
                  </a:cubicBezTo>
                  <a:lnTo>
                    <a:pt x="20536" y="1199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-205175" y="4505550"/>
              <a:ext cx="9401694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405225" y="4621465"/>
              <a:ext cx="427108" cy="694086"/>
            </a:xfrm>
            <a:custGeom>
              <a:rect b="b" l="l" r="r" t="t"/>
              <a:pathLst>
                <a:path extrusionOk="0" h="21963" w="13515">
                  <a:moveTo>
                    <a:pt x="4323" y="0"/>
                  </a:moveTo>
                  <a:cubicBezTo>
                    <a:pt x="4060" y="0"/>
                    <a:pt x="3793" y="28"/>
                    <a:pt x="3524" y="88"/>
                  </a:cubicBezTo>
                  <a:lnTo>
                    <a:pt x="3408" y="115"/>
                  </a:lnTo>
                  <a:cubicBezTo>
                    <a:pt x="1178" y="605"/>
                    <a:pt x="0" y="3058"/>
                    <a:pt x="1017" y="5110"/>
                  </a:cubicBezTo>
                  <a:lnTo>
                    <a:pt x="2204" y="7501"/>
                  </a:lnTo>
                  <a:cubicBezTo>
                    <a:pt x="669" y="8152"/>
                    <a:pt x="232" y="10124"/>
                    <a:pt x="1365" y="11355"/>
                  </a:cubicBezTo>
                  <a:lnTo>
                    <a:pt x="4229" y="14647"/>
                  </a:lnTo>
                  <a:cubicBezTo>
                    <a:pt x="2587" y="15343"/>
                    <a:pt x="2195" y="17493"/>
                    <a:pt x="3479" y="18742"/>
                  </a:cubicBezTo>
                  <a:lnTo>
                    <a:pt x="6807" y="21962"/>
                  </a:lnTo>
                  <a:lnTo>
                    <a:pt x="11508" y="20651"/>
                  </a:lnTo>
                  <a:lnTo>
                    <a:pt x="12998" y="16039"/>
                  </a:lnTo>
                  <a:cubicBezTo>
                    <a:pt x="13514" y="14419"/>
                    <a:pt x="12309" y="12773"/>
                    <a:pt x="10621" y="12773"/>
                  </a:cubicBezTo>
                  <a:cubicBezTo>
                    <a:pt x="10616" y="12773"/>
                    <a:pt x="10612" y="12773"/>
                    <a:pt x="10607" y="12773"/>
                  </a:cubicBezTo>
                  <a:lnTo>
                    <a:pt x="10465" y="12773"/>
                  </a:lnTo>
                  <a:lnTo>
                    <a:pt x="10973" y="8759"/>
                  </a:lnTo>
                  <a:cubicBezTo>
                    <a:pt x="11158" y="7301"/>
                    <a:pt x="10014" y="6034"/>
                    <a:pt x="8578" y="6034"/>
                  </a:cubicBezTo>
                  <a:cubicBezTo>
                    <a:pt x="8494" y="6034"/>
                    <a:pt x="8409" y="6038"/>
                    <a:pt x="8324" y="6047"/>
                  </a:cubicBezTo>
                  <a:lnTo>
                    <a:pt x="8109" y="6074"/>
                  </a:lnTo>
                  <a:cubicBezTo>
                    <a:pt x="8109" y="6074"/>
                    <a:pt x="8029" y="4825"/>
                    <a:pt x="7931" y="3380"/>
                  </a:cubicBezTo>
                  <a:cubicBezTo>
                    <a:pt x="7806" y="1439"/>
                    <a:pt x="6192" y="0"/>
                    <a:pt x="4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2534893" y="4725439"/>
              <a:ext cx="169484" cy="609265"/>
            </a:xfrm>
            <a:custGeom>
              <a:rect b="b" l="l" r="r" t="t"/>
              <a:pathLst>
                <a:path extrusionOk="0" h="19279" w="5363">
                  <a:moveTo>
                    <a:pt x="1" y="0"/>
                  </a:moveTo>
                  <a:lnTo>
                    <a:pt x="5362" y="1927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534893" y="4725439"/>
              <a:ext cx="169484" cy="609265"/>
            </a:xfrm>
            <a:custGeom>
              <a:rect b="b" l="l" r="r" t="t"/>
              <a:pathLst>
                <a:path extrusionOk="0" fill="none" h="19279" w="5363">
                  <a:moveTo>
                    <a:pt x="1" y="0"/>
                  </a:moveTo>
                  <a:lnTo>
                    <a:pt x="5362" y="1927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533787" y="4907283"/>
              <a:ext cx="129981" cy="189489"/>
            </a:xfrm>
            <a:custGeom>
              <a:rect b="b" l="l" r="r" t="t"/>
              <a:pathLst>
                <a:path extrusionOk="0" fill="none" h="5996" w="4113">
                  <a:moveTo>
                    <a:pt x="0" y="1294"/>
                  </a:moveTo>
                  <a:lnTo>
                    <a:pt x="3292" y="5995"/>
                  </a:lnTo>
                  <a:lnTo>
                    <a:pt x="411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582266" y="5143264"/>
              <a:ext cx="146351" cy="172834"/>
            </a:xfrm>
            <a:custGeom>
              <a:rect b="b" l="l" r="r" t="t"/>
              <a:pathLst>
                <a:path extrusionOk="0" fill="none" h="5469" w="4631">
                  <a:moveTo>
                    <a:pt x="1" y="1089"/>
                  </a:moveTo>
                  <a:lnTo>
                    <a:pt x="3694" y="5469"/>
                  </a:lnTo>
                  <a:lnTo>
                    <a:pt x="463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7162810" y="4761214"/>
              <a:ext cx="343709" cy="492019"/>
            </a:xfrm>
            <a:custGeom>
              <a:rect b="b" l="l" r="r" t="t"/>
              <a:pathLst>
                <a:path extrusionOk="0" h="15569" w="10876">
                  <a:moveTo>
                    <a:pt x="7741" y="1"/>
                  </a:moveTo>
                  <a:cubicBezTo>
                    <a:pt x="6613" y="1"/>
                    <a:pt x="5546" y="749"/>
                    <a:pt x="5237" y="1937"/>
                  </a:cubicBezTo>
                  <a:lnTo>
                    <a:pt x="4756" y="3828"/>
                  </a:lnTo>
                  <a:cubicBezTo>
                    <a:pt x="4574" y="3770"/>
                    <a:pt x="4391" y="3742"/>
                    <a:pt x="4212" y="3742"/>
                  </a:cubicBezTo>
                  <a:cubicBezTo>
                    <a:pt x="3254" y="3742"/>
                    <a:pt x="2417" y="4538"/>
                    <a:pt x="2454" y="5568"/>
                  </a:cubicBezTo>
                  <a:lnTo>
                    <a:pt x="2472" y="8762"/>
                  </a:lnTo>
                  <a:cubicBezTo>
                    <a:pt x="2286" y="8703"/>
                    <a:pt x="2100" y="8675"/>
                    <a:pt x="1919" y="8675"/>
                  </a:cubicBezTo>
                  <a:cubicBezTo>
                    <a:pt x="888" y="8675"/>
                    <a:pt x="0" y="9564"/>
                    <a:pt x="99" y="10671"/>
                  </a:cubicBezTo>
                  <a:lnTo>
                    <a:pt x="411" y="14052"/>
                  </a:lnTo>
                  <a:lnTo>
                    <a:pt x="3650" y="15569"/>
                  </a:lnTo>
                  <a:lnTo>
                    <a:pt x="6674" y="13713"/>
                  </a:lnTo>
                  <a:cubicBezTo>
                    <a:pt x="7735" y="13062"/>
                    <a:pt x="7851" y="11572"/>
                    <a:pt x="6906" y="10769"/>
                  </a:cubicBezTo>
                  <a:lnTo>
                    <a:pt x="6825" y="10698"/>
                  </a:lnTo>
                  <a:lnTo>
                    <a:pt x="9020" y="8717"/>
                  </a:lnTo>
                  <a:cubicBezTo>
                    <a:pt x="9867" y="7950"/>
                    <a:pt x="9787" y="6594"/>
                    <a:pt x="8842" y="5943"/>
                  </a:cubicBezTo>
                  <a:lnTo>
                    <a:pt x="8717" y="5854"/>
                  </a:lnTo>
                  <a:cubicBezTo>
                    <a:pt x="8717" y="5854"/>
                    <a:pt x="9270" y="5122"/>
                    <a:pt x="9903" y="4283"/>
                  </a:cubicBezTo>
                  <a:cubicBezTo>
                    <a:pt x="10876" y="2981"/>
                    <a:pt x="10465" y="1117"/>
                    <a:pt x="9020" y="340"/>
                  </a:cubicBezTo>
                  <a:lnTo>
                    <a:pt x="8949" y="305"/>
                  </a:lnTo>
                  <a:cubicBezTo>
                    <a:pt x="8560" y="97"/>
                    <a:pt x="8146" y="1"/>
                    <a:pt x="7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7213281" y="4837093"/>
              <a:ext cx="196820" cy="418954"/>
            </a:xfrm>
            <a:custGeom>
              <a:rect b="b" l="l" r="r" t="t"/>
              <a:pathLst>
                <a:path extrusionOk="0" h="13257" w="6228">
                  <a:moveTo>
                    <a:pt x="6228" y="0"/>
                  </a:moveTo>
                  <a:lnTo>
                    <a:pt x="1" y="1325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7213281" y="4837093"/>
              <a:ext cx="196820" cy="418954"/>
            </a:xfrm>
            <a:custGeom>
              <a:rect b="b" l="l" r="r" t="t"/>
              <a:pathLst>
                <a:path extrusionOk="0" fill="none" h="13257" w="6228">
                  <a:moveTo>
                    <a:pt x="6228" y="0"/>
                  </a:moveTo>
                  <a:lnTo>
                    <a:pt x="1" y="1325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7289981" y="4960282"/>
              <a:ext cx="104889" cy="131972"/>
            </a:xfrm>
            <a:custGeom>
              <a:rect b="b" l="l" r="r" t="t"/>
              <a:pathLst>
                <a:path extrusionOk="0" fill="none" h="4176" w="3319">
                  <a:moveTo>
                    <a:pt x="411" y="1"/>
                  </a:moveTo>
                  <a:lnTo>
                    <a:pt x="0" y="4176"/>
                  </a:lnTo>
                  <a:lnTo>
                    <a:pt x="3319" y="12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7219222" y="5110839"/>
              <a:ext cx="98979" cy="132256"/>
            </a:xfrm>
            <a:custGeom>
              <a:rect b="b" l="l" r="r" t="t"/>
              <a:pathLst>
                <a:path extrusionOk="0" fill="none" h="4185" w="3132">
                  <a:moveTo>
                    <a:pt x="36" y="0"/>
                  </a:moveTo>
                  <a:lnTo>
                    <a:pt x="0" y="4184"/>
                  </a:lnTo>
                  <a:lnTo>
                    <a:pt x="3131" y="159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5659549" y="4666784"/>
              <a:ext cx="294946" cy="194292"/>
            </a:xfrm>
            <a:custGeom>
              <a:rect b="b" l="l" r="r" t="t"/>
              <a:pathLst>
                <a:path extrusionOk="0" fill="none" h="6148" w="9333">
                  <a:moveTo>
                    <a:pt x="1" y="822"/>
                  </a:moveTo>
                  <a:cubicBezTo>
                    <a:pt x="1" y="822"/>
                    <a:pt x="5452" y="1"/>
                    <a:pt x="9332" y="614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5903429" y="4628165"/>
              <a:ext cx="73065" cy="165249"/>
            </a:xfrm>
            <a:custGeom>
              <a:rect b="b" l="l" r="r" t="t"/>
              <a:pathLst>
                <a:path extrusionOk="0" fill="none" h="5229" w="2312">
                  <a:moveTo>
                    <a:pt x="2124" y="1"/>
                  </a:moveTo>
                  <a:cubicBezTo>
                    <a:pt x="2124" y="1"/>
                    <a:pt x="2311" y="3640"/>
                    <a:pt x="1" y="522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5781916" y="4531175"/>
              <a:ext cx="73602" cy="194008"/>
            </a:xfrm>
            <a:custGeom>
              <a:rect b="b" l="l" r="r" t="t"/>
              <a:pathLst>
                <a:path extrusionOk="0" fill="none" h="6139" w="2329">
                  <a:moveTo>
                    <a:pt x="1" y="1"/>
                  </a:moveTo>
                  <a:cubicBezTo>
                    <a:pt x="1" y="1"/>
                    <a:pt x="2329" y="2508"/>
                    <a:pt x="1125" y="613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5743866" y="4478745"/>
              <a:ext cx="80650" cy="80650"/>
            </a:xfrm>
            <a:custGeom>
              <a:rect b="b" l="l" r="r" t="t"/>
              <a:pathLst>
                <a:path extrusionOk="0" h="2552" w="2552">
                  <a:moveTo>
                    <a:pt x="1276" y="1"/>
                  </a:moveTo>
                  <a:cubicBezTo>
                    <a:pt x="571" y="1"/>
                    <a:pt x="0" y="571"/>
                    <a:pt x="0" y="1276"/>
                  </a:cubicBezTo>
                  <a:cubicBezTo>
                    <a:pt x="0" y="1981"/>
                    <a:pt x="571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1"/>
                    <a:pt x="1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5930766" y="4579686"/>
              <a:ext cx="87160" cy="87128"/>
            </a:xfrm>
            <a:custGeom>
              <a:rect b="b" l="l" r="r" t="t"/>
              <a:pathLst>
                <a:path extrusionOk="0" h="2757" w="2758">
                  <a:moveTo>
                    <a:pt x="1384" y="0"/>
                  </a:moveTo>
                  <a:cubicBezTo>
                    <a:pt x="616" y="0"/>
                    <a:pt x="1" y="625"/>
                    <a:pt x="1" y="1383"/>
                  </a:cubicBezTo>
                  <a:cubicBezTo>
                    <a:pt x="1" y="2141"/>
                    <a:pt x="616" y="2757"/>
                    <a:pt x="1384" y="2757"/>
                  </a:cubicBezTo>
                  <a:cubicBezTo>
                    <a:pt x="2142" y="2757"/>
                    <a:pt x="2757" y="2141"/>
                    <a:pt x="2757" y="1383"/>
                  </a:cubicBezTo>
                  <a:cubicBezTo>
                    <a:pt x="2757" y="625"/>
                    <a:pt x="2142" y="0"/>
                    <a:pt x="1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5633887" y="4674969"/>
              <a:ext cx="53345" cy="53313"/>
            </a:xfrm>
            <a:custGeom>
              <a:rect b="b" l="l" r="r" t="t"/>
              <a:pathLst>
                <a:path extrusionOk="0" h="1687" w="1688">
                  <a:moveTo>
                    <a:pt x="840" y="1"/>
                  </a:moveTo>
                  <a:cubicBezTo>
                    <a:pt x="376" y="1"/>
                    <a:pt x="1" y="375"/>
                    <a:pt x="1" y="839"/>
                  </a:cubicBezTo>
                  <a:cubicBezTo>
                    <a:pt x="1" y="1312"/>
                    <a:pt x="376" y="1687"/>
                    <a:pt x="840" y="1687"/>
                  </a:cubicBezTo>
                  <a:cubicBezTo>
                    <a:pt x="1312" y="1687"/>
                    <a:pt x="1687" y="1312"/>
                    <a:pt x="1687" y="839"/>
                  </a:cubicBezTo>
                  <a:cubicBezTo>
                    <a:pt x="1687" y="375"/>
                    <a:pt x="1312" y="1"/>
                    <a:pt x="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5779672" y="4643682"/>
              <a:ext cx="47372" cy="44844"/>
            </a:xfrm>
            <a:custGeom>
              <a:rect b="b" l="l" r="r" t="t"/>
              <a:pathLst>
                <a:path extrusionOk="0" fill="none" h="1419" w="1499">
                  <a:moveTo>
                    <a:pt x="0" y="0"/>
                  </a:moveTo>
                  <a:cubicBezTo>
                    <a:pt x="0" y="0"/>
                    <a:pt x="446" y="928"/>
                    <a:pt x="1499" y="141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5899479" y="4697249"/>
              <a:ext cx="25693" cy="73602"/>
            </a:xfrm>
            <a:custGeom>
              <a:rect b="b" l="l" r="r" t="t"/>
              <a:pathLst>
                <a:path extrusionOk="0" fill="none" h="2329" w="813">
                  <a:moveTo>
                    <a:pt x="143" y="0"/>
                  </a:moveTo>
                  <a:cubicBezTo>
                    <a:pt x="143" y="0"/>
                    <a:pt x="1" y="1401"/>
                    <a:pt x="812" y="232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5876377" y="4666499"/>
              <a:ext cx="44844" cy="44876"/>
            </a:xfrm>
            <a:custGeom>
              <a:rect b="b" l="l" r="r" t="t"/>
              <a:pathLst>
                <a:path extrusionOk="0" h="1420" w="1419">
                  <a:moveTo>
                    <a:pt x="714" y="1"/>
                  </a:moveTo>
                  <a:cubicBezTo>
                    <a:pt x="321" y="1"/>
                    <a:pt x="0" y="313"/>
                    <a:pt x="0" y="706"/>
                  </a:cubicBezTo>
                  <a:cubicBezTo>
                    <a:pt x="0" y="1098"/>
                    <a:pt x="321" y="1419"/>
                    <a:pt x="714" y="1419"/>
                  </a:cubicBezTo>
                  <a:cubicBezTo>
                    <a:pt x="1106" y="1419"/>
                    <a:pt x="1419" y="1098"/>
                    <a:pt x="1419" y="706"/>
                  </a:cubicBezTo>
                  <a:cubicBezTo>
                    <a:pt x="1419" y="313"/>
                    <a:pt x="110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5747816" y="4620264"/>
              <a:ext cx="41178" cy="41210"/>
            </a:xfrm>
            <a:custGeom>
              <a:rect b="b" l="l" r="r" t="t"/>
              <a:pathLst>
                <a:path extrusionOk="0" h="1304" w="1303">
                  <a:moveTo>
                    <a:pt x="651" y="1"/>
                  </a:moveTo>
                  <a:cubicBezTo>
                    <a:pt x="294" y="1"/>
                    <a:pt x="0" y="295"/>
                    <a:pt x="0" y="652"/>
                  </a:cubicBezTo>
                  <a:cubicBezTo>
                    <a:pt x="0" y="1009"/>
                    <a:pt x="294" y="1303"/>
                    <a:pt x="651" y="1303"/>
                  </a:cubicBezTo>
                  <a:cubicBezTo>
                    <a:pt x="1008" y="1303"/>
                    <a:pt x="1303" y="1009"/>
                    <a:pt x="1303" y="652"/>
                  </a:cubicBezTo>
                  <a:cubicBezTo>
                    <a:pt x="1303" y="295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5774015" y="4495369"/>
              <a:ext cx="13305" cy="9923"/>
            </a:xfrm>
            <a:custGeom>
              <a:rect b="b" l="l" r="r" t="t"/>
              <a:pathLst>
                <a:path extrusionOk="0" h="314" w="421">
                  <a:moveTo>
                    <a:pt x="215" y="1"/>
                  </a:moveTo>
                  <a:cubicBezTo>
                    <a:pt x="99" y="1"/>
                    <a:pt x="1" y="72"/>
                    <a:pt x="1" y="153"/>
                  </a:cubicBezTo>
                  <a:cubicBezTo>
                    <a:pt x="1" y="242"/>
                    <a:pt x="99" y="313"/>
                    <a:pt x="215" y="313"/>
                  </a:cubicBezTo>
                  <a:cubicBezTo>
                    <a:pt x="322" y="313"/>
                    <a:pt x="420" y="242"/>
                    <a:pt x="420" y="153"/>
                  </a:cubicBezTo>
                  <a:cubicBezTo>
                    <a:pt x="42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5975042" y="4595740"/>
              <a:ext cx="13273" cy="10176"/>
            </a:xfrm>
            <a:custGeom>
              <a:rect b="b" l="l" r="r" t="t"/>
              <a:pathLst>
                <a:path extrusionOk="0" h="322" w="420">
                  <a:moveTo>
                    <a:pt x="206" y="1"/>
                  </a:moveTo>
                  <a:cubicBezTo>
                    <a:pt x="90" y="1"/>
                    <a:pt x="0" y="72"/>
                    <a:pt x="0" y="161"/>
                  </a:cubicBezTo>
                  <a:cubicBezTo>
                    <a:pt x="0" y="251"/>
                    <a:pt x="90" y="322"/>
                    <a:pt x="206" y="322"/>
                  </a:cubicBezTo>
                  <a:cubicBezTo>
                    <a:pt x="322" y="322"/>
                    <a:pt x="420" y="251"/>
                    <a:pt x="420" y="161"/>
                  </a:cubicBezTo>
                  <a:cubicBezTo>
                    <a:pt x="420" y="72"/>
                    <a:pt x="322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5641788" y="4704518"/>
              <a:ext cx="7079" cy="7174"/>
            </a:xfrm>
            <a:custGeom>
              <a:rect b="b" l="l" r="r" t="t"/>
              <a:pathLst>
                <a:path extrusionOk="0" h="227" w="224">
                  <a:moveTo>
                    <a:pt x="93" y="1"/>
                  </a:moveTo>
                  <a:cubicBezTo>
                    <a:pt x="79" y="1"/>
                    <a:pt x="66" y="4"/>
                    <a:pt x="54" y="11"/>
                  </a:cubicBezTo>
                  <a:cubicBezTo>
                    <a:pt x="10" y="38"/>
                    <a:pt x="1" y="100"/>
                    <a:pt x="36" y="154"/>
                  </a:cubicBezTo>
                  <a:cubicBezTo>
                    <a:pt x="63" y="200"/>
                    <a:pt x="104" y="227"/>
                    <a:pt x="141" y="227"/>
                  </a:cubicBezTo>
                  <a:cubicBezTo>
                    <a:pt x="155" y="227"/>
                    <a:pt x="168" y="223"/>
                    <a:pt x="179" y="216"/>
                  </a:cubicBezTo>
                  <a:cubicBezTo>
                    <a:pt x="215" y="190"/>
                    <a:pt x="224" y="127"/>
                    <a:pt x="197" y="65"/>
                  </a:cubicBezTo>
                  <a:cubicBezTo>
                    <a:pt x="171" y="26"/>
                    <a:pt x="130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5759351" y="4626932"/>
              <a:ext cx="7648" cy="6731"/>
            </a:xfrm>
            <a:custGeom>
              <a:rect b="b" l="l" r="r" t="t"/>
              <a:pathLst>
                <a:path extrusionOk="0" h="213" w="242">
                  <a:moveTo>
                    <a:pt x="146" y="0"/>
                  </a:moveTo>
                  <a:cubicBezTo>
                    <a:pt x="114" y="0"/>
                    <a:pt x="81" y="16"/>
                    <a:pt x="54" y="49"/>
                  </a:cubicBezTo>
                  <a:cubicBezTo>
                    <a:pt x="10" y="93"/>
                    <a:pt x="1" y="165"/>
                    <a:pt x="45" y="191"/>
                  </a:cubicBezTo>
                  <a:cubicBezTo>
                    <a:pt x="60" y="206"/>
                    <a:pt x="78" y="213"/>
                    <a:pt x="98" y="213"/>
                  </a:cubicBezTo>
                  <a:cubicBezTo>
                    <a:pt x="128" y="213"/>
                    <a:pt x="161" y="197"/>
                    <a:pt x="188" y="165"/>
                  </a:cubicBezTo>
                  <a:cubicBezTo>
                    <a:pt x="233" y="120"/>
                    <a:pt x="242" y="58"/>
                    <a:pt x="206" y="22"/>
                  </a:cubicBezTo>
                  <a:cubicBezTo>
                    <a:pt x="188" y="8"/>
                    <a:pt x="168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5893569" y="4686789"/>
              <a:ext cx="7363" cy="6858"/>
            </a:xfrm>
            <a:custGeom>
              <a:rect b="b" l="l" r="r" t="t"/>
              <a:pathLst>
                <a:path extrusionOk="0" h="217" w="233">
                  <a:moveTo>
                    <a:pt x="146" y="0"/>
                  </a:moveTo>
                  <a:cubicBezTo>
                    <a:pt x="112" y="0"/>
                    <a:pt x="73" y="18"/>
                    <a:pt x="45" y="46"/>
                  </a:cubicBezTo>
                  <a:cubicBezTo>
                    <a:pt x="0" y="90"/>
                    <a:pt x="0" y="162"/>
                    <a:pt x="36" y="197"/>
                  </a:cubicBezTo>
                  <a:cubicBezTo>
                    <a:pt x="49" y="211"/>
                    <a:pt x="66" y="216"/>
                    <a:pt x="84" y="216"/>
                  </a:cubicBezTo>
                  <a:cubicBezTo>
                    <a:pt x="115" y="216"/>
                    <a:pt x="150" y="199"/>
                    <a:pt x="179" y="171"/>
                  </a:cubicBezTo>
                  <a:cubicBezTo>
                    <a:pt x="223" y="117"/>
                    <a:pt x="232" y="55"/>
                    <a:pt x="197" y="19"/>
                  </a:cubicBezTo>
                  <a:cubicBezTo>
                    <a:pt x="183" y="6"/>
                    <a:pt x="166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50742" y="4990178"/>
              <a:ext cx="73318" cy="164933"/>
            </a:xfrm>
            <a:custGeom>
              <a:rect b="b" l="l" r="r" t="t"/>
              <a:pathLst>
                <a:path extrusionOk="0" fill="none" h="5219" w="2320">
                  <a:moveTo>
                    <a:pt x="2133" y="0"/>
                  </a:moveTo>
                  <a:cubicBezTo>
                    <a:pt x="2133" y="0"/>
                    <a:pt x="2320" y="3631"/>
                    <a:pt x="0" y="521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978363" y="4941668"/>
              <a:ext cx="87160" cy="87160"/>
            </a:xfrm>
            <a:custGeom>
              <a:rect b="b" l="l" r="r" t="t"/>
              <a:pathLst>
                <a:path extrusionOk="0" h="2758" w="2758">
                  <a:moveTo>
                    <a:pt x="1375" y="1"/>
                  </a:moveTo>
                  <a:cubicBezTo>
                    <a:pt x="616" y="1"/>
                    <a:pt x="1" y="616"/>
                    <a:pt x="1" y="1375"/>
                  </a:cubicBezTo>
                  <a:cubicBezTo>
                    <a:pt x="1" y="2142"/>
                    <a:pt x="616" y="2757"/>
                    <a:pt x="1375" y="2757"/>
                  </a:cubicBezTo>
                  <a:cubicBezTo>
                    <a:pt x="2142" y="2757"/>
                    <a:pt x="2757" y="2142"/>
                    <a:pt x="2757" y="1375"/>
                  </a:cubicBezTo>
                  <a:cubicBezTo>
                    <a:pt x="2757" y="616"/>
                    <a:pt x="2142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946792" y="5058947"/>
              <a:ext cx="25693" cy="73918"/>
            </a:xfrm>
            <a:custGeom>
              <a:rect b="b" l="l" r="r" t="t"/>
              <a:pathLst>
                <a:path extrusionOk="0" fill="none" h="2339" w="813">
                  <a:moveTo>
                    <a:pt x="152" y="1"/>
                  </a:moveTo>
                  <a:cubicBezTo>
                    <a:pt x="152" y="1"/>
                    <a:pt x="1" y="1402"/>
                    <a:pt x="812" y="233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923943" y="5028228"/>
              <a:ext cx="44876" cy="45128"/>
            </a:xfrm>
            <a:custGeom>
              <a:rect b="b" l="l" r="r" t="t"/>
              <a:pathLst>
                <a:path extrusionOk="0" h="1428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28"/>
                    <a:pt x="706" y="1428"/>
                  </a:cubicBezTo>
                  <a:cubicBezTo>
                    <a:pt x="1098" y="1428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2022639" y="4957469"/>
              <a:ext cx="12989" cy="10176"/>
            </a:xfrm>
            <a:custGeom>
              <a:rect b="b" l="l" r="r" t="t"/>
              <a:pathLst>
                <a:path extrusionOk="0" h="322" w="411">
                  <a:moveTo>
                    <a:pt x="206" y="0"/>
                  </a:moveTo>
                  <a:cubicBezTo>
                    <a:pt x="90" y="0"/>
                    <a:pt x="0" y="72"/>
                    <a:pt x="0" y="161"/>
                  </a:cubicBezTo>
                  <a:cubicBezTo>
                    <a:pt x="0" y="250"/>
                    <a:pt x="90" y="322"/>
                    <a:pt x="206" y="322"/>
                  </a:cubicBezTo>
                  <a:cubicBezTo>
                    <a:pt x="321" y="322"/>
                    <a:pt x="411" y="250"/>
                    <a:pt x="411" y="161"/>
                  </a:cubicBezTo>
                  <a:cubicBezTo>
                    <a:pt x="411" y="72"/>
                    <a:pt x="321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1995271" y="5066279"/>
              <a:ext cx="55873" cy="34447"/>
            </a:xfrm>
            <a:custGeom>
              <a:rect b="b" l="l" r="r" t="t"/>
              <a:pathLst>
                <a:path extrusionOk="0" fill="none" h="1090" w="1768">
                  <a:moveTo>
                    <a:pt x="1767" y="1"/>
                  </a:moveTo>
                  <a:cubicBezTo>
                    <a:pt x="1767" y="1"/>
                    <a:pt x="1143" y="822"/>
                    <a:pt x="1" y="108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040115" y="5045484"/>
              <a:ext cx="45128" cy="41273"/>
            </a:xfrm>
            <a:custGeom>
              <a:rect b="b" l="l" r="r" t="t"/>
              <a:pathLst>
                <a:path extrusionOk="0" h="1306" w="1428">
                  <a:moveTo>
                    <a:pt x="708" y="1"/>
                  </a:moveTo>
                  <a:cubicBezTo>
                    <a:pt x="412" y="1"/>
                    <a:pt x="143" y="215"/>
                    <a:pt x="81" y="516"/>
                  </a:cubicBezTo>
                  <a:cubicBezTo>
                    <a:pt x="0" y="864"/>
                    <a:pt x="232" y="1212"/>
                    <a:pt x="580" y="1292"/>
                  </a:cubicBezTo>
                  <a:cubicBezTo>
                    <a:pt x="625" y="1301"/>
                    <a:pt x="670" y="1306"/>
                    <a:pt x="713" y="1306"/>
                  </a:cubicBezTo>
                  <a:cubicBezTo>
                    <a:pt x="1018" y="1306"/>
                    <a:pt x="1286" y="1096"/>
                    <a:pt x="1356" y="784"/>
                  </a:cubicBezTo>
                  <a:cubicBezTo>
                    <a:pt x="1428" y="436"/>
                    <a:pt x="1205" y="88"/>
                    <a:pt x="848" y="17"/>
                  </a:cubicBezTo>
                  <a:cubicBezTo>
                    <a:pt x="801" y="6"/>
                    <a:pt x="755" y="1"/>
                    <a:pt x="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2066630" y="5053258"/>
              <a:ext cx="7079" cy="7205"/>
            </a:xfrm>
            <a:custGeom>
              <a:rect b="b" l="l" r="r" t="t"/>
              <a:pathLst>
                <a:path extrusionOk="0" h="228" w="224">
                  <a:moveTo>
                    <a:pt x="83" y="1"/>
                  </a:moveTo>
                  <a:cubicBezTo>
                    <a:pt x="70" y="1"/>
                    <a:pt x="57" y="4"/>
                    <a:pt x="45" y="11"/>
                  </a:cubicBezTo>
                  <a:cubicBezTo>
                    <a:pt x="0" y="38"/>
                    <a:pt x="0" y="101"/>
                    <a:pt x="27" y="163"/>
                  </a:cubicBezTo>
                  <a:cubicBezTo>
                    <a:pt x="53" y="202"/>
                    <a:pt x="93" y="227"/>
                    <a:pt x="131" y="227"/>
                  </a:cubicBezTo>
                  <a:cubicBezTo>
                    <a:pt x="144" y="227"/>
                    <a:pt x="158" y="224"/>
                    <a:pt x="170" y="217"/>
                  </a:cubicBezTo>
                  <a:cubicBezTo>
                    <a:pt x="214" y="190"/>
                    <a:pt x="223" y="127"/>
                    <a:pt x="187" y="65"/>
                  </a:cubicBezTo>
                  <a:cubicBezTo>
                    <a:pt x="161" y="26"/>
                    <a:pt x="121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1940882" y="5048707"/>
              <a:ext cx="7363" cy="6731"/>
            </a:xfrm>
            <a:custGeom>
              <a:rect b="b" l="l" r="r" t="t"/>
              <a:pathLst>
                <a:path extrusionOk="0" h="213" w="233">
                  <a:moveTo>
                    <a:pt x="144" y="0"/>
                  </a:moveTo>
                  <a:cubicBezTo>
                    <a:pt x="114" y="0"/>
                    <a:pt x="81" y="16"/>
                    <a:pt x="54" y="48"/>
                  </a:cubicBezTo>
                  <a:cubicBezTo>
                    <a:pt x="9" y="93"/>
                    <a:pt x="0" y="155"/>
                    <a:pt x="36" y="191"/>
                  </a:cubicBezTo>
                  <a:cubicBezTo>
                    <a:pt x="50" y="205"/>
                    <a:pt x="70" y="213"/>
                    <a:pt x="92" y="213"/>
                  </a:cubicBezTo>
                  <a:cubicBezTo>
                    <a:pt x="124" y="213"/>
                    <a:pt x="161" y="196"/>
                    <a:pt x="188" y="164"/>
                  </a:cubicBezTo>
                  <a:cubicBezTo>
                    <a:pt x="232" y="120"/>
                    <a:pt x="232" y="48"/>
                    <a:pt x="196" y="22"/>
                  </a:cubicBezTo>
                  <a:cubicBezTo>
                    <a:pt x="182" y="7"/>
                    <a:pt x="164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7541162" y="4760361"/>
              <a:ext cx="1202918" cy="405744"/>
            </a:xfrm>
            <a:custGeom>
              <a:rect b="b" l="l" r="r" t="t"/>
              <a:pathLst>
                <a:path extrusionOk="0" h="12839" w="38064">
                  <a:moveTo>
                    <a:pt x="31340" y="1"/>
                  </a:moveTo>
                  <a:cubicBezTo>
                    <a:pt x="30121" y="1"/>
                    <a:pt x="28868" y="355"/>
                    <a:pt x="27719" y="1144"/>
                  </a:cubicBezTo>
                  <a:lnTo>
                    <a:pt x="25221" y="2865"/>
                  </a:lnTo>
                  <a:cubicBezTo>
                    <a:pt x="23883" y="1924"/>
                    <a:pt x="22349" y="1473"/>
                    <a:pt x="20831" y="1473"/>
                  </a:cubicBezTo>
                  <a:cubicBezTo>
                    <a:pt x="18392" y="1473"/>
                    <a:pt x="15995" y="2638"/>
                    <a:pt x="14515" y="4810"/>
                  </a:cubicBezTo>
                  <a:lnTo>
                    <a:pt x="12811" y="7308"/>
                  </a:lnTo>
                  <a:lnTo>
                    <a:pt x="11839" y="6799"/>
                  </a:lnTo>
                  <a:cubicBezTo>
                    <a:pt x="10703" y="6203"/>
                    <a:pt x="9486" y="5920"/>
                    <a:pt x="8287" y="5920"/>
                  </a:cubicBezTo>
                  <a:cubicBezTo>
                    <a:pt x="5557" y="5920"/>
                    <a:pt x="2920" y="7385"/>
                    <a:pt x="1544" y="9957"/>
                  </a:cubicBezTo>
                  <a:lnTo>
                    <a:pt x="1" y="12839"/>
                  </a:lnTo>
                  <a:lnTo>
                    <a:pt x="37327" y="12839"/>
                  </a:lnTo>
                  <a:lnTo>
                    <a:pt x="37773" y="6915"/>
                  </a:lnTo>
                  <a:cubicBezTo>
                    <a:pt x="38064" y="2926"/>
                    <a:pt x="34841" y="1"/>
                    <a:pt x="3134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7541162" y="4760361"/>
              <a:ext cx="1202918" cy="405744"/>
            </a:xfrm>
            <a:custGeom>
              <a:rect b="b" l="l" r="r" t="t"/>
              <a:pathLst>
                <a:path extrusionOk="0" h="12839" w="38064">
                  <a:moveTo>
                    <a:pt x="31340" y="1"/>
                  </a:moveTo>
                  <a:cubicBezTo>
                    <a:pt x="30121" y="1"/>
                    <a:pt x="28868" y="355"/>
                    <a:pt x="27719" y="1144"/>
                  </a:cubicBezTo>
                  <a:lnTo>
                    <a:pt x="25221" y="2865"/>
                  </a:lnTo>
                  <a:cubicBezTo>
                    <a:pt x="23883" y="1924"/>
                    <a:pt x="22349" y="1473"/>
                    <a:pt x="20831" y="1473"/>
                  </a:cubicBezTo>
                  <a:cubicBezTo>
                    <a:pt x="18392" y="1473"/>
                    <a:pt x="15995" y="2638"/>
                    <a:pt x="14515" y="4810"/>
                  </a:cubicBezTo>
                  <a:lnTo>
                    <a:pt x="12811" y="7308"/>
                  </a:lnTo>
                  <a:lnTo>
                    <a:pt x="11839" y="6799"/>
                  </a:lnTo>
                  <a:cubicBezTo>
                    <a:pt x="10703" y="6203"/>
                    <a:pt x="9486" y="5920"/>
                    <a:pt x="8287" y="5920"/>
                  </a:cubicBezTo>
                  <a:cubicBezTo>
                    <a:pt x="5557" y="5920"/>
                    <a:pt x="2920" y="7385"/>
                    <a:pt x="1544" y="9957"/>
                  </a:cubicBezTo>
                  <a:lnTo>
                    <a:pt x="1" y="12839"/>
                  </a:lnTo>
                  <a:lnTo>
                    <a:pt x="37327" y="12839"/>
                  </a:lnTo>
                  <a:lnTo>
                    <a:pt x="37773" y="6915"/>
                  </a:lnTo>
                  <a:cubicBezTo>
                    <a:pt x="38064" y="2926"/>
                    <a:pt x="34841" y="1"/>
                    <a:pt x="31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8174677" y="4940846"/>
              <a:ext cx="70505" cy="361722"/>
            </a:xfrm>
            <a:custGeom>
              <a:rect b="b" l="l" r="r" t="t"/>
              <a:pathLst>
                <a:path extrusionOk="0" h="11446" w="2231">
                  <a:moveTo>
                    <a:pt x="0" y="0"/>
                  </a:moveTo>
                  <a:lnTo>
                    <a:pt x="2231" y="11446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8174677" y="4940846"/>
              <a:ext cx="70505" cy="361722"/>
            </a:xfrm>
            <a:custGeom>
              <a:rect b="b" l="l" r="r" t="t"/>
              <a:pathLst>
                <a:path extrusionOk="0" fill="none" h="11446" w="2231">
                  <a:moveTo>
                    <a:pt x="0" y="0"/>
                  </a:moveTo>
                  <a:lnTo>
                    <a:pt x="2231" y="1144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8431799" y="4912372"/>
              <a:ext cx="79259" cy="378914"/>
            </a:xfrm>
            <a:custGeom>
              <a:rect b="b" l="l" r="r" t="t"/>
              <a:pathLst>
                <a:path extrusionOk="0" h="11990" w="2508">
                  <a:moveTo>
                    <a:pt x="2507" y="0"/>
                  </a:moveTo>
                  <a:lnTo>
                    <a:pt x="0" y="1199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8431799" y="4912372"/>
              <a:ext cx="79259" cy="378914"/>
            </a:xfrm>
            <a:custGeom>
              <a:rect b="b" l="l" r="r" t="t"/>
              <a:pathLst>
                <a:path extrusionOk="0" fill="none" h="11990" w="2508">
                  <a:moveTo>
                    <a:pt x="2507" y="0"/>
                  </a:moveTo>
                  <a:lnTo>
                    <a:pt x="0" y="119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7761941" y="5059516"/>
              <a:ext cx="96166" cy="240242"/>
            </a:xfrm>
            <a:custGeom>
              <a:rect b="b" l="l" r="r" t="t"/>
              <a:pathLst>
                <a:path extrusionOk="0" h="7602" w="3043">
                  <a:moveTo>
                    <a:pt x="0" y="1"/>
                  </a:moveTo>
                  <a:lnTo>
                    <a:pt x="3042" y="760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7761941" y="5059516"/>
              <a:ext cx="96166" cy="240242"/>
            </a:xfrm>
            <a:custGeom>
              <a:rect b="b" l="l" r="r" t="t"/>
              <a:pathLst>
                <a:path extrusionOk="0" fill="none" h="7602" w="3043">
                  <a:moveTo>
                    <a:pt x="0" y="1"/>
                  </a:moveTo>
                  <a:lnTo>
                    <a:pt x="3042" y="760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8113778" y="4990463"/>
              <a:ext cx="169484" cy="115318"/>
            </a:xfrm>
            <a:custGeom>
              <a:rect b="b" l="l" r="r" t="t"/>
              <a:pathLst>
                <a:path extrusionOk="0" fill="none" h="3649" w="5363">
                  <a:moveTo>
                    <a:pt x="1" y="1677"/>
                  </a:moveTo>
                  <a:lnTo>
                    <a:pt x="2927" y="3649"/>
                  </a:lnTo>
                  <a:lnTo>
                    <a:pt x="5362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8426174" y="5034992"/>
              <a:ext cx="43137" cy="77837"/>
            </a:xfrm>
            <a:custGeom>
              <a:rect b="b" l="l" r="r" t="t"/>
              <a:pathLst>
                <a:path extrusionOk="0" h="2463" w="1365">
                  <a:moveTo>
                    <a:pt x="0" y="1"/>
                  </a:moveTo>
                  <a:lnTo>
                    <a:pt x="1365" y="246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8426174" y="5034992"/>
              <a:ext cx="43137" cy="77837"/>
            </a:xfrm>
            <a:custGeom>
              <a:rect b="b" l="l" r="r" t="t"/>
              <a:pathLst>
                <a:path extrusionOk="0" fill="none" h="2463" w="1365">
                  <a:moveTo>
                    <a:pt x="0" y="1"/>
                  </a:moveTo>
                  <a:lnTo>
                    <a:pt x="1365" y="24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7798284" y="5074179"/>
              <a:ext cx="41210" cy="70505"/>
            </a:xfrm>
            <a:custGeom>
              <a:rect b="b" l="l" r="r" t="t"/>
              <a:pathLst>
                <a:path extrusionOk="0" fill="none" h="2231" w="1304">
                  <a:moveTo>
                    <a:pt x="1303" y="1"/>
                  </a:moveTo>
                  <a:lnTo>
                    <a:pt x="1" y="22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480505" y="4760361"/>
              <a:ext cx="1202981" cy="405744"/>
            </a:xfrm>
            <a:custGeom>
              <a:rect b="b" l="l" r="r" t="t"/>
              <a:pathLst>
                <a:path extrusionOk="0" h="12839" w="38066">
                  <a:moveTo>
                    <a:pt x="6726" y="1"/>
                  </a:moveTo>
                  <a:cubicBezTo>
                    <a:pt x="3225" y="1"/>
                    <a:pt x="0" y="2926"/>
                    <a:pt x="285" y="6915"/>
                  </a:cubicBezTo>
                  <a:lnTo>
                    <a:pt x="740" y="12839"/>
                  </a:lnTo>
                  <a:lnTo>
                    <a:pt x="38065" y="12839"/>
                  </a:lnTo>
                  <a:lnTo>
                    <a:pt x="36522" y="9957"/>
                  </a:lnTo>
                  <a:cubicBezTo>
                    <a:pt x="35146" y="7385"/>
                    <a:pt x="32504" y="5920"/>
                    <a:pt x="29775" y="5920"/>
                  </a:cubicBezTo>
                  <a:cubicBezTo>
                    <a:pt x="28576" y="5920"/>
                    <a:pt x="27360" y="6203"/>
                    <a:pt x="26227" y="6799"/>
                  </a:cubicBezTo>
                  <a:lnTo>
                    <a:pt x="25255" y="7308"/>
                  </a:lnTo>
                  <a:lnTo>
                    <a:pt x="23551" y="4810"/>
                  </a:lnTo>
                  <a:cubicBezTo>
                    <a:pt x="22072" y="2638"/>
                    <a:pt x="19674" y="1473"/>
                    <a:pt x="17235" y="1473"/>
                  </a:cubicBezTo>
                  <a:cubicBezTo>
                    <a:pt x="15717" y="1473"/>
                    <a:pt x="14184" y="1924"/>
                    <a:pt x="12846" y="2865"/>
                  </a:cubicBezTo>
                  <a:lnTo>
                    <a:pt x="10348" y="1144"/>
                  </a:lnTo>
                  <a:cubicBezTo>
                    <a:pt x="9198" y="355"/>
                    <a:pt x="7945" y="1"/>
                    <a:pt x="6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979486" y="4940846"/>
              <a:ext cx="70505" cy="361722"/>
            </a:xfrm>
            <a:custGeom>
              <a:rect b="b" l="l" r="r" t="t"/>
              <a:pathLst>
                <a:path extrusionOk="0" h="11446" w="2231">
                  <a:moveTo>
                    <a:pt x="2231" y="0"/>
                  </a:moveTo>
                  <a:lnTo>
                    <a:pt x="0" y="11446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979486" y="4940846"/>
              <a:ext cx="70505" cy="361722"/>
            </a:xfrm>
            <a:custGeom>
              <a:rect b="b" l="l" r="r" t="t"/>
              <a:pathLst>
                <a:path extrusionOk="0" fill="none" h="11446" w="2231">
                  <a:moveTo>
                    <a:pt x="2231" y="0"/>
                  </a:moveTo>
                  <a:lnTo>
                    <a:pt x="0" y="1144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713609" y="4912372"/>
              <a:ext cx="79259" cy="378914"/>
            </a:xfrm>
            <a:custGeom>
              <a:rect b="b" l="l" r="r" t="t"/>
              <a:pathLst>
                <a:path extrusionOk="0" h="11990" w="2508">
                  <a:moveTo>
                    <a:pt x="1" y="0"/>
                  </a:moveTo>
                  <a:lnTo>
                    <a:pt x="2508" y="1199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713609" y="4912372"/>
              <a:ext cx="79259" cy="378914"/>
            </a:xfrm>
            <a:custGeom>
              <a:rect b="b" l="l" r="r" t="t"/>
              <a:pathLst>
                <a:path extrusionOk="0" fill="none" h="11990" w="2508">
                  <a:moveTo>
                    <a:pt x="1" y="0"/>
                  </a:moveTo>
                  <a:lnTo>
                    <a:pt x="2508" y="119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1366591" y="5059516"/>
              <a:ext cx="96166" cy="240242"/>
            </a:xfrm>
            <a:custGeom>
              <a:rect b="b" l="l" r="r" t="t"/>
              <a:pathLst>
                <a:path extrusionOk="0" h="7602" w="3043">
                  <a:moveTo>
                    <a:pt x="3042" y="1"/>
                  </a:moveTo>
                  <a:lnTo>
                    <a:pt x="0" y="760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1366591" y="5059516"/>
              <a:ext cx="96166" cy="240242"/>
            </a:xfrm>
            <a:custGeom>
              <a:rect b="b" l="l" r="r" t="t"/>
              <a:pathLst>
                <a:path extrusionOk="0" fill="none" h="7602" w="3043">
                  <a:moveTo>
                    <a:pt x="3042" y="1"/>
                  </a:moveTo>
                  <a:lnTo>
                    <a:pt x="0" y="760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941436" y="4990463"/>
              <a:ext cx="169453" cy="115318"/>
            </a:xfrm>
            <a:custGeom>
              <a:rect b="b" l="l" r="r" t="t"/>
              <a:pathLst>
                <a:path extrusionOk="0" fill="none" h="3649" w="5362">
                  <a:moveTo>
                    <a:pt x="5362" y="1677"/>
                  </a:moveTo>
                  <a:lnTo>
                    <a:pt x="2436" y="364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755357" y="5034992"/>
              <a:ext cx="43169" cy="77837"/>
            </a:xfrm>
            <a:custGeom>
              <a:rect b="b" l="l" r="r" t="t"/>
              <a:pathLst>
                <a:path extrusionOk="0" h="2463" w="1366">
                  <a:moveTo>
                    <a:pt x="1365" y="1"/>
                  </a:moveTo>
                  <a:lnTo>
                    <a:pt x="0" y="246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55357" y="5034992"/>
              <a:ext cx="43169" cy="77837"/>
            </a:xfrm>
            <a:custGeom>
              <a:rect b="b" l="l" r="r" t="t"/>
              <a:pathLst>
                <a:path extrusionOk="0" fill="none" h="2463" w="1366">
                  <a:moveTo>
                    <a:pt x="1365" y="1"/>
                  </a:moveTo>
                  <a:lnTo>
                    <a:pt x="0" y="24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1385174" y="5074179"/>
              <a:ext cx="40925" cy="70505"/>
            </a:xfrm>
            <a:custGeom>
              <a:rect b="b" l="l" r="r" t="t"/>
              <a:pathLst>
                <a:path extrusionOk="0" fill="none" h="2231" w="1295">
                  <a:moveTo>
                    <a:pt x="1" y="1"/>
                  </a:moveTo>
                  <a:lnTo>
                    <a:pt x="1294" y="22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43180" y="4957532"/>
              <a:ext cx="231141" cy="223524"/>
            </a:xfrm>
            <a:custGeom>
              <a:rect b="b" l="l" r="r" t="t"/>
              <a:pathLst>
                <a:path extrusionOk="0" h="7073" w="7314">
                  <a:moveTo>
                    <a:pt x="1865" y="1"/>
                  </a:moveTo>
                  <a:cubicBezTo>
                    <a:pt x="847" y="1"/>
                    <a:pt x="1" y="1006"/>
                    <a:pt x="320" y="2104"/>
                  </a:cubicBezTo>
                  <a:cubicBezTo>
                    <a:pt x="960" y="4300"/>
                    <a:pt x="2682" y="7073"/>
                    <a:pt x="7270" y="7073"/>
                  </a:cubicBezTo>
                  <a:cubicBezTo>
                    <a:pt x="7284" y="7073"/>
                    <a:pt x="7299" y="7073"/>
                    <a:pt x="7314" y="7073"/>
                  </a:cubicBezTo>
                  <a:cubicBezTo>
                    <a:pt x="7314" y="7073"/>
                    <a:pt x="7207" y="2122"/>
                    <a:pt x="2496" y="132"/>
                  </a:cubicBezTo>
                  <a:cubicBezTo>
                    <a:pt x="2284" y="42"/>
                    <a:pt x="2071" y="1"/>
                    <a:pt x="1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3324589" y="5022888"/>
              <a:ext cx="151155" cy="158171"/>
            </a:xfrm>
            <a:custGeom>
              <a:rect b="b" l="l" r="r" t="t"/>
              <a:pathLst>
                <a:path extrusionOk="0" h="5005" w="4783">
                  <a:moveTo>
                    <a:pt x="1" y="0"/>
                  </a:moveTo>
                  <a:lnTo>
                    <a:pt x="4738" y="5005"/>
                  </a:lnTo>
                  <a:cubicBezTo>
                    <a:pt x="4782" y="491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324589" y="5022888"/>
              <a:ext cx="151155" cy="158171"/>
            </a:xfrm>
            <a:custGeom>
              <a:rect b="b" l="l" r="r" t="t"/>
              <a:pathLst>
                <a:path extrusionOk="0" fill="none" h="5005" w="4783">
                  <a:moveTo>
                    <a:pt x="1" y="0"/>
                  </a:moveTo>
                  <a:cubicBezTo>
                    <a:pt x="1" y="0"/>
                    <a:pt x="4782" y="4916"/>
                    <a:pt x="4738" y="50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4764772" y="4943374"/>
              <a:ext cx="209430" cy="263912"/>
            </a:xfrm>
            <a:custGeom>
              <a:rect b="b" l="l" r="r" t="t"/>
              <a:pathLst>
                <a:path extrusionOk="0" h="8351" w="6627">
                  <a:moveTo>
                    <a:pt x="1649" y="1"/>
                  </a:moveTo>
                  <a:cubicBezTo>
                    <a:pt x="801" y="1"/>
                    <a:pt x="1" y="681"/>
                    <a:pt x="7" y="1660"/>
                  </a:cubicBezTo>
                  <a:cubicBezTo>
                    <a:pt x="25" y="3952"/>
                    <a:pt x="926" y="7101"/>
                    <a:pt x="5378" y="8350"/>
                  </a:cubicBezTo>
                  <a:cubicBezTo>
                    <a:pt x="5378" y="8350"/>
                    <a:pt x="6627" y="3560"/>
                    <a:pt x="2648" y="357"/>
                  </a:cubicBezTo>
                  <a:cubicBezTo>
                    <a:pt x="2340" y="111"/>
                    <a:pt x="1991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40"/>
            <p:cNvSpPr/>
            <p:nvPr/>
          </p:nvSpPr>
          <p:spPr>
            <a:xfrm>
              <a:off x="4834046" y="5014133"/>
              <a:ext cx="102961" cy="193154"/>
            </a:xfrm>
            <a:custGeom>
              <a:rect b="b" l="l" r="r" t="t"/>
              <a:pathLst>
                <a:path extrusionOk="0" h="6112" w="3258">
                  <a:moveTo>
                    <a:pt x="1" y="1"/>
                  </a:moveTo>
                  <a:lnTo>
                    <a:pt x="3186" y="6111"/>
                  </a:lnTo>
                  <a:cubicBezTo>
                    <a:pt x="3257" y="6040"/>
                    <a:pt x="2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40"/>
            <p:cNvSpPr/>
            <p:nvPr/>
          </p:nvSpPr>
          <p:spPr>
            <a:xfrm>
              <a:off x="4834046" y="5014133"/>
              <a:ext cx="102961" cy="193154"/>
            </a:xfrm>
            <a:custGeom>
              <a:rect b="b" l="l" r="r" t="t"/>
              <a:pathLst>
                <a:path extrusionOk="0" fill="none" h="6112" w="3258">
                  <a:moveTo>
                    <a:pt x="1" y="1"/>
                  </a:moveTo>
                  <a:cubicBezTo>
                    <a:pt x="1" y="1"/>
                    <a:pt x="3257" y="6040"/>
                    <a:pt x="3186" y="61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40"/>
            <p:cNvSpPr/>
            <p:nvPr/>
          </p:nvSpPr>
          <p:spPr>
            <a:xfrm>
              <a:off x="5126721" y="4725250"/>
              <a:ext cx="380399" cy="515310"/>
            </a:xfrm>
            <a:custGeom>
              <a:rect b="b" l="l" r="r" t="t"/>
              <a:pathLst>
                <a:path extrusionOk="0" h="16306" w="12037">
                  <a:moveTo>
                    <a:pt x="8935" y="1"/>
                  </a:moveTo>
                  <a:cubicBezTo>
                    <a:pt x="8291" y="1"/>
                    <a:pt x="7631" y="205"/>
                    <a:pt x="7048" y="658"/>
                  </a:cubicBezTo>
                  <a:cubicBezTo>
                    <a:pt x="3649" y="3316"/>
                    <a:pt x="0" y="8258"/>
                    <a:pt x="3229" y="16305"/>
                  </a:cubicBezTo>
                  <a:cubicBezTo>
                    <a:pt x="3229" y="16305"/>
                    <a:pt x="11794" y="12683"/>
                    <a:pt x="11999" y="3102"/>
                  </a:cubicBezTo>
                  <a:cubicBezTo>
                    <a:pt x="12037" y="1263"/>
                    <a:pt x="10537" y="1"/>
                    <a:pt x="8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40"/>
            <p:cNvSpPr/>
            <p:nvPr/>
          </p:nvSpPr>
          <p:spPr>
            <a:xfrm>
              <a:off x="5228768" y="4869771"/>
              <a:ext cx="172297" cy="370792"/>
            </a:xfrm>
            <a:custGeom>
              <a:rect b="b" l="l" r="r" t="t"/>
              <a:pathLst>
                <a:path extrusionOk="0" h="11733" w="5452">
                  <a:moveTo>
                    <a:pt x="5451" y="1"/>
                  </a:moveTo>
                  <a:lnTo>
                    <a:pt x="0" y="11732"/>
                  </a:lnTo>
                  <a:cubicBezTo>
                    <a:pt x="1" y="11732"/>
                    <a:pt x="1" y="11732"/>
                    <a:pt x="1" y="11732"/>
                  </a:cubicBezTo>
                  <a:cubicBezTo>
                    <a:pt x="196" y="11732"/>
                    <a:pt x="5449" y="5"/>
                    <a:pt x="545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40"/>
            <p:cNvSpPr/>
            <p:nvPr/>
          </p:nvSpPr>
          <p:spPr>
            <a:xfrm>
              <a:off x="5228768" y="4869771"/>
              <a:ext cx="172297" cy="371329"/>
            </a:xfrm>
            <a:custGeom>
              <a:rect b="b" l="l" r="r" t="t"/>
              <a:pathLst>
                <a:path extrusionOk="0" fill="none" h="11750" w="5452">
                  <a:moveTo>
                    <a:pt x="5451" y="1"/>
                  </a:moveTo>
                  <a:cubicBezTo>
                    <a:pt x="5451" y="1"/>
                    <a:pt x="188" y="11750"/>
                    <a:pt x="0" y="117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40"/>
            <p:cNvSpPr/>
            <p:nvPr/>
          </p:nvSpPr>
          <p:spPr>
            <a:xfrm>
              <a:off x="4572720" y="4959713"/>
              <a:ext cx="85169" cy="223619"/>
            </a:xfrm>
            <a:custGeom>
              <a:rect b="b" l="l" r="r" t="t"/>
              <a:pathLst>
                <a:path extrusionOk="0" fill="none" h="7076" w="2695">
                  <a:moveTo>
                    <a:pt x="0" y="1"/>
                  </a:moveTo>
                  <a:cubicBezTo>
                    <a:pt x="0" y="1"/>
                    <a:pt x="2694" y="2891"/>
                    <a:pt x="1294" y="7075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40"/>
            <p:cNvSpPr/>
            <p:nvPr/>
          </p:nvSpPr>
          <p:spPr>
            <a:xfrm>
              <a:off x="4528729" y="4899383"/>
              <a:ext cx="93069" cy="93069"/>
            </a:xfrm>
            <a:custGeom>
              <a:rect b="b" l="l" r="r" t="t"/>
              <a:pathLst>
                <a:path extrusionOk="0" h="2945" w="2945">
                  <a:moveTo>
                    <a:pt x="1472" y="1"/>
                  </a:moveTo>
                  <a:cubicBezTo>
                    <a:pt x="661" y="1"/>
                    <a:pt x="0" y="661"/>
                    <a:pt x="0" y="1473"/>
                  </a:cubicBezTo>
                  <a:cubicBezTo>
                    <a:pt x="0" y="2284"/>
                    <a:pt x="661" y="2945"/>
                    <a:pt x="1472" y="2945"/>
                  </a:cubicBezTo>
                  <a:cubicBezTo>
                    <a:pt x="2284" y="2945"/>
                    <a:pt x="2944" y="2284"/>
                    <a:pt x="2944" y="1473"/>
                  </a:cubicBezTo>
                  <a:cubicBezTo>
                    <a:pt x="2944" y="661"/>
                    <a:pt x="2284" y="1"/>
                    <a:pt x="1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40"/>
            <p:cNvSpPr/>
            <p:nvPr/>
          </p:nvSpPr>
          <p:spPr>
            <a:xfrm>
              <a:off x="4563682" y="4918281"/>
              <a:ext cx="15264" cy="11598"/>
            </a:xfrm>
            <a:custGeom>
              <a:rect b="b" l="l" r="r" t="t"/>
              <a:pathLst>
                <a:path extrusionOk="0" h="367" w="483">
                  <a:moveTo>
                    <a:pt x="242" y="0"/>
                  </a:moveTo>
                  <a:cubicBezTo>
                    <a:pt x="108" y="0"/>
                    <a:pt x="1" y="81"/>
                    <a:pt x="1" y="188"/>
                  </a:cubicBezTo>
                  <a:cubicBezTo>
                    <a:pt x="1" y="286"/>
                    <a:pt x="108" y="366"/>
                    <a:pt x="242" y="366"/>
                  </a:cubicBezTo>
                  <a:cubicBezTo>
                    <a:pt x="375" y="366"/>
                    <a:pt x="482" y="286"/>
                    <a:pt x="482" y="188"/>
                  </a:cubicBezTo>
                  <a:cubicBezTo>
                    <a:pt x="482" y="81"/>
                    <a:pt x="375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40"/>
            <p:cNvSpPr/>
            <p:nvPr/>
          </p:nvSpPr>
          <p:spPr>
            <a:xfrm>
              <a:off x="4507017" y="5021181"/>
              <a:ext cx="117024" cy="61783"/>
            </a:xfrm>
            <a:custGeom>
              <a:rect b="b" l="l" r="r" t="t"/>
              <a:pathLst>
                <a:path extrusionOk="0" fill="none" h="1955" w="3703">
                  <a:moveTo>
                    <a:pt x="1" y="1"/>
                  </a:moveTo>
                  <a:cubicBezTo>
                    <a:pt x="1" y="1"/>
                    <a:pt x="1160" y="1954"/>
                    <a:pt x="3703" y="185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40"/>
            <p:cNvSpPr/>
            <p:nvPr/>
          </p:nvSpPr>
          <p:spPr>
            <a:xfrm>
              <a:off x="4468967" y="4993402"/>
              <a:ext cx="59792" cy="53724"/>
            </a:xfrm>
            <a:custGeom>
              <a:rect b="b" l="l" r="r" t="t"/>
              <a:pathLst>
                <a:path extrusionOk="0" h="1700" w="1892">
                  <a:moveTo>
                    <a:pt x="950" y="1"/>
                  </a:moveTo>
                  <a:cubicBezTo>
                    <a:pt x="581" y="1"/>
                    <a:pt x="236" y="242"/>
                    <a:pt x="125" y="612"/>
                  </a:cubicBezTo>
                  <a:cubicBezTo>
                    <a:pt x="0" y="1067"/>
                    <a:pt x="259" y="1531"/>
                    <a:pt x="705" y="1665"/>
                  </a:cubicBezTo>
                  <a:cubicBezTo>
                    <a:pt x="786" y="1688"/>
                    <a:pt x="868" y="1700"/>
                    <a:pt x="947" y="1700"/>
                  </a:cubicBezTo>
                  <a:cubicBezTo>
                    <a:pt x="1315" y="1700"/>
                    <a:pt x="1648" y="1459"/>
                    <a:pt x="1758" y="1085"/>
                  </a:cubicBezTo>
                  <a:cubicBezTo>
                    <a:pt x="1891" y="639"/>
                    <a:pt x="1633" y="166"/>
                    <a:pt x="1178" y="32"/>
                  </a:cubicBezTo>
                  <a:cubicBezTo>
                    <a:pt x="1102" y="11"/>
                    <a:pt x="1025" y="1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40"/>
            <p:cNvSpPr/>
            <p:nvPr/>
          </p:nvSpPr>
          <p:spPr>
            <a:xfrm>
              <a:off x="4483347" y="5010152"/>
              <a:ext cx="7901" cy="8659"/>
            </a:xfrm>
            <a:custGeom>
              <a:rect b="b" l="l" r="r" t="t"/>
              <a:pathLst>
                <a:path extrusionOk="0" h="274" w="250">
                  <a:moveTo>
                    <a:pt x="154" y="0"/>
                  </a:moveTo>
                  <a:cubicBezTo>
                    <a:pt x="97" y="0"/>
                    <a:pt x="43" y="43"/>
                    <a:pt x="27" y="109"/>
                  </a:cubicBezTo>
                  <a:cubicBezTo>
                    <a:pt x="0" y="180"/>
                    <a:pt x="36" y="251"/>
                    <a:pt x="89" y="269"/>
                  </a:cubicBezTo>
                  <a:cubicBezTo>
                    <a:pt x="97" y="272"/>
                    <a:pt x="106" y="273"/>
                    <a:pt x="114" y="273"/>
                  </a:cubicBezTo>
                  <a:cubicBezTo>
                    <a:pt x="161" y="273"/>
                    <a:pt x="209" y="232"/>
                    <a:pt x="232" y="171"/>
                  </a:cubicBezTo>
                  <a:cubicBezTo>
                    <a:pt x="250" y="91"/>
                    <a:pt x="223" y="19"/>
                    <a:pt x="170" y="2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40"/>
            <p:cNvSpPr/>
            <p:nvPr/>
          </p:nvSpPr>
          <p:spPr>
            <a:xfrm>
              <a:off x="3044365" y="4982846"/>
              <a:ext cx="78975" cy="181019"/>
            </a:xfrm>
            <a:custGeom>
              <a:rect b="b" l="l" r="r" t="t"/>
              <a:pathLst>
                <a:path extrusionOk="0" fill="none" h="5728" w="2499">
                  <a:moveTo>
                    <a:pt x="1124" y="0"/>
                  </a:moveTo>
                  <a:cubicBezTo>
                    <a:pt x="1124" y="0"/>
                    <a:pt x="0" y="3042"/>
                    <a:pt x="2498" y="572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40"/>
            <p:cNvSpPr/>
            <p:nvPr/>
          </p:nvSpPr>
          <p:spPr>
            <a:xfrm>
              <a:off x="3028279" y="4934968"/>
              <a:ext cx="89688" cy="76162"/>
            </a:xfrm>
            <a:custGeom>
              <a:rect b="b" l="l" r="r" t="t"/>
              <a:pathLst>
                <a:path extrusionOk="0" h="2410" w="2838">
                  <a:moveTo>
                    <a:pt x="1412" y="0"/>
                  </a:moveTo>
                  <a:cubicBezTo>
                    <a:pt x="1247" y="0"/>
                    <a:pt x="1080" y="31"/>
                    <a:pt x="920" y="97"/>
                  </a:cubicBezTo>
                  <a:cubicBezTo>
                    <a:pt x="295" y="364"/>
                    <a:pt x="1" y="1078"/>
                    <a:pt x="277" y="1685"/>
                  </a:cubicBezTo>
                  <a:cubicBezTo>
                    <a:pt x="476" y="2136"/>
                    <a:pt x="938" y="2410"/>
                    <a:pt x="1422" y="2410"/>
                  </a:cubicBezTo>
                  <a:cubicBezTo>
                    <a:pt x="1588" y="2410"/>
                    <a:pt x="1757" y="2378"/>
                    <a:pt x="1919" y="2309"/>
                  </a:cubicBezTo>
                  <a:cubicBezTo>
                    <a:pt x="2552" y="2051"/>
                    <a:pt x="2838" y="1337"/>
                    <a:pt x="2561" y="730"/>
                  </a:cubicBezTo>
                  <a:cubicBezTo>
                    <a:pt x="2361" y="271"/>
                    <a:pt x="1898" y="0"/>
                    <a:pt x="1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40"/>
            <p:cNvSpPr/>
            <p:nvPr/>
          </p:nvSpPr>
          <p:spPr>
            <a:xfrm>
              <a:off x="3061842" y="4950295"/>
              <a:ext cx="14126" cy="10144"/>
            </a:xfrm>
            <a:custGeom>
              <a:rect b="b" l="l" r="r" t="t"/>
              <a:pathLst>
                <a:path extrusionOk="0" h="321" w="447">
                  <a:moveTo>
                    <a:pt x="263" y="1"/>
                  </a:moveTo>
                  <a:cubicBezTo>
                    <a:pt x="231" y="1"/>
                    <a:pt x="196" y="8"/>
                    <a:pt x="161" y="22"/>
                  </a:cubicBezTo>
                  <a:cubicBezTo>
                    <a:pt x="63" y="67"/>
                    <a:pt x="0" y="165"/>
                    <a:pt x="36" y="236"/>
                  </a:cubicBezTo>
                  <a:cubicBezTo>
                    <a:pt x="60" y="290"/>
                    <a:pt x="121" y="320"/>
                    <a:pt x="188" y="320"/>
                  </a:cubicBezTo>
                  <a:cubicBezTo>
                    <a:pt x="220" y="320"/>
                    <a:pt x="254" y="313"/>
                    <a:pt x="286" y="299"/>
                  </a:cubicBezTo>
                  <a:cubicBezTo>
                    <a:pt x="393" y="254"/>
                    <a:pt x="446" y="156"/>
                    <a:pt x="411" y="85"/>
                  </a:cubicBezTo>
                  <a:cubicBezTo>
                    <a:pt x="387" y="31"/>
                    <a:pt x="330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40"/>
            <p:cNvSpPr/>
            <p:nvPr/>
          </p:nvSpPr>
          <p:spPr>
            <a:xfrm>
              <a:off x="3080172" y="5007370"/>
              <a:ext cx="71643" cy="82072"/>
            </a:xfrm>
            <a:custGeom>
              <a:rect b="b" l="l" r="r" t="t"/>
              <a:pathLst>
                <a:path extrusionOk="0" fill="none" h="2597" w="2267">
                  <a:moveTo>
                    <a:pt x="2266" y="0"/>
                  </a:moveTo>
                  <a:cubicBezTo>
                    <a:pt x="2266" y="0"/>
                    <a:pt x="2016" y="1847"/>
                    <a:pt x="0" y="259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40"/>
            <p:cNvSpPr/>
            <p:nvPr/>
          </p:nvSpPr>
          <p:spPr>
            <a:xfrm>
              <a:off x="3132317" y="4982088"/>
              <a:ext cx="51070" cy="43991"/>
            </a:xfrm>
            <a:custGeom>
              <a:rect b="b" l="l" r="r" t="t"/>
              <a:pathLst>
                <a:path extrusionOk="0" h="1392" w="1616">
                  <a:moveTo>
                    <a:pt x="805" y="0"/>
                  </a:moveTo>
                  <a:cubicBezTo>
                    <a:pt x="644" y="0"/>
                    <a:pt x="482" y="52"/>
                    <a:pt x="348" y="158"/>
                  </a:cubicBezTo>
                  <a:cubicBezTo>
                    <a:pt x="45" y="408"/>
                    <a:pt x="1" y="845"/>
                    <a:pt x="250" y="1139"/>
                  </a:cubicBezTo>
                  <a:cubicBezTo>
                    <a:pt x="396" y="1305"/>
                    <a:pt x="600" y="1391"/>
                    <a:pt x="806" y="1391"/>
                  </a:cubicBezTo>
                  <a:cubicBezTo>
                    <a:pt x="968" y="1391"/>
                    <a:pt x="1130" y="1338"/>
                    <a:pt x="1267" y="1229"/>
                  </a:cubicBezTo>
                  <a:cubicBezTo>
                    <a:pt x="1571" y="988"/>
                    <a:pt x="1615" y="551"/>
                    <a:pt x="1357" y="256"/>
                  </a:cubicBezTo>
                  <a:cubicBezTo>
                    <a:pt x="1216" y="86"/>
                    <a:pt x="1011" y="0"/>
                    <a:pt x="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40"/>
            <p:cNvSpPr/>
            <p:nvPr/>
          </p:nvSpPr>
          <p:spPr>
            <a:xfrm>
              <a:off x="3161075" y="4992801"/>
              <a:ext cx="7363" cy="6542"/>
            </a:xfrm>
            <a:custGeom>
              <a:rect b="b" l="l" r="r" t="t"/>
              <a:pathLst>
                <a:path extrusionOk="0" h="207" w="233">
                  <a:moveTo>
                    <a:pt x="92" y="1"/>
                  </a:moveTo>
                  <a:cubicBezTo>
                    <a:pt x="74" y="1"/>
                    <a:pt x="58" y="6"/>
                    <a:pt x="45" y="15"/>
                  </a:cubicBezTo>
                  <a:cubicBezTo>
                    <a:pt x="1" y="42"/>
                    <a:pt x="9" y="113"/>
                    <a:pt x="45" y="158"/>
                  </a:cubicBezTo>
                  <a:cubicBezTo>
                    <a:pt x="75" y="188"/>
                    <a:pt x="114" y="206"/>
                    <a:pt x="147" y="206"/>
                  </a:cubicBezTo>
                  <a:cubicBezTo>
                    <a:pt x="162" y="206"/>
                    <a:pt x="176" y="202"/>
                    <a:pt x="188" y="194"/>
                  </a:cubicBezTo>
                  <a:cubicBezTo>
                    <a:pt x="232" y="158"/>
                    <a:pt x="224" y="96"/>
                    <a:pt x="188" y="51"/>
                  </a:cubicBezTo>
                  <a:cubicBezTo>
                    <a:pt x="159" y="17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40"/>
            <p:cNvSpPr/>
            <p:nvPr/>
          </p:nvSpPr>
          <p:spPr>
            <a:xfrm>
              <a:off x="2963430" y="1186082"/>
              <a:ext cx="36975" cy="36659"/>
            </a:xfrm>
            <a:custGeom>
              <a:rect b="b" l="l" r="r" t="t"/>
              <a:pathLst>
                <a:path extrusionOk="0" h="1160" w="1170">
                  <a:moveTo>
                    <a:pt x="590" y="0"/>
                  </a:moveTo>
                  <a:cubicBezTo>
                    <a:pt x="268" y="0"/>
                    <a:pt x="1" y="259"/>
                    <a:pt x="1" y="580"/>
                  </a:cubicBezTo>
                  <a:cubicBezTo>
                    <a:pt x="1" y="901"/>
                    <a:pt x="268" y="1160"/>
                    <a:pt x="590" y="1160"/>
                  </a:cubicBezTo>
                  <a:cubicBezTo>
                    <a:pt x="911" y="1160"/>
                    <a:pt x="1170" y="901"/>
                    <a:pt x="1170" y="580"/>
                  </a:cubicBezTo>
                  <a:cubicBezTo>
                    <a:pt x="1170" y="259"/>
                    <a:pt x="911" y="0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40"/>
            <p:cNvSpPr/>
            <p:nvPr/>
          </p:nvSpPr>
          <p:spPr>
            <a:xfrm>
              <a:off x="4410028" y="2216532"/>
              <a:ext cx="79543" cy="79828"/>
            </a:xfrm>
            <a:custGeom>
              <a:rect b="b" l="l" r="r" t="t"/>
              <a:pathLst>
                <a:path extrusionOk="0" h="2526" w="2517">
                  <a:moveTo>
                    <a:pt x="1259" y="0"/>
                  </a:moveTo>
                  <a:cubicBezTo>
                    <a:pt x="563" y="0"/>
                    <a:pt x="1" y="571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1"/>
                    <a:pt x="1954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40"/>
            <p:cNvSpPr/>
            <p:nvPr/>
          </p:nvSpPr>
          <p:spPr>
            <a:xfrm>
              <a:off x="3460767" y="1215409"/>
              <a:ext cx="29643" cy="29612"/>
            </a:xfrm>
            <a:custGeom>
              <a:rect b="b" l="l" r="r" t="t"/>
              <a:pathLst>
                <a:path extrusionOk="0" h="937" w="938">
                  <a:moveTo>
                    <a:pt x="473" y="0"/>
                  </a:moveTo>
                  <a:cubicBezTo>
                    <a:pt x="215" y="0"/>
                    <a:pt x="1" y="214"/>
                    <a:pt x="1" y="464"/>
                  </a:cubicBezTo>
                  <a:cubicBezTo>
                    <a:pt x="1" y="723"/>
                    <a:pt x="215" y="937"/>
                    <a:pt x="473" y="937"/>
                  </a:cubicBezTo>
                  <a:cubicBezTo>
                    <a:pt x="732" y="937"/>
                    <a:pt x="937" y="723"/>
                    <a:pt x="937" y="464"/>
                  </a:cubicBezTo>
                  <a:cubicBezTo>
                    <a:pt x="937" y="214"/>
                    <a:pt x="732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40"/>
            <p:cNvSpPr/>
            <p:nvPr/>
          </p:nvSpPr>
          <p:spPr>
            <a:xfrm>
              <a:off x="3630507" y="1661139"/>
              <a:ext cx="43991" cy="44275"/>
            </a:xfrm>
            <a:custGeom>
              <a:rect b="b" l="l" r="r" t="t"/>
              <a:pathLst>
                <a:path extrusionOk="0" h="1401" w="1392">
                  <a:moveTo>
                    <a:pt x="696" y="0"/>
                  </a:moveTo>
                  <a:cubicBezTo>
                    <a:pt x="312" y="0"/>
                    <a:pt x="0" y="312"/>
                    <a:pt x="0" y="705"/>
                  </a:cubicBezTo>
                  <a:cubicBezTo>
                    <a:pt x="0" y="1088"/>
                    <a:pt x="312" y="1401"/>
                    <a:pt x="696" y="1401"/>
                  </a:cubicBezTo>
                  <a:cubicBezTo>
                    <a:pt x="1079" y="1401"/>
                    <a:pt x="1392" y="1088"/>
                    <a:pt x="1392" y="705"/>
                  </a:cubicBezTo>
                  <a:cubicBezTo>
                    <a:pt x="1392" y="312"/>
                    <a:pt x="107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40"/>
            <p:cNvSpPr/>
            <p:nvPr/>
          </p:nvSpPr>
          <p:spPr>
            <a:xfrm>
              <a:off x="5364376" y="1165223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6" y="0"/>
                  </a:moveTo>
                  <a:cubicBezTo>
                    <a:pt x="313" y="0"/>
                    <a:pt x="0" y="312"/>
                    <a:pt x="0" y="705"/>
                  </a:cubicBezTo>
                  <a:cubicBezTo>
                    <a:pt x="0" y="1088"/>
                    <a:pt x="313" y="1401"/>
                    <a:pt x="696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40"/>
            <p:cNvSpPr/>
            <p:nvPr/>
          </p:nvSpPr>
          <p:spPr>
            <a:xfrm>
              <a:off x="4834330" y="1643378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6" y="0"/>
                  </a:moveTo>
                  <a:cubicBezTo>
                    <a:pt x="313" y="0"/>
                    <a:pt x="1" y="312"/>
                    <a:pt x="1" y="705"/>
                  </a:cubicBezTo>
                  <a:cubicBezTo>
                    <a:pt x="1" y="1088"/>
                    <a:pt x="313" y="1401"/>
                    <a:pt x="706" y="1401"/>
                  </a:cubicBezTo>
                  <a:cubicBezTo>
                    <a:pt x="1089" y="1401"/>
                    <a:pt x="1402" y="1088"/>
                    <a:pt x="1402" y="705"/>
                  </a:cubicBezTo>
                  <a:cubicBezTo>
                    <a:pt x="1402" y="312"/>
                    <a:pt x="108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40"/>
            <p:cNvSpPr/>
            <p:nvPr/>
          </p:nvSpPr>
          <p:spPr>
            <a:xfrm>
              <a:off x="4642057" y="4678351"/>
              <a:ext cx="64027" cy="64027"/>
            </a:xfrm>
            <a:custGeom>
              <a:rect b="b" l="l" r="r" t="t"/>
              <a:pathLst>
                <a:path extrusionOk="0" h="2026" w="2026">
                  <a:moveTo>
                    <a:pt x="1018" y="1"/>
                  </a:moveTo>
                  <a:cubicBezTo>
                    <a:pt x="456" y="1"/>
                    <a:pt x="1" y="456"/>
                    <a:pt x="1" y="1009"/>
                  </a:cubicBezTo>
                  <a:cubicBezTo>
                    <a:pt x="1" y="1571"/>
                    <a:pt x="456" y="2026"/>
                    <a:pt x="1018" y="2026"/>
                  </a:cubicBezTo>
                  <a:cubicBezTo>
                    <a:pt x="1571" y="2026"/>
                    <a:pt x="2026" y="1571"/>
                    <a:pt x="2026" y="1009"/>
                  </a:cubicBezTo>
                  <a:cubicBezTo>
                    <a:pt x="2026" y="456"/>
                    <a:pt x="1571" y="1"/>
                    <a:pt x="1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40"/>
            <p:cNvSpPr/>
            <p:nvPr/>
          </p:nvSpPr>
          <p:spPr>
            <a:xfrm>
              <a:off x="2506987" y="3393021"/>
              <a:ext cx="78975" cy="79259"/>
            </a:xfrm>
            <a:custGeom>
              <a:rect b="b" l="l" r="r" t="t"/>
              <a:pathLst>
                <a:path extrusionOk="0" h="2508" w="2499">
                  <a:moveTo>
                    <a:pt x="1250" y="1"/>
                  </a:moveTo>
                  <a:cubicBezTo>
                    <a:pt x="563" y="1"/>
                    <a:pt x="1" y="563"/>
                    <a:pt x="1" y="1250"/>
                  </a:cubicBezTo>
                  <a:cubicBezTo>
                    <a:pt x="1" y="1946"/>
                    <a:pt x="563" y="2508"/>
                    <a:pt x="1250" y="2508"/>
                  </a:cubicBezTo>
                  <a:cubicBezTo>
                    <a:pt x="1945" y="2508"/>
                    <a:pt x="2499" y="1946"/>
                    <a:pt x="2499" y="1250"/>
                  </a:cubicBezTo>
                  <a:cubicBezTo>
                    <a:pt x="2499" y="563"/>
                    <a:pt x="1945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40"/>
            <p:cNvSpPr/>
            <p:nvPr/>
          </p:nvSpPr>
          <p:spPr>
            <a:xfrm>
              <a:off x="3705754" y="1587536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4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4" y="955"/>
                  </a:cubicBezTo>
                  <a:cubicBezTo>
                    <a:pt x="741" y="955"/>
                    <a:pt x="956" y="741"/>
                    <a:pt x="956" y="474"/>
                  </a:cubicBezTo>
                  <a:cubicBezTo>
                    <a:pt x="956" y="215"/>
                    <a:pt x="741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40"/>
            <p:cNvSpPr/>
            <p:nvPr/>
          </p:nvSpPr>
          <p:spPr>
            <a:xfrm>
              <a:off x="5000120" y="1749091"/>
              <a:ext cx="30212" cy="30180"/>
            </a:xfrm>
            <a:custGeom>
              <a:rect b="b" l="l" r="r" t="t"/>
              <a:pathLst>
                <a:path extrusionOk="0" h="955" w="956">
                  <a:moveTo>
                    <a:pt x="482" y="0"/>
                  </a:moveTo>
                  <a:cubicBezTo>
                    <a:pt x="215" y="0"/>
                    <a:pt x="0" y="215"/>
                    <a:pt x="0" y="482"/>
                  </a:cubicBezTo>
                  <a:cubicBezTo>
                    <a:pt x="0" y="741"/>
                    <a:pt x="215" y="955"/>
                    <a:pt x="482" y="955"/>
                  </a:cubicBezTo>
                  <a:cubicBezTo>
                    <a:pt x="741" y="955"/>
                    <a:pt x="955" y="741"/>
                    <a:pt x="955" y="482"/>
                  </a:cubicBezTo>
                  <a:cubicBezTo>
                    <a:pt x="955" y="21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40"/>
            <p:cNvSpPr/>
            <p:nvPr/>
          </p:nvSpPr>
          <p:spPr>
            <a:xfrm>
              <a:off x="4821942" y="2705969"/>
              <a:ext cx="29896" cy="30180"/>
            </a:xfrm>
            <a:custGeom>
              <a:rect b="b" l="l" r="r" t="t"/>
              <a:pathLst>
                <a:path extrusionOk="0" h="955" w="946">
                  <a:moveTo>
                    <a:pt x="473" y="0"/>
                  </a:moveTo>
                  <a:cubicBezTo>
                    <a:pt x="206" y="0"/>
                    <a:pt x="0" y="214"/>
                    <a:pt x="0" y="473"/>
                  </a:cubicBezTo>
                  <a:cubicBezTo>
                    <a:pt x="0" y="741"/>
                    <a:pt x="206" y="955"/>
                    <a:pt x="473" y="955"/>
                  </a:cubicBezTo>
                  <a:cubicBezTo>
                    <a:pt x="741" y="955"/>
                    <a:pt x="946" y="741"/>
                    <a:pt x="946" y="473"/>
                  </a:cubicBezTo>
                  <a:cubicBezTo>
                    <a:pt x="946" y="214"/>
                    <a:pt x="741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40"/>
            <p:cNvSpPr/>
            <p:nvPr/>
          </p:nvSpPr>
          <p:spPr>
            <a:xfrm>
              <a:off x="2146965" y="2137019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3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3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40"/>
            <p:cNvSpPr/>
            <p:nvPr/>
          </p:nvSpPr>
          <p:spPr>
            <a:xfrm>
              <a:off x="3152068" y="1567815"/>
              <a:ext cx="32993" cy="33277"/>
            </a:xfrm>
            <a:custGeom>
              <a:rect b="b" l="l" r="r" t="t"/>
              <a:pathLst>
                <a:path extrusionOk="0" h="1053" w="1044">
                  <a:moveTo>
                    <a:pt x="517" y="0"/>
                  </a:moveTo>
                  <a:cubicBezTo>
                    <a:pt x="232" y="0"/>
                    <a:pt x="0" y="232"/>
                    <a:pt x="0" y="527"/>
                  </a:cubicBezTo>
                  <a:cubicBezTo>
                    <a:pt x="0" y="812"/>
                    <a:pt x="232" y="1053"/>
                    <a:pt x="517" y="1053"/>
                  </a:cubicBezTo>
                  <a:cubicBezTo>
                    <a:pt x="812" y="1053"/>
                    <a:pt x="1044" y="812"/>
                    <a:pt x="1044" y="527"/>
                  </a:cubicBezTo>
                  <a:cubicBezTo>
                    <a:pt x="1044" y="232"/>
                    <a:pt x="812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40"/>
            <p:cNvSpPr/>
            <p:nvPr/>
          </p:nvSpPr>
          <p:spPr>
            <a:xfrm>
              <a:off x="5132347" y="3418114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8"/>
                    <a:pt x="339" y="1517"/>
                    <a:pt x="759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40"/>
            <p:cNvSpPr/>
            <p:nvPr/>
          </p:nvSpPr>
          <p:spPr>
            <a:xfrm>
              <a:off x="2928192" y="2261630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8"/>
                    <a:pt x="340" y="1517"/>
                    <a:pt x="759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40"/>
            <p:cNvSpPr/>
            <p:nvPr/>
          </p:nvSpPr>
          <p:spPr>
            <a:xfrm>
              <a:off x="5349712" y="3212030"/>
              <a:ext cx="33025" cy="33025"/>
            </a:xfrm>
            <a:custGeom>
              <a:rect b="b" l="l" r="r" t="t"/>
              <a:pathLst>
                <a:path extrusionOk="0" h="1045" w="1045">
                  <a:moveTo>
                    <a:pt x="527" y="1"/>
                  </a:moveTo>
                  <a:cubicBezTo>
                    <a:pt x="233" y="1"/>
                    <a:pt x="1" y="232"/>
                    <a:pt x="1" y="518"/>
                  </a:cubicBezTo>
                  <a:cubicBezTo>
                    <a:pt x="1" y="812"/>
                    <a:pt x="233" y="1044"/>
                    <a:pt x="527" y="1044"/>
                  </a:cubicBezTo>
                  <a:cubicBezTo>
                    <a:pt x="812" y="1044"/>
                    <a:pt x="1044" y="812"/>
                    <a:pt x="1044" y="518"/>
                  </a:cubicBezTo>
                  <a:cubicBezTo>
                    <a:pt x="1044" y="232"/>
                    <a:pt x="812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40"/>
            <p:cNvSpPr/>
            <p:nvPr/>
          </p:nvSpPr>
          <p:spPr>
            <a:xfrm>
              <a:off x="4930751" y="3230075"/>
              <a:ext cx="44307" cy="44307"/>
            </a:xfrm>
            <a:custGeom>
              <a:rect b="b" l="l" r="r" t="t"/>
              <a:pathLst>
                <a:path extrusionOk="0" h="1402" w="1402">
                  <a:moveTo>
                    <a:pt x="706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0"/>
                    <a:pt x="313" y="1401"/>
                    <a:pt x="706" y="1401"/>
                  </a:cubicBezTo>
                  <a:cubicBezTo>
                    <a:pt x="1089" y="1401"/>
                    <a:pt x="1402" y="1080"/>
                    <a:pt x="1402" y="696"/>
                  </a:cubicBezTo>
                  <a:cubicBezTo>
                    <a:pt x="1402" y="313"/>
                    <a:pt x="108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40"/>
            <p:cNvSpPr/>
            <p:nvPr/>
          </p:nvSpPr>
          <p:spPr>
            <a:xfrm>
              <a:off x="4423301" y="4736437"/>
              <a:ext cx="43991" cy="44275"/>
            </a:xfrm>
            <a:custGeom>
              <a:rect b="b" l="l" r="r" t="t"/>
              <a:pathLst>
                <a:path extrusionOk="0" h="1401" w="1392">
                  <a:moveTo>
                    <a:pt x="696" y="0"/>
                  </a:moveTo>
                  <a:cubicBezTo>
                    <a:pt x="312" y="0"/>
                    <a:pt x="0" y="313"/>
                    <a:pt x="0" y="696"/>
                  </a:cubicBezTo>
                  <a:cubicBezTo>
                    <a:pt x="0" y="1089"/>
                    <a:pt x="312" y="1401"/>
                    <a:pt x="696" y="1401"/>
                  </a:cubicBezTo>
                  <a:cubicBezTo>
                    <a:pt x="1079" y="1401"/>
                    <a:pt x="1392" y="1089"/>
                    <a:pt x="1392" y="696"/>
                  </a:cubicBezTo>
                  <a:cubicBezTo>
                    <a:pt x="1392" y="313"/>
                    <a:pt x="107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40"/>
            <p:cNvSpPr/>
            <p:nvPr/>
          </p:nvSpPr>
          <p:spPr>
            <a:xfrm>
              <a:off x="5414277" y="3551479"/>
              <a:ext cx="18077" cy="17792"/>
            </a:xfrm>
            <a:custGeom>
              <a:rect b="b" l="l" r="r" t="t"/>
              <a:pathLst>
                <a:path extrusionOk="0" h="563" w="572">
                  <a:moveTo>
                    <a:pt x="286" y="0"/>
                  </a:moveTo>
                  <a:cubicBezTo>
                    <a:pt x="134" y="0"/>
                    <a:pt x="0" y="125"/>
                    <a:pt x="0" y="277"/>
                  </a:cubicBezTo>
                  <a:cubicBezTo>
                    <a:pt x="0" y="438"/>
                    <a:pt x="134" y="562"/>
                    <a:pt x="286" y="562"/>
                  </a:cubicBezTo>
                  <a:cubicBezTo>
                    <a:pt x="447" y="562"/>
                    <a:pt x="571" y="438"/>
                    <a:pt x="571" y="277"/>
                  </a:cubicBezTo>
                  <a:cubicBezTo>
                    <a:pt x="571" y="125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40"/>
            <p:cNvSpPr/>
            <p:nvPr/>
          </p:nvSpPr>
          <p:spPr>
            <a:xfrm>
              <a:off x="4884231" y="3819884"/>
              <a:ext cx="24840" cy="25124"/>
            </a:xfrm>
            <a:custGeom>
              <a:rect b="b" l="l" r="r" t="t"/>
              <a:pathLst>
                <a:path extrusionOk="0" h="795" w="786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86" y="616"/>
                    <a:pt x="786" y="393"/>
                  </a:cubicBezTo>
                  <a:cubicBezTo>
                    <a:pt x="786" y="179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40"/>
            <p:cNvSpPr/>
            <p:nvPr/>
          </p:nvSpPr>
          <p:spPr>
            <a:xfrm>
              <a:off x="2861953" y="2846635"/>
              <a:ext cx="29612" cy="29359"/>
            </a:xfrm>
            <a:custGeom>
              <a:rect b="b" l="l" r="r" t="t"/>
              <a:pathLst>
                <a:path extrusionOk="0" h="929" w="937">
                  <a:moveTo>
                    <a:pt x="473" y="1"/>
                  </a:moveTo>
                  <a:cubicBezTo>
                    <a:pt x="214" y="1"/>
                    <a:pt x="0" y="206"/>
                    <a:pt x="0" y="465"/>
                  </a:cubicBezTo>
                  <a:cubicBezTo>
                    <a:pt x="0" y="723"/>
                    <a:pt x="214" y="929"/>
                    <a:pt x="473" y="929"/>
                  </a:cubicBezTo>
                  <a:cubicBezTo>
                    <a:pt x="723" y="929"/>
                    <a:pt x="937" y="723"/>
                    <a:pt x="937" y="465"/>
                  </a:cubicBezTo>
                  <a:cubicBezTo>
                    <a:pt x="937" y="206"/>
                    <a:pt x="723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40"/>
            <p:cNvSpPr/>
            <p:nvPr/>
          </p:nvSpPr>
          <p:spPr>
            <a:xfrm>
              <a:off x="2864481" y="4602219"/>
              <a:ext cx="40925" cy="40925"/>
            </a:xfrm>
            <a:custGeom>
              <a:rect b="b" l="l" r="r" t="t"/>
              <a:pathLst>
                <a:path extrusionOk="0" h="1295" w="1295">
                  <a:moveTo>
                    <a:pt x="643" y="1"/>
                  </a:moveTo>
                  <a:cubicBezTo>
                    <a:pt x="286" y="1"/>
                    <a:pt x="1" y="295"/>
                    <a:pt x="1" y="652"/>
                  </a:cubicBezTo>
                  <a:cubicBezTo>
                    <a:pt x="1" y="1009"/>
                    <a:pt x="286" y="1294"/>
                    <a:pt x="643" y="1294"/>
                  </a:cubicBezTo>
                  <a:cubicBezTo>
                    <a:pt x="1000" y="1294"/>
                    <a:pt x="1294" y="1009"/>
                    <a:pt x="1294" y="652"/>
                  </a:cubicBezTo>
                  <a:cubicBezTo>
                    <a:pt x="1294" y="295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40"/>
            <p:cNvSpPr/>
            <p:nvPr/>
          </p:nvSpPr>
          <p:spPr>
            <a:xfrm>
              <a:off x="2482179" y="3725422"/>
              <a:ext cx="29928" cy="29928"/>
            </a:xfrm>
            <a:custGeom>
              <a:rect b="b" l="l" r="r" t="t"/>
              <a:pathLst>
                <a:path extrusionOk="0" h="947" w="947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2"/>
                    <a:pt x="215" y="946"/>
                    <a:pt x="473" y="946"/>
                  </a:cubicBezTo>
                  <a:cubicBezTo>
                    <a:pt x="732" y="946"/>
                    <a:pt x="946" y="732"/>
                    <a:pt x="946" y="473"/>
                  </a:cubicBezTo>
                  <a:cubicBezTo>
                    <a:pt x="946" y="215"/>
                    <a:pt x="73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40"/>
            <p:cNvSpPr/>
            <p:nvPr/>
          </p:nvSpPr>
          <p:spPr>
            <a:xfrm>
              <a:off x="6670277" y="1356643"/>
              <a:ext cx="79543" cy="79828"/>
            </a:xfrm>
            <a:custGeom>
              <a:rect b="b" l="l" r="r" t="t"/>
              <a:pathLst>
                <a:path extrusionOk="0" h="2526" w="2517">
                  <a:moveTo>
                    <a:pt x="1259" y="0"/>
                  </a:moveTo>
                  <a:cubicBezTo>
                    <a:pt x="563" y="0"/>
                    <a:pt x="1" y="571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1"/>
                    <a:pt x="1954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40"/>
            <p:cNvSpPr/>
            <p:nvPr/>
          </p:nvSpPr>
          <p:spPr>
            <a:xfrm>
              <a:off x="7669439" y="355489"/>
              <a:ext cx="29359" cy="29643"/>
            </a:xfrm>
            <a:custGeom>
              <a:rect b="b" l="l" r="r" t="t"/>
              <a:pathLst>
                <a:path extrusionOk="0" h="938" w="929">
                  <a:moveTo>
                    <a:pt x="465" y="1"/>
                  </a:moveTo>
                  <a:cubicBezTo>
                    <a:pt x="206" y="1"/>
                    <a:pt x="1" y="215"/>
                    <a:pt x="1" y="465"/>
                  </a:cubicBezTo>
                  <a:cubicBezTo>
                    <a:pt x="1" y="724"/>
                    <a:pt x="206" y="938"/>
                    <a:pt x="465" y="938"/>
                  </a:cubicBezTo>
                  <a:cubicBezTo>
                    <a:pt x="724" y="938"/>
                    <a:pt x="929" y="724"/>
                    <a:pt x="929" y="465"/>
                  </a:cubicBezTo>
                  <a:cubicBezTo>
                    <a:pt x="929" y="215"/>
                    <a:pt x="724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40"/>
            <p:cNvSpPr/>
            <p:nvPr/>
          </p:nvSpPr>
          <p:spPr>
            <a:xfrm>
              <a:off x="7485067" y="801251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2"/>
                    <a:pt x="1" y="705"/>
                  </a:cubicBezTo>
                  <a:cubicBezTo>
                    <a:pt x="1" y="1088"/>
                    <a:pt x="322" y="1401"/>
                    <a:pt x="705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40"/>
            <p:cNvSpPr/>
            <p:nvPr/>
          </p:nvSpPr>
          <p:spPr>
            <a:xfrm>
              <a:off x="5751197" y="305335"/>
              <a:ext cx="44275" cy="44275"/>
            </a:xfrm>
            <a:custGeom>
              <a:rect b="b" l="l" r="r" t="t"/>
              <a:pathLst>
                <a:path extrusionOk="0" h="1401" w="1401">
                  <a:moveTo>
                    <a:pt x="696" y="0"/>
                  </a:moveTo>
                  <a:cubicBezTo>
                    <a:pt x="312" y="0"/>
                    <a:pt x="0" y="312"/>
                    <a:pt x="0" y="705"/>
                  </a:cubicBezTo>
                  <a:cubicBezTo>
                    <a:pt x="0" y="1088"/>
                    <a:pt x="312" y="1401"/>
                    <a:pt x="696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40"/>
            <p:cNvSpPr/>
            <p:nvPr/>
          </p:nvSpPr>
          <p:spPr>
            <a:xfrm>
              <a:off x="6281212" y="783490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7" y="0"/>
                  </a:moveTo>
                  <a:cubicBezTo>
                    <a:pt x="313" y="0"/>
                    <a:pt x="1" y="312"/>
                    <a:pt x="1" y="705"/>
                  </a:cubicBezTo>
                  <a:cubicBezTo>
                    <a:pt x="1" y="1088"/>
                    <a:pt x="313" y="1401"/>
                    <a:pt x="697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40"/>
            <p:cNvSpPr/>
            <p:nvPr/>
          </p:nvSpPr>
          <p:spPr>
            <a:xfrm>
              <a:off x="6453765" y="3818462"/>
              <a:ext cx="64027" cy="64027"/>
            </a:xfrm>
            <a:custGeom>
              <a:rect b="b" l="l" r="r" t="t"/>
              <a:pathLst>
                <a:path extrusionOk="0" h="2026" w="2026">
                  <a:moveTo>
                    <a:pt x="1008" y="1"/>
                  </a:moveTo>
                  <a:cubicBezTo>
                    <a:pt x="455" y="1"/>
                    <a:pt x="0" y="456"/>
                    <a:pt x="0" y="1009"/>
                  </a:cubicBezTo>
                  <a:cubicBezTo>
                    <a:pt x="0" y="1571"/>
                    <a:pt x="455" y="2026"/>
                    <a:pt x="1008" y="2026"/>
                  </a:cubicBezTo>
                  <a:cubicBezTo>
                    <a:pt x="1570" y="2026"/>
                    <a:pt x="2025" y="1571"/>
                    <a:pt x="2025" y="1009"/>
                  </a:cubicBezTo>
                  <a:cubicBezTo>
                    <a:pt x="2025" y="456"/>
                    <a:pt x="1570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40"/>
            <p:cNvSpPr/>
            <p:nvPr/>
          </p:nvSpPr>
          <p:spPr>
            <a:xfrm>
              <a:off x="8573886" y="2533132"/>
              <a:ext cx="78975" cy="79259"/>
            </a:xfrm>
            <a:custGeom>
              <a:rect b="b" l="l" r="r" t="t"/>
              <a:pathLst>
                <a:path extrusionOk="0" h="2508" w="2499">
                  <a:moveTo>
                    <a:pt x="1250" y="1"/>
                  </a:moveTo>
                  <a:cubicBezTo>
                    <a:pt x="554" y="1"/>
                    <a:pt x="1" y="563"/>
                    <a:pt x="1" y="1250"/>
                  </a:cubicBezTo>
                  <a:cubicBezTo>
                    <a:pt x="1" y="1946"/>
                    <a:pt x="554" y="2508"/>
                    <a:pt x="1250" y="2508"/>
                  </a:cubicBezTo>
                  <a:cubicBezTo>
                    <a:pt x="1937" y="2508"/>
                    <a:pt x="2499" y="1946"/>
                    <a:pt x="2499" y="1250"/>
                  </a:cubicBezTo>
                  <a:cubicBezTo>
                    <a:pt x="2499" y="563"/>
                    <a:pt x="1937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40"/>
            <p:cNvSpPr/>
            <p:nvPr/>
          </p:nvSpPr>
          <p:spPr>
            <a:xfrm>
              <a:off x="7423883" y="727647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4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4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40"/>
            <p:cNvSpPr/>
            <p:nvPr/>
          </p:nvSpPr>
          <p:spPr>
            <a:xfrm>
              <a:off x="6129265" y="889202"/>
              <a:ext cx="30180" cy="30180"/>
            </a:xfrm>
            <a:custGeom>
              <a:rect b="b" l="l" r="r" t="t"/>
              <a:pathLst>
                <a:path extrusionOk="0" h="955" w="955">
                  <a:moveTo>
                    <a:pt x="482" y="0"/>
                  </a:moveTo>
                  <a:cubicBezTo>
                    <a:pt x="214" y="0"/>
                    <a:pt x="0" y="215"/>
                    <a:pt x="0" y="482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82"/>
                  </a:cubicBezTo>
                  <a:cubicBezTo>
                    <a:pt x="955" y="21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40"/>
            <p:cNvSpPr/>
            <p:nvPr/>
          </p:nvSpPr>
          <p:spPr>
            <a:xfrm>
              <a:off x="6307727" y="1846081"/>
              <a:ext cx="30180" cy="30180"/>
            </a:xfrm>
            <a:custGeom>
              <a:rect b="b" l="l" r="r" t="t"/>
              <a:pathLst>
                <a:path extrusionOk="0" h="955" w="955">
                  <a:moveTo>
                    <a:pt x="482" y="0"/>
                  </a:moveTo>
                  <a:cubicBezTo>
                    <a:pt x="214" y="0"/>
                    <a:pt x="0" y="214"/>
                    <a:pt x="0" y="473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73"/>
                  </a:cubicBezTo>
                  <a:cubicBezTo>
                    <a:pt x="955" y="214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40"/>
            <p:cNvSpPr/>
            <p:nvPr/>
          </p:nvSpPr>
          <p:spPr>
            <a:xfrm>
              <a:off x="8982703" y="1277130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82" y="1"/>
                  </a:moveTo>
                  <a:cubicBezTo>
                    <a:pt x="214" y="1"/>
                    <a:pt x="0" y="215"/>
                    <a:pt x="0" y="474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40"/>
            <p:cNvSpPr/>
            <p:nvPr/>
          </p:nvSpPr>
          <p:spPr>
            <a:xfrm>
              <a:off x="5979561" y="2558225"/>
              <a:ext cx="47941" cy="47973"/>
            </a:xfrm>
            <a:custGeom>
              <a:rect b="b" l="l" r="r" t="t"/>
              <a:pathLst>
                <a:path extrusionOk="0" h="1518" w="1517">
                  <a:moveTo>
                    <a:pt x="758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8"/>
                    <a:pt x="339" y="1517"/>
                    <a:pt x="758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40"/>
            <p:cNvSpPr/>
            <p:nvPr/>
          </p:nvSpPr>
          <p:spPr>
            <a:xfrm>
              <a:off x="8183684" y="1401741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8"/>
                    <a:pt x="340" y="1517"/>
                    <a:pt x="759" y="1517"/>
                  </a:cubicBezTo>
                  <a:cubicBezTo>
                    <a:pt x="1179" y="1517"/>
                    <a:pt x="1518" y="1178"/>
                    <a:pt x="1518" y="759"/>
                  </a:cubicBezTo>
                  <a:cubicBezTo>
                    <a:pt x="1518" y="340"/>
                    <a:pt x="1179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40"/>
            <p:cNvSpPr/>
            <p:nvPr/>
          </p:nvSpPr>
          <p:spPr>
            <a:xfrm>
              <a:off x="5776827" y="2352141"/>
              <a:ext cx="33309" cy="33025"/>
            </a:xfrm>
            <a:custGeom>
              <a:rect b="b" l="l" r="r" t="t"/>
              <a:pathLst>
                <a:path extrusionOk="0" h="1045" w="1054">
                  <a:moveTo>
                    <a:pt x="527" y="0"/>
                  </a:moveTo>
                  <a:cubicBezTo>
                    <a:pt x="242" y="0"/>
                    <a:pt x="1" y="232"/>
                    <a:pt x="1" y="518"/>
                  </a:cubicBezTo>
                  <a:cubicBezTo>
                    <a:pt x="1" y="812"/>
                    <a:pt x="242" y="1044"/>
                    <a:pt x="527" y="1044"/>
                  </a:cubicBezTo>
                  <a:cubicBezTo>
                    <a:pt x="822" y="1044"/>
                    <a:pt x="1054" y="812"/>
                    <a:pt x="1054" y="518"/>
                  </a:cubicBezTo>
                  <a:cubicBezTo>
                    <a:pt x="1054" y="232"/>
                    <a:pt x="822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40"/>
            <p:cNvSpPr/>
            <p:nvPr/>
          </p:nvSpPr>
          <p:spPr>
            <a:xfrm>
              <a:off x="6184791" y="2370187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7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0"/>
                    <a:pt x="313" y="1401"/>
                    <a:pt x="697" y="1401"/>
                  </a:cubicBezTo>
                  <a:cubicBezTo>
                    <a:pt x="1089" y="1401"/>
                    <a:pt x="1401" y="1080"/>
                    <a:pt x="1401" y="696"/>
                  </a:cubicBezTo>
                  <a:cubicBezTo>
                    <a:pt x="1401" y="313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40"/>
            <p:cNvSpPr/>
            <p:nvPr/>
          </p:nvSpPr>
          <p:spPr>
            <a:xfrm>
              <a:off x="6692273" y="3876548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3"/>
                    <a:pt x="1" y="696"/>
                  </a:cubicBezTo>
                  <a:cubicBezTo>
                    <a:pt x="1" y="1089"/>
                    <a:pt x="32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40"/>
            <p:cNvSpPr/>
            <p:nvPr/>
          </p:nvSpPr>
          <p:spPr>
            <a:xfrm>
              <a:off x="5727495" y="2691590"/>
              <a:ext cx="18077" cy="17792"/>
            </a:xfrm>
            <a:custGeom>
              <a:rect b="b" l="l" r="r" t="t"/>
              <a:pathLst>
                <a:path extrusionOk="0" h="563" w="572"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37"/>
                    <a:pt x="126" y="562"/>
                    <a:pt x="286" y="562"/>
                  </a:cubicBezTo>
                  <a:cubicBezTo>
                    <a:pt x="438" y="562"/>
                    <a:pt x="572" y="437"/>
                    <a:pt x="572" y="277"/>
                  </a:cubicBezTo>
                  <a:cubicBezTo>
                    <a:pt x="572" y="125"/>
                    <a:pt x="438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40"/>
            <p:cNvSpPr/>
            <p:nvPr/>
          </p:nvSpPr>
          <p:spPr>
            <a:xfrm>
              <a:off x="6250494" y="2959995"/>
              <a:ext cx="25124" cy="25124"/>
            </a:xfrm>
            <a:custGeom>
              <a:rect b="b" l="l" r="r" t="t"/>
              <a:pathLst>
                <a:path extrusionOk="0" h="795" w="795"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40"/>
            <p:cNvSpPr/>
            <p:nvPr/>
          </p:nvSpPr>
          <p:spPr>
            <a:xfrm>
              <a:off x="7819711" y="4101531"/>
              <a:ext cx="24018" cy="24271"/>
            </a:xfrm>
            <a:custGeom>
              <a:rect b="b" l="l" r="r" t="t"/>
              <a:pathLst>
                <a:path extrusionOk="0" h="768" w="760">
                  <a:moveTo>
                    <a:pt x="376" y="0"/>
                  </a:moveTo>
                  <a:cubicBezTo>
                    <a:pt x="170" y="0"/>
                    <a:pt x="1" y="179"/>
                    <a:pt x="1" y="384"/>
                  </a:cubicBezTo>
                  <a:cubicBezTo>
                    <a:pt x="1" y="598"/>
                    <a:pt x="170" y="767"/>
                    <a:pt x="376" y="767"/>
                  </a:cubicBezTo>
                  <a:cubicBezTo>
                    <a:pt x="590" y="767"/>
                    <a:pt x="759" y="598"/>
                    <a:pt x="759" y="384"/>
                  </a:cubicBezTo>
                  <a:cubicBezTo>
                    <a:pt x="759" y="179"/>
                    <a:pt x="590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40"/>
            <p:cNvSpPr/>
            <p:nvPr/>
          </p:nvSpPr>
          <p:spPr>
            <a:xfrm>
              <a:off x="8254474" y="3742330"/>
              <a:ext cx="40894" cy="40925"/>
            </a:xfrm>
            <a:custGeom>
              <a:rect b="b" l="l" r="r" t="t"/>
              <a:pathLst>
                <a:path extrusionOk="0" h="1295" w="1294">
                  <a:moveTo>
                    <a:pt x="651" y="1"/>
                  </a:moveTo>
                  <a:cubicBezTo>
                    <a:pt x="295" y="1"/>
                    <a:pt x="0" y="295"/>
                    <a:pt x="0" y="652"/>
                  </a:cubicBezTo>
                  <a:cubicBezTo>
                    <a:pt x="0" y="1009"/>
                    <a:pt x="295" y="1294"/>
                    <a:pt x="651" y="1294"/>
                  </a:cubicBezTo>
                  <a:cubicBezTo>
                    <a:pt x="1008" y="1294"/>
                    <a:pt x="1294" y="1009"/>
                    <a:pt x="1294" y="652"/>
                  </a:cubicBezTo>
                  <a:cubicBezTo>
                    <a:pt x="1294" y="295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40"/>
            <p:cNvSpPr/>
            <p:nvPr/>
          </p:nvSpPr>
          <p:spPr>
            <a:xfrm>
              <a:off x="8647743" y="2865533"/>
              <a:ext cx="29928" cy="29928"/>
            </a:xfrm>
            <a:custGeom>
              <a:rect b="b" l="l" r="r" t="t"/>
              <a:pathLst>
                <a:path extrusionOk="0" h="947" w="947">
                  <a:moveTo>
                    <a:pt x="474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2"/>
                    <a:pt x="215" y="946"/>
                    <a:pt x="474" y="946"/>
                  </a:cubicBezTo>
                  <a:cubicBezTo>
                    <a:pt x="732" y="946"/>
                    <a:pt x="947" y="732"/>
                    <a:pt x="947" y="473"/>
                  </a:cubicBezTo>
                  <a:cubicBezTo>
                    <a:pt x="947" y="215"/>
                    <a:pt x="732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40"/>
            <p:cNvSpPr/>
            <p:nvPr/>
          </p:nvSpPr>
          <p:spPr>
            <a:xfrm>
              <a:off x="1436497" y="246111"/>
              <a:ext cx="36691" cy="36975"/>
            </a:xfrm>
            <a:custGeom>
              <a:rect b="b" l="l" r="r" t="t"/>
              <a:pathLst>
                <a:path extrusionOk="0" h="1170" w="1161">
                  <a:moveTo>
                    <a:pt x="580" y="1"/>
                  </a:moveTo>
                  <a:cubicBezTo>
                    <a:pt x="259" y="1"/>
                    <a:pt x="0" y="268"/>
                    <a:pt x="0" y="589"/>
                  </a:cubicBezTo>
                  <a:cubicBezTo>
                    <a:pt x="0" y="911"/>
                    <a:pt x="259" y="1169"/>
                    <a:pt x="580" y="1169"/>
                  </a:cubicBezTo>
                  <a:cubicBezTo>
                    <a:pt x="901" y="1169"/>
                    <a:pt x="1160" y="911"/>
                    <a:pt x="1160" y="589"/>
                  </a:cubicBezTo>
                  <a:cubicBezTo>
                    <a:pt x="1160" y="268"/>
                    <a:pt x="901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40"/>
            <p:cNvSpPr/>
            <p:nvPr/>
          </p:nvSpPr>
          <p:spPr>
            <a:xfrm>
              <a:off x="2882811" y="1276846"/>
              <a:ext cx="79543" cy="79543"/>
            </a:xfrm>
            <a:custGeom>
              <a:rect b="b" l="l" r="r" t="t"/>
              <a:pathLst>
                <a:path extrusionOk="0" h="2517" w="2517">
                  <a:moveTo>
                    <a:pt x="1258" y="1"/>
                  </a:moveTo>
                  <a:cubicBezTo>
                    <a:pt x="562" y="1"/>
                    <a:pt x="0" y="563"/>
                    <a:pt x="0" y="1259"/>
                  </a:cubicBezTo>
                  <a:cubicBezTo>
                    <a:pt x="0" y="1954"/>
                    <a:pt x="562" y="2517"/>
                    <a:pt x="1258" y="2517"/>
                  </a:cubicBezTo>
                  <a:cubicBezTo>
                    <a:pt x="1954" y="2517"/>
                    <a:pt x="2516" y="1954"/>
                    <a:pt x="2516" y="1259"/>
                  </a:cubicBezTo>
                  <a:cubicBezTo>
                    <a:pt x="2516" y="563"/>
                    <a:pt x="1954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40"/>
            <p:cNvSpPr/>
            <p:nvPr/>
          </p:nvSpPr>
          <p:spPr>
            <a:xfrm>
              <a:off x="1933834" y="275723"/>
              <a:ext cx="29327" cy="29359"/>
            </a:xfrm>
            <a:custGeom>
              <a:rect b="b" l="l" r="r" t="t"/>
              <a:pathLst>
                <a:path extrusionOk="0" h="929" w="928">
                  <a:moveTo>
                    <a:pt x="464" y="0"/>
                  </a:moveTo>
                  <a:cubicBezTo>
                    <a:pt x="205" y="0"/>
                    <a:pt x="0" y="206"/>
                    <a:pt x="0" y="464"/>
                  </a:cubicBezTo>
                  <a:cubicBezTo>
                    <a:pt x="0" y="723"/>
                    <a:pt x="205" y="928"/>
                    <a:pt x="464" y="928"/>
                  </a:cubicBezTo>
                  <a:cubicBezTo>
                    <a:pt x="723" y="928"/>
                    <a:pt x="928" y="723"/>
                    <a:pt x="928" y="464"/>
                  </a:cubicBezTo>
                  <a:cubicBezTo>
                    <a:pt x="928" y="206"/>
                    <a:pt x="723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40"/>
            <p:cNvSpPr/>
            <p:nvPr/>
          </p:nvSpPr>
          <p:spPr>
            <a:xfrm>
              <a:off x="2103258" y="721453"/>
              <a:ext cx="44307" cy="44307"/>
            </a:xfrm>
            <a:custGeom>
              <a:rect b="b" l="l" r="r" t="t"/>
              <a:pathLst>
                <a:path extrusionOk="0" h="1402" w="1402">
                  <a:moveTo>
                    <a:pt x="697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9"/>
                    <a:pt x="313" y="1401"/>
                    <a:pt x="697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40"/>
            <p:cNvSpPr/>
            <p:nvPr/>
          </p:nvSpPr>
          <p:spPr>
            <a:xfrm>
              <a:off x="3837159" y="225537"/>
              <a:ext cx="44275" cy="44275"/>
            </a:xfrm>
            <a:custGeom>
              <a:rect b="b" l="l" r="r" t="t"/>
              <a:pathLst>
                <a:path extrusionOk="0" h="1401" w="1401">
                  <a:moveTo>
                    <a:pt x="705" y="0"/>
                  </a:moveTo>
                  <a:cubicBezTo>
                    <a:pt x="312" y="0"/>
                    <a:pt x="0" y="313"/>
                    <a:pt x="0" y="696"/>
                  </a:cubicBezTo>
                  <a:cubicBezTo>
                    <a:pt x="0" y="1089"/>
                    <a:pt x="31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40"/>
            <p:cNvSpPr/>
            <p:nvPr/>
          </p:nvSpPr>
          <p:spPr>
            <a:xfrm>
              <a:off x="3307113" y="703692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3"/>
                    <a:pt x="1" y="696"/>
                  </a:cubicBezTo>
                  <a:cubicBezTo>
                    <a:pt x="1" y="1089"/>
                    <a:pt x="32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40"/>
            <p:cNvSpPr/>
            <p:nvPr/>
          </p:nvSpPr>
          <p:spPr>
            <a:xfrm>
              <a:off x="3115124" y="3738664"/>
              <a:ext cx="63742" cy="63774"/>
            </a:xfrm>
            <a:custGeom>
              <a:rect b="b" l="l" r="r" t="t"/>
              <a:pathLst>
                <a:path extrusionOk="0" h="2018" w="2017">
                  <a:moveTo>
                    <a:pt x="1008" y="1"/>
                  </a:moveTo>
                  <a:cubicBezTo>
                    <a:pt x="446" y="1"/>
                    <a:pt x="0" y="456"/>
                    <a:pt x="0" y="1009"/>
                  </a:cubicBezTo>
                  <a:cubicBezTo>
                    <a:pt x="0" y="1571"/>
                    <a:pt x="446" y="2017"/>
                    <a:pt x="1008" y="2017"/>
                  </a:cubicBezTo>
                  <a:cubicBezTo>
                    <a:pt x="1562" y="2017"/>
                    <a:pt x="2017" y="1571"/>
                    <a:pt x="2017" y="1009"/>
                  </a:cubicBezTo>
                  <a:cubicBezTo>
                    <a:pt x="2017" y="456"/>
                    <a:pt x="1562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40"/>
            <p:cNvSpPr/>
            <p:nvPr/>
          </p:nvSpPr>
          <p:spPr>
            <a:xfrm>
              <a:off x="979770" y="2453366"/>
              <a:ext cx="79259" cy="78943"/>
            </a:xfrm>
            <a:custGeom>
              <a:rect b="b" l="l" r="r" t="t"/>
              <a:pathLst>
                <a:path extrusionOk="0" h="2498" w="2508">
                  <a:moveTo>
                    <a:pt x="1258" y="0"/>
                  </a:moveTo>
                  <a:cubicBezTo>
                    <a:pt x="562" y="0"/>
                    <a:pt x="0" y="562"/>
                    <a:pt x="0" y="1249"/>
                  </a:cubicBezTo>
                  <a:cubicBezTo>
                    <a:pt x="0" y="1945"/>
                    <a:pt x="562" y="2498"/>
                    <a:pt x="1258" y="2498"/>
                  </a:cubicBezTo>
                  <a:cubicBezTo>
                    <a:pt x="1945" y="2498"/>
                    <a:pt x="2507" y="1945"/>
                    <a:pt x="2507" y="1249"/>
                  </a:cubicBezTo>
                  <a:cubicBezTo>
                    <a:pt x="2507" y="562"/>
                    <a:pt x="1945" y="0"/>
                    <a:pt x="1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40"/>
            <p:cNvSpPr/>
            <p:nvPr/>
          </p:nvSpPr>
          <p:spPr>
            <a:xfrm>
              <a:off x="2178537" y="647881"/>
              <a:ext cx="30212" cy="29896"/>
            </a:xfrm>
            <a:custGeom>
              <a:rect b="b" l="l" r="r" t="t"/>
              <a:pathLst>
                <a:path extrusionOk="0" h="946" w="956">
                  <a:moveTo>
                    <a:pt x="482" y="0"/>
                  </a:moveTo>
                  <a:cubicBezTo>
                    <a:pt x="215" y="0"/>
                    <a:pt x="1" y="205"/>
                    <a:pt x="1" y="473"/>
                  </a:cubicBezTo>
                  <a:cubicBezTo>
                    <a:pt x="1" y="740"/>
                    <a:pt x="215" y="946"/>
                    <a:pt x="482" y="946"/>
                  </a:cubicBezTo>
                  <a:cubicBezTo>
                    <a:pt x="741" y="946"/>
                    <a:pt x="955" y="740"/>
                    <a:pt x="955" y="473"/>
                  </a:cubicBezTo>
                  <a:cubicBezTo>
                    <a:pt x="955" y="20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40"/>
            <p:cNvSpPr/>
            <p:nvPr/>
          </p:nvSpPr>
          <p:spPr>
            <a:xfrm>
              <a:off x="3473187" y="809404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73" y="1"/>
                  </a:moveTo>
                  <a:cubicBezTo>
                    <a:pt x="214" y="1"/>
                    <a:pt x="0" y="215"/>
                    <a:pt x="0" y="474"/>
                  </a:cubicBezTo>
                  <a:cubicBezTo>
                    <a:pt x="0" y="741"/>
                    <a:pt x="214" y="955"/>
                    <a:pt x="473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40"/>
            <p:cNvSpPr/>
            <p:nvPr/>
          </p:nvSpPr>
          <p:spPr>
            <a:xfrm>
              <a:off x="3294725" y="1766283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73" y="1"/>
                  </a:moveTo>
                  <a:cubicBezTo>
                    <a:pt x="214" y="1"/>
                    <a:pt x="0" y="215"/>
                    <a:pt x="0" y="473"/>
                  </a:cubicBezTo>
                  <a:cubicBezTo>
                    <a:pt x="0" y="741"/>
                    <a:pt x="214" y="955"/>
                    <a:pt x="473" y="955"/>
                  </a:cubicBezTo>
                  <a:cubicBezTo>
                    <a:pt x="741" y="955"/>
                    <a:pt x="955" y="741"/>
                    <a:pt x="955" y="473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40"/>
            <p:cNvSpPr/>
            <p:nvPr/>
          </p:nvSpPr>
          <p:spPr>
            <a:xfrm>
              <a:off x="619748" y="1197364"/>
              <a:ext cx="30180" cy="29896"/>
            </a:xfrm>
            <a:custGeom>
              <a:rect b="b" l="l" r="r" t="t"/>
              <a:pathLst>
                <a:path extrusionOk="0" h="946" w="955">
                  <a:moveTo>
                    <a:pt x="482" y="0"/>
                  </a:moveTo>
                  <a:cubicBezTo>
                    <a:pt x="214" y="0"/>
                    <a:pt x="0" y="205"/>
                    <a:pt x="0" y="473"/>
                  </a:cubicBezTo>
                  <a:cubicBezTo>
                    <a:pt x="0" y="732"/>
                    <a:pt x="214" y="946"/>
                    <a:pt x="482" y="946"/>
                  </a:cubicBezTo>
                  <a:cubicBezTo>
                    <a:pt x="741" y="946"/>
                    <a:pt x="955" y="732"/>
                    <a:pt x="955" y="473"/>
                  </a:cubicBezTo>
                  <a:cubicBezTo>
                    <a:pt x="955" y="20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40"/>
            <p:cNvSpPr/>
            <p:nvPr/>
          </p:nvSpPr>
          <p:spPr>
            <a:xfrm>
              <a:off x="1624820" y="628129"/>
              <a:ext cx="33309" cy="33025"/>
            </a:xfrm>
            <a:custGeom>
              <a:rect b="b" l="l" r="r" t="t"/>
              <a:pathLst>
                <a:path extrusionOk="0" h="1045" w="1054">
                  <a:moveTo>
                    <a:pt x="527" y="1"/>
                  </a:moveTo>
                  <a:cubicBezTo>
                    <a:pt x="233" y="1"/>
                    <a:pt x="1" y="233"/>
                    <a:pt x="1" y="527"/>
                  </a:cubicBezTo>
                  <a:cubicBezTo>
                    <a:pt x="1" y="812"/>
                    <a:pt x="233" y="1044"/>
                    <a:pt x="527" y="1044"/>
                  </a:cubicBezTo>
                  <a:cubicBezTo>
                    <a:pt x="813" y="1044"/>
                    <a:pt x="1053" y="812"/>
                    <a:pt x="1053" y="527"/>
                  </a:cubicBezTo>
                  <a:cubicBezTo>
                    <a:pt x="1053" y="233"/>
                    <a:pt x="813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40"/>
            <p:cNvSpPr/>
            <p:nvPr/>
          </p:nvSpPr>
          <p:spPr>
            <a:xfrm>
              <a:off x="3605130" y="2478459"/>
              <a:ext cx="47941" cy="47941"/>
            </a:xfrm>
            <a:custGeom>
              <a:rect b="b" l="l" r="r" t="t"/>
              <a:pathLst>
                <a:path extrusionOk="0" h="1517" w="1517">
                  <a:moveTo>
                    <a:pt x="758" y="0"/>
                  </a:moveTo>
                  <a:cubicBezTo>
                    <a:pt x="339" y="0"/>
                    <a:pt x="0" y="339"/>
                    <a:pt x="0" y="758"/>
                  </a:cubicBezTo>
                  <a:cubicBezTo>
                    <a:pt x="0" y="1178"/>
                    <a:pt x="339" y="1517"/>
                    <a:pt x="758" y="1517"/>
                  </a:cubicBezTo>
                  <a:cubicBezTo>
                    <a:pt x="1178" y="1517"/>
                    <a:pt x="1517" y="1178"/>
                    <a:pt x="1517" y="758"/>
                  </a:cubicBezTo>
                  <a:cubicBezTo>
                    <a:pt x="1517" y="339"/>
                    <a:pt x="1178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40"/>
            <p:cNvSpPr/>
            <p:nvPr/>
          </p:nvSpPr>
          <p:spPr>
            <a:xfrm>
              <a:off x="1400975" y="1321975"/>
              <a:ext cx="47941" cy="47941"/>
            </a:xfrm>
            <a:custGeom>
              <a:rect b="b" l="l" r="r" t="t"/>
              <a:pathLst>
                <a:path extrusionOk="0" h="1517" w="1517">
                  <a:moveTo>
                    <a:pt x="759" y="0"/>
                  </a:moveTo>
                  <a:cubicBezTo>
                    <a:pt x="339" y="0"/>
                    <a:pt x="0" y="339"/>
                    <a:pt x="0" y="758"/>
                  </a:cubicBezTo>
                  <a:cubicBezTo>
                    <a:pt x="0" y="1178"/>
                    <a:pt x="339" y="1517"/>
                    <a:pt x="759" y="1517"/>
                  </a:cubicBezTo>
                  <a:cubicBezTo>
                    <a:pt x="1178" y="1517"/>
                    <a:pt x="1517" y="1178"/>
                    <a:pt x="1517" y="758"/>
                  </a:cubicBezTo>
                  <a:cubicBezTo>
                    <a:pt x="1517" y="339"/>
                    <a:pt x="1178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40"/>
            <p:cNvSpPr/>
            <p:nvPr/>
          </p:nvSpPr>
          <p:spPr>
            <a:xfrm>
              <a:off x="3822495" y="2272059"/>
              <a:ext cx="33277" cy="33309"/>
            </a:xfrm>
            <a:custGeom>
              <a:rect b="b" l="l" r="r" t="t"/>
              <a:pathLst>
                <a:path extrusionOk="0" h="1054" w="1053">
                  <a:moveTo>
                    <a:pt x="527" y="1"/>
                  </a:moveTo>
                  <a:cubicBezTo>
                    <a:pt x="241" y="1"/>
                    <a:pt x="0" y="242"/>
                    <a:pt x="0" y="527"/>
                  </a:cubicBezTo>
                  <a:cubicBezTo>
                    <a:pt x="0" y="822"/>
                    <a:pt x="241" y="1054"/>
                    <a:pt x="527" y="1054"/>
                  </a:cubicBezTo>
                  <a:cubicBezTo>
                    <a:pt x="821" y="1054"/>
                    <a:pt x="1053" y="822"/>
                    <a:pt x="1053" y="527"/>
                  </a:cubicBezTo>
                  <a:cubicBezTo>
                    <a:pt x="1053" y="242"/>
                    <a:pt x="821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40"/>
            <p:cNvSpPr/>
            <p:nvPr/>
          </p:nvSpPr>
          <p:spPr>
            <a:xfrm>
              <a:off x="3403818" y="2290104"/>
              <a:ext cx="44022" cy="44307"/>
            </a:xfrm>
            <a:custGeom>
              <a:rect b="b" l="l" r="r" t="t"/>
              <a:pathLst>
                <a:path extrusionOk="0" h="1402" w="1393">
                  <a:moveTo>
                    <a:pt x="696" y="1"/>
                  </a:moveTo>
                  <a:cubicBezTo>
                    <a:pt x="313" y="1"/>
                    <a:pt x="1" y="322"/>
                    <a:pt x="1" y="706"/>
                  </a:cubicBezTo>
                  <a:cubicBezTo>
                    <a:pt x="1" y="1089"/>
                    <a:pt x="313" y="1401"/>
                    <a:pt x="696" y="1401"/>
                  </a:cubicBezTo>
                  <a:cubicBezTo>
                    <a:pt x="1080" y="1401"/>
                    <a:pt x="1392" y="1089"/>
                    <a:pt x="1392" y="706"/>
                  </a:cubicBezTo>
                  <a:cubicBezTo>
                    <a:pt x="1392" y="322"/>
                    <a:pt x="1080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40"/>
            <p:cNvSpPr/>
            <p:nvPr/>
          </p:nvSpPr>
          <p:spPr>
            <a:xfrm>
              <a:off x="2896052" y="3796750"/>
              <a:ext cx="44307" cy="44022"/>
            </a:xfrm>
            <a:custGeom>
              <a:rect b="b" l="l" r="r" t="t"/>
              <a:pathLst>
                <a:path extrusionOk="0" h="1393" w="1402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cubicBezTo>
                    <a:pt x="1" y="1080"/>
                    <a:pt x="313" y="1392"/>
                    <a:pt x="697" y="1392"/>
                  </a:cubicBezTo>
                  <a:cubicBezTo>
                    <a:pt x="1089" y="1392"/>
                    <a:pt x="1401" y="1080"/>
                    <a:pt x="1401" y="696"/>
                  </a:cubicBezTo>
                  <a:cubicBezTo>
                    <a:pt x="1401" y="313"/>
                    <a:pt x="108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40"/>
            <p:cNvSpPr/>
            <p:nvPr/>
          </p:nvSpPr>
          <p:spPr>
            <a:xfrm>
              <a:off x="3887345" y="2611508"/>
              <a:ext cx="17792" cy="18077"/>
            </a:xfrm>
            <a:custGeom>
              <a:rect b="b" l="l" r="r" t="t"/>
              <a:pathLst>
                <a:path extrusionOk="0" h="572" w="563">
                  <a:moveTo>
                    <a:pt x="277" y="1"/>
                  </a:moveTo>
                  <a:cubicBezTo>
                    <a:pt x="125" y="1"/>
                    <a:pt x="0" y="126"/>
                    <a:pt x="0" y="286"/>
                  </a:cubicBezTo>
                  <a:cubicBezTo>
                    <a:pt x="0" y="447"/>
                    <a:pt x="125" y="572"/>
                    <a:pt x="277" y="572"/>
                  </a:cubicBezTo>
                  <a:cubicBezTo>
                    <a:pt x="437" y="572"/>
                    <a:pt x="562" y="447"/>
                    <a:pt x="562" y="286"/>
                  </a:cubicBezTo>
                  <a:cubicBezTo>
                    <a:pt x="562" y="126"/>
                    <a:pt x="437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40"/>
            <p:cNvSpPr/>
            <p:nvPr/>
          </p:nvSpPr>
          <p:spPr>
            <a:xfrm>
              <a:off x="3357014" y="2880197"/>
              <a:ext cx="25124" cy="24840"/>
            </a:xfrm>
            <a:custGeom>
              <a:rect b="b" l="l" r="r" t="t"/>
              <a:pathLst>
                <a:path extrusionOk="0" h="786" w="795">
                  <a:moveTo>
                    <a:pt x="40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6"/>
                    <a:pt x="179" y="786"/>
                    <a:pt x="402" y="786"/>
                  </a:cubicBezTo>
                  <a:cubicBezTo>
                    <a:pt x="616" y="786"/>
                    <a:pt x="795" y="616"/>
                    <a:pt x="795" y="393"/>
                  </a:cubicBezTo>
                  <a:cubicBezTo>
                    <a:pt x="795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40"/>
            <p:cNvSpPr/>
            <p:nvPr/>
          </p:nvSpPr>
          <p:spPr>
            <a:xfrm>
              <a:off x="1334988" y="1906695"/>
              <a:ext cx="29359" cy="29612"/>
            </a:xfrm>
            <a:custGeom>
              <a:rect b="b" l="l" r="r" t="t"/>
              <a:pathLst>
                <a:path extrusionOk="0" h="937" w="929">
                  <a:moveTo>
                    <a:pt x="465" y="0"/>
                  </a:moveTo>
                  <a:cubicBezTo>
                    <a:pt x="206" y="0"/>
                    <a:pt x="1" y="214"/>
                    <a:pt x="1" y="464"/>
                  </a:cubicBezTo>
                  <a:cubicBezTo>
                    <a:pt x="1" y="723"/>
                    <a:pt x="206" y="937"/>
                    <a:pt x="465" y="937"/>
                  </a:cubicBezTo>
                  <a:cubicBezTo>
                    <a:pt x="723" y="937"/>
                    <a:pt x="929" y="723"/>
                    <a:pt x="929" y="464"/>
                  </a:cubicBezTo>
                  <a:cubicBezTo>
                    <a:pt x="929" y="214"/>
                    <a:pt x="723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40"/>
            <p:cNvSpPr/>
            <p:nvPr/>
          </p:nvSpPr>
          <p:spPr>
            <a:xfrm>
              <a:off x="1788903" y="4021733"/>
              <a:ext cx="24018" cy="23986"/>
            </a:xfrm>
            <a:custGeom>
              <a:rect b="b" l="l" r="r" t="t"/>
              <a:pathLst>
                <a:path extrusionOk="0" h="759" w="760">
                  <a:moveTo>
                    <a:pt x="384" y="1"/>
                  </a:moveTo>
                  <a:cubicBezTo>
                    <a:pt x="170" y="1"/>
                    <a:pt x="1" y="170"/>
                    <a:pt x="1" y="384"/>
                  </a:cubicBezTo>
                  <a:cubicBezTo>
                    <a:pt x="1" y="589"/>
                    <a:pt x="170" y="759"/>
                    <a:pt x="384" y="759"/>
                  </a:cubicBezTo>
                  <a:cubicBezTo>
                    <a:pt x="590" y="759"/>
                    <a:pt x="759" y="589"/>
                    <a:pt x="759" y="384"/>
                  </a:cubicBezTo>
                  <a:cubicBezTo>
                    <a:pt x="759" y="170"/>
                    <a:pt x="590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40"/>
            <p:cNvSpPr/>
            <p:nvPr/>
          </p:nvSpPr>
          <p:spPr>
            <a:xfrm>
              <a:off x="1337264" y="3662564"/>
              <a:ext cx="40894" cy="40894"/>
            </a:xfrm>
            <a:custGeom>
              <a:rect b="b" l="l" r="r" t="t"/>
              <a:pathLst>
                <a:path extrusionOk="0" h="1294" w="1294">
                  <a:moveTo>
                    <a:pt x="651" y="0"/>
                  </a:moveTo>
                  <a:cubicBezTo>
                    <a:pt x="286" y="0"/>
                    <a:pt x="0" y="286"/>
                    <a:pt x="0" y="651"/>
                  </a:cubicBezTo>
                  <a:cubicBezTo>
                    <a:pt x="0" y="1008"/>
                    <a:pt x="286" y="1294"/>
                    <a:pt x="651" y="1294"/>
                  </a:cubicBezTo>
                  <a:cubicBezTo>
                    <a:pt x="1008" y="1294"/>
                    <a:pt x="1294" y="1008"/>
                    <a:pt x="1294" y="651"/>
                  </a:cubicBezTo>
                  <a:cubicBezTo>
                    <a:pt x="1294" y="286"/>
                    <a:pt x="1008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40"/>
            <p:cNvSpPr/>
            <p:nvPr/>
          </p:nvSpPr>
          <p:spPr>
            <a:xfrm>
              <a:off x="954962" y="2785736"/>
              <a:ext cx="29896" cy="29643"/>
            </a:xfrm>
            <a:custGeom>
              <a:rect b="b" l="l" r="r" t="t"/>
              <a:pathLst>
                <a:path extrusionOk="0" h="938" w="946">
                  <a:moveTo>
                    <a:pt x="473" y="1"/>
                  </a:moveTo>
                  <a:cubicBezTo>
                    <a:pt x="214" y="1"/>
                    <a:pt x="0" y="206"/>
                    <a:pt x="0" y="465"/>
                  </a:cubicBezTo>
                  <a:cubicBezTo>
                    <a:pt x="0" y="732"/>
                    <a:pt x="214" y="938"/>
                    <a:pt x="473" y="938"/>
                  </a:cubicBezTo>
                  <a:cubicBezTo>
                    <a:pt x="732" y="938"/>
                    <a:pt x="946" y="732"/>
                    <a:pt x="946" y="465"/>
                  </a:cubicBezTo>
                  <a:cubicBezTo>
                    <a:pt x="946" y="206"/>
                    <a:pt x="73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18" name="Google Shape;3818;p40"/>
            <p:cNvGrpSpPr/>
            <p:nvPr/>
          </p:nvGrpSpPr>
          <p:grpSpPr>
            <a:xfrm>
              <a:off x="126862" y="1156945"/>
              <a:ext cx="423196" cy="1796763"/>
              <a:chOff x="954962" y="1954320"/>
              <a:chExt cx="423196" cy="1796763"/>
            </a:xfrm>
          </p:grpSpPr>
          <p:sp>
            <p:nvSpPr>
              <p:cNvPr id="3819" name="Google Shape;3819;p40"/>
              <p:cNvSpPr/>
              <p:nvPr/>
            </p:nvSpPr>
            <p:spPr>
              <a:xfrm>
                <a:off x="979770" y="2500991"/>
                <a:ext cx="79259" cy="78943"/>
              </a:xfrm>
              <a:custGeom>
                <a:rect b="b" l="l" r="r" t="t"/>
                <a:pathLst>
                  <a:path extrusionOk="0" h="2498" w="2508">
                    <a:moveTo>
                      <a:pt x="1258" y="0"/>
                    </a:moveTo>
                    <a:cubicBezTo>
                      <a:pt x="562" y="0"/>
                      <a:pt x="0" y="562"/>
                      <a:pt x="0" y="1249"/>
                    </a:cubicBezTo>
                    <a:cubicBezTo>
                      <a:pt x="0" y="1945"/>
                      <a:pt x="562" y="2498"/>
                      <a:pt x="1258" y="2498"/>
                    </a:cubicBezTo>
                    <a:cubicBezTo>
                      <a:pt x="1945" y="2498"/>
                      <a:pt x="2507" y="1945"/>
                      <a:pt x="2507" y="1249"/>
                    </a:cubicBezTo>
                    <a:cubicBezTo>
                      <a:pt x="2507" y="562"/>
                      <a:pt x="1945" y="0"/>
                      <a:pt x="1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0" name="Google Shape;3820;p40"/>
              <p:cNvSpPr/>
              <p:nvPr/>
            </p:nvSpPr>
            <p:spPr>
              <a:xfrm>
                <a:off x="1334988" y="1954320"/>
                <a:ext cx="29359" cy="29612"/>
              </a:xfrm>
              <a:custGeom>
                <a:rect b="b" l="l" r="r" t="t"/>
                <a:pathLst>
                  <a:path extrusionOk="0" h="937" w="929">
                    <a:moveTo>
                      <a:pt x="465" y="0"/>
                    </a:moveTo>
                    <a:cubicBezTo>
                      <a:pt x="206" y="0"/>
                      <a:pt x="1" y="214"/>
                      <a:pt x="1" y="464"/>
                    </a:cubicBezTo>
                    <a:cubicBezTo>
                      <a:pt x="1" y="723"/>
                      <a:pt x="206" y="937"/>
                      <a:pt x="465" y="937"/>
                    </a:cubicBezTo>
                    <a:cubicBezTo>
                      <a:pt x="723" y="937"/>
                      <a:pt x="929" y="723"/>
                      <a:pt x="929" y="464"/>
                    </a:cubicBezTo>
                    <a:cubicBezTo>
                      <a:pt x="929" y="214"/>
                      <a:pt x="723" y="0"/>
                      <a:pt x="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1" name="Google Shape;3821;p40"/>
              <p:cNvSpPr/>
              <p:nvPr/>
            </p:nvSpPr>
            <p:spPr>
              <a:xfrm>
                <a:off x="1337264" y="3710189"/>
                <a:ext cx="40894" cy="40894"/>
              </a:xfrm>
              <a:custGeom>
                <a:rect b="b" l="l" r="r" t="t"/>
                <a:pathLst>
                  <a:path extrusionOk="0" h="1294" w="1294">
                    <a:moveTo>
                      <a:pt x="651" y="0"/>
                    </a:moveTo>
                    <a:cubicBezTo>
                      <a:pt x="286" y="0"/>
                      <a:pt x="0" y="286"/>
                      <a:pt x="0" y="651"/>
                    </a:cubicBezTo>
                    <a:cubicBezTo>
                      <a:pt x="0" y="1008"/>
                      <a:pt x="286" y="1294"/>
                      <a:pt x="651" y="1294"/>
                    </a:cubicBezTo>
                    <a:cubicBezTo>
                      <a:pt x="1008" y="1294"/>
                      <a:pt x="1294" y="1008"/>
                      <a:pt x="1294" y="651"/>
                    </a:cubicBezTo>
                    <a:cubicBezTo>
                      <a:pt x="1294" y="286"/>
                      <a:pt x="1008" y="0"/>
                      <a:pt x="6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2" name="Google Shape;3822;p40"/>
              <p:cNvSpPr/>
              <p:nvPr/>
            </p:nvSpPr>
            <p:spPr>
              <a:xfrm>
                <a:off x="954962" y="2833361"/>
                <a:ext cx="29896" cy="29643"/>
              </a:xfrm>
              <a:custGeom>
                <a:rect b="b" l="l" r="r" t="t"/>
                <a:pathLst>
                  <a:path extrusionOk="0" h="938" w="946">
                    <a:moveTo>
                      <a:pt x="473" y="1"/>
                    </a:moveTo>
                    <a:cubicBezTo>
                      <a:pt x="214" y="1"/>
                      <a:pt x="0" y="206"/>
                      <a:pt x="0" y="465"/>
                    </a:cubicBezTo>
                    <a:cubicBezTo>
                      <a:pt x="0" y="732"/>
                      <a:pt x="214" y="938"/>
                      <a:pt x="473" y="938"/>
                    </a:cubicBezTo>
                    <a:cubicBezTo>
                      <a:pt x="732" y="938"/>
                      <a:pt x="946" y="732"/>
                      <a:pt x="946" y="465"/>
                    </a:cubicBezTo>
                    <a:cubicBezTo>
                      <a:pt x="946" y="206"/>
                      <a:pt x="732" y="1"/>
                      <a:pt x="4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23" name="Google Shape;3823;p40"/>
          <p:cNvSpPr txBox="1"/>
          <p:nvPr>
            <p:ph idx="1" type="subTitle"/>
          </p:nvPr>
        </p:nvSpPr>
        <p:spPr>
          <a:xfrm>
            <a:off x="1795075" y="1730400"/>
            <a:ext cx="13254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4" name="Google Shape;3824;p40"/>
          <p:cNvSpPr txBox="1"/>
          <p:nvPr>
            <p:ph idx="2" type="subTitle"/>
          </p:nvPr>
        </p:nvSpPr>
        <p:spPr>
          <a:xfrm>
            <a:off x="1795074" y="1395825"/>
            <a:ext cx="1325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5" name="Google Shape;3825;p40"/>
          <p:cNvSpPr txBox="1"/>
          <p:nvPr>
            <p:ph idx="3" type="subTitle"/>
          </p:nvPr>
        </p:nvSpPr>
        <p:spPr>
          <a:xfrm>
            <a:off x="4445700" y="1730631"/>
            <a:ext cx="13254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6" name="Google Shape;3826;p40"/>
          <p:cNvSpPr txBox="1"/>
          <p:nvPr>
            <p:ph idx="4" type="subTitle"/>
          </p:nvPr>
        </p:nvSpPr>
        <p:spPr>
          <a:xfrm>
            <a:off x="4445700" y="1395825"/>
            <a:ext cx="1325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7" name="Google Shape;3827;p40"/>
          <p:cNvSpPr txBox="1"/>
          <p:nvPr>
            <p:ph idx="5" type="subTitle"/>
          </p:nvPr>
        </p:nvSpPr>
        <p:spPr>
          <a:xfrm>
            <a:off x="7096275" y="1730631"/>
            <a:ext cx="13254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8" name="Google Shape;3828;p40"/>
          <p:cNvSpPr txBox="1"/>
          <p:nvPr>
            <p:ph idx="6" type="subTitle"/>
          </p:nvPr>
        </p:nvSpPr>
        <p:spPr>
          <a:xfrm>
            <a:off x="7096276" y="1395825"/>
            <a:ext cx="1325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9" name="Google Shape;3829;p40"/>
          <p:cNvSpPr txBox="1"/>
          <p:nvPr>
            <p:ph idx="7" type="subTitle"/>
          </p:nvPr>
        </p:nvSpPr>
        <p:spPr>
          <a:xfrm>
            <a:off x="1795075" y="3417900"/>
            <a:ext cx="1325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0" name="Google Shape;3830;p40"/>
          <p:cNvSpPr txBox="1"/>
          <p:nvPr>
            <p:ph idx="8" type="subTitle"/>
          </p:nvPr>
        </p:nvSpPr>
        <p:spPr>
          <a:xfrm>
            <a:off x="1795074" y="3084974"/>
            <a:ext cx="1325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31" name="Google Shape;3831;p40"/>
          <p:cNvSpPr txBox="1"/>
          <p:nvPr>
            <p:ph idx="9" type="subTitle"/>
          </p:nvPr>
        </p:nvSpPr>
        <p:spPr>
          <a:xfrm>
            <a:off x="4445700" y="3417900"/>
            <a:ext cx="1325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2" name="Google Shape;3832;p40"/>
          <p:cNvSpPr txBox="1"/>
          <p:nvPr>
            <p:ph idx="13" type="subTitle"/>
          </p:nvPr>
        </p:nvSpPr>
        <p:spPr>
          <a:xfrm>
            <a:off x="4445700" y="3085699"/>
            <a:ext cx="1325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33" name="Google Shape;3833;p40"/>
          <p:cNvSpPr txBox="1"/>
          <p:nvPr>
            <p:ph idx="14" type="subTitle"/>
          </p:nvPr>
        </p:nvSpPr>
        <p:spPr>
          <a:xfrm>
            <a:off x="7096275" y="3418857"/>
            <a:ext cx="1325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4" name="Google Shape;3834;p40"/>
          <p:cNvSpPr txBox="1"/>
          <p:nvPr>
            <p:ph idx="15" type="subTitle"/>
          </p:nvPr>
        </p:nvSpPr>
        <p:spPr>
          <a:xfrm>
            <a:off x="7096276" y="3085701"/>
            <a:ext cx="1325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35" name="Google Shape;3835;p40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7" name="Google Shape;3837;p41"/>
          <p:cNvGrpSpPr/>
          <p:nvPr/>
        </p:nvGrpSpPr>
        <p:grpSpPr>
          <a:xfrm flipH="1">
            <a:off x="-445083" y="-437910"/>
            <a:ext cx="10807737" cy="6019291"/>
            <a:chOff x="-984249" y="-437910"/>
            <a:chExt cx="10807737" cy="6019291"/>
          </a:xfrm>
        </p:grpSpPr>
        <p:sp>
          <p:nvSpPr>
            <p:cNvPr id="3838" name="Google Shape;3838;p41"/>
            <p:cNvSpPr/>
            <p:nvPr/>
          </p:nvSpPr>
          <p:spPr>
            <a:xfrm flipH="1">
              <a:off x="-340171" y="-437910"/>
              <a:ext cx="9821733" cy="5524686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41"/>
            <p:cNvSpPr/>
            <p:nvPr/>
          </p:nvSpPr>
          <p:spPr>
            <a:xfrm flipH="1">
              <a:off x="45892" y="4127801"/>
              <a:ext cx="9448699" cy="958057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41"/>
            <p:cNvSpPr/>
            <p:nvPr/>
          </p:nvSpPr>
          <p:spPr>
            <a:xfrm flipH="1">
              <a:off x="4890294" y="319946"/>
              <a:ext cx="93960" cy="93960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41"/>
            <p:cNvSpPr/>
            <p:nvPr/>
          </p:nvSpPr>
          <p:spPr>
            <a:xfrm flipH="1">
              <a:off x="1382325" y="2921883"/>
              <a:ext cx="93960" cy="93926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41"/>
            <p:cNvSpPr/>
            <p:nvPr/>
          </p:nvSpPr>
          <p:spPr>
            <a:xfrm flipH="1">
              <a:off x="2192711" y="3828145"/>
              <a:ext cx="93650" cy="93960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41"/>
            <p:cNvSpPr/>
            <p:nvPr/>
          </p:nvSpPr>
          <p:spPr>
            <a:xfrm flipH="1">
              <a:off x="1557055" y="1704785"/>
              <a:ext cx="93650" cy="93960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41"/>
            <p:cNvSpPr/>
            <p:nvPr/>
          </p:nvSpPr>
          <p:spPr>
            <a:xfrm flipH="1">
              <a:off x="3461910" y="4313440"/>
              <a:ext cx="93960" cy="93926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41"/>
            <p:cNvSpPr/>
            <p:nvPr/>
          </p:nvSpPr>
          <p:spPr>
            <a:xfrm flipH="1">
              <a:off x="3212673" y="1049800"/>
              <a:ext cx="64785" cy="64785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41"/>
            <p:cNvSpPr/>
            <p:nvPr/>
          </p:nvSpPr>
          <p:spPr>
            <a:xfrm flipH="1">
              <a:off x="7028218" y="1095836"/>
              <a:ext cx="72457" cy="72147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41"/>
            <p:cNvSpPr/>
            <p:nvPr/>
          </p:nvSpPr>
          <p:spPr>
            <a:xfrm flipH="1">
              <a:off x="9140533" y="3978877"/>
              <a:ext cx="72182" cy="72147"/>
            </a:xfrm>
            <a:custGeom>
              <a:rect b="b" l="l" r="r" t="t"/>
              <a:pathLst>
                <a:path extrusionOk="0" h="2097" w="2098">
                  <a:moveTo>
                    <a:pt x="1054" y="0"/>
                  </a:moveTo>
                  <a:cubicBezTo>
                    <a:pt x="474" y="0"/>
                    <a:pt x="1" y="464"/>
                    <a:pt x="1" y="1044"/>
                  </a:cubicBezTo>
                  <a:cubicBezTo>
                    <a:pt x="1" y="1624"/>
                    <a:pt x="474" y="2097"/>
                    <a:pt x="1054" y="2097"/>
                  </a:cubicBezTo>
                  <a:cubicBezTo>
                    <a:pt x="1633" y="2097"/>
                    <a:pt x="2097" y="1624"/>
                    <a:pt x="2097" y="1044"/>
                  </a:cubicBezTo>
                  <a:cubicBezTo>
                    <a:pt x="2097" y="464"/>
                    <a:pt x="1633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41"/>
            <p:cNvSpPr/>
            <p:nvPr/>
          </p:nvSpPr>
          <p:spPr>
            <a:xfrm flipH="1">
              <a:off x="5813964" y="1636352"/>
              <a:ext cx="57732" cy="57732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41"/>
            <p:cNvSpPr/>
            <p:nvPr/>
          </p:nvSpPr>
          <p:spPr>
            <a:xfrm flipH="1">
              <a:off x="7073634" y="2656900"/>
              <a:ext cx="86597" cy="86597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41"/>
            <p:cNvSpPr/>
            <p:nvPr/>
          </p:nvSpPr>
          <p:spPr>
            <a:xfrm flipH="1">
              <a:off x="4397743" y="989941"/>
              <a:ext cx="86597" cy="86907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41"/>
            <p:cNvSpPr/>
            <p:nvPr/>
          </p:nvSpPr>
          <p:spPr>
            <a:xfrm flipH="1">
              <a:off x="2441327" y="3193425"/>
              <a:ext cx="57766" cy="57732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41"/>
            <p:cNvSpPr/>
            <p:nvPr/>
          </p:nvSpPr>
          <p:spPr>
            <a:xfrm flipH="1">
              <a:off x="-8304" y="2563591"/>
              <a:ext cx="57732" cy="57732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41"/>
            <p:cNvSpPr/>
            <p:nvPr/>
          </p:nvSpPr>
          <p:spPr>
            <a:xfrm flipH="1">
              <a:off x="5566276" y="986872"/>
              <a:ext cx="59245" cy="5928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41"/>
            <p:cNvSpPr/>
            <p:nvPr/>
          </p:nvSpPr>
          <p:spPr>
            <a:xfrm flipH="1">
              <a:off x="7942376" y="2532684"/>
              <a:ext cx="65129" cy="6509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41"/>
            <p:cNvSpPr/>
            <p:nvPr/>
          </p:nvSpPr>
          <p:spPr>
            <a:xfrm flipH="1">
              <a:off x="9271895" y="2878508"/>
              <a:ext cx="64819" cy="64785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41"/>
            <p:cNvSpPr/>
            <p:nvPr/>
          </p:nvSpPr>
          <p:spPr>
            <a:xfrm flipH="1">
              <a:off x="5547250" y="4412254"/>
              <a:ext cx="47272" cy="46997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41"/>
            <p:cNvSpPr/>
            <p:nvPr/>
          </p:nvSpPr>
          <p:spPr>
            <a:xfrm flipH="1">
              <a:off x="3268857" y="1852421"/>
              <a:ext cx="35334" cy="35334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41"/>
            <p:cNvSpPr/>
            <p:nvPr/>
          </p:nvSpPr>
          <p:spPr>
            <a:xfrm flipH="1">
              <a:off x="2671536" y="2279054"/>
              <a:ext cx="48855" cy="48855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41"/>
            <p:cNvSpPr/>
            <p:nvPr/>
          </p:nvSpPr>
          <p:spPr>
            <a:xfrm flipH="1">
              <a:off x="4526997" y="4302243"/>
              <a:ext cx="48821" cy="48545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41"/>
            <p:cNvSpPr/>
            <p:nvPr/>
          </p:nvSpPr>
          <p:spPr>
            <a:xfrm flipH="1">
              <a:off x="7116552" y="3486404"/>
              <a:ext cx="58351" cy="58661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41"/>
            <p:cNvSpPr/>
            <p:nvPr/>
          </p:nvSpPr>
          <p:spPr>
            <a:xfrm flipH="1">
              <a:off x="6564998" y="3976604"/>
              <a:ext cx="58661" cy="58661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41"/>
            <p:cNvSpPr/>
            <p:nvPr/>
          </p:nvSpPr>
          <p:spPr>
            <a:xfrm flipH="1">
              <a:off x="88084" y="2567204"/>
              <a:ext cx="731141" cy="624072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41"/>
            <p:cNvSpPr/>
            <p:nvPr/>
          </p:nvSpPr>
          <p:spPr>
            <a:xfrm flipH="1">
              <a:off x="-93294" y="2930771"/>
              <a:ext cx="1099756" cy="930552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41"/>
            <p:cNvSpPr/>
            <p:nvPr/>
          </p:nvSpPr>
          <p:spPr>
            <a:xfrm flipH="1">
              <a:off x="-232046" y="3436881"/>
              <a:ext cx="1377542" cy="1165676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41"/>
            <p:cNvSpPr/>
            <p:nvPr/>
          </p:nvSpPr>
          <p:spPr>
            <a:xfrm flipH="1">
              <a:off x="88075" y="3037188"/>
              <a:ext cx="376322" cy="154100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41"/>
            <p:cNvSpPr/>
            <p:nvPr/>
          </p:nvSpPr>
          <p:spPr>
            <a:xfrm flipH="1">
              <a:off x="244013" y="3596421"/>
              <a:ext cx="762449" cy="26491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41"/>
            <p:cNvSpPr/>
            <p:nvPr/>
          </p:nvSpPr>
          <p:spPr>
            <a:xfrm flipH="1">
              <a:off x="178583" y="3297770"/>
              <a:ext cx="294111" cy="316182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41"/>
            <p:cNvSpPr/>
            <p:nvPr/>
          </p:nvSpPr>
          <p:spPr>
            <a:xfrm flipH="1">
              <a:off x="581951" y="3865622"/>
              <a:ext cx="385195" cy="326916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41"/>
            <p:cNvSpPr/>
            <p:nvPr/>
          </p:nvSpPr>
          <p:spPr>
            <a:xfrm flipH="1">
              <a:off x="-180182" y="3864684"/>
              <a:ext cx="577970" cy="514768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41"/>
            <p:cNvSpPr/>
            <p:nvPr/>
          </p:nvSpPr>
          <p:spPr>
            <a:xfrm flipH="1">
              <a:off x="312742" y="3303593"/>
              <a:ext cx="227176" cy="123135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41"/>
            <p:cNvSpPr/>
            <p:nvPr/>
          </p:nvSpPr>
          <p:spPr>
            <a:xfrm flipH="1">
              <a:off x="8378117" y="2567272"/>
              <a:ext cx="771979" cy="652869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41"/>
            <p:cNvSpPr/>
            <p:nvPr/>
          </p:nvSpPr>
          <p:spPr>
            <a:xfrm flipH="1">
              <a:off x="8188756" y="2947733"/>
              <a:ext cx="1150710" cy="973730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41"/>
            <p:cNvSpPr/>
            <p:nvPr/>
          </p:nvSpPr>
          <p:spPr>
            <a:xfrm flipH="1">
              <a:off x="8043261" y="3477171"/>
              <a:ext cx="1441707" cy="1219932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41"/>
            <p:cNvSpPr/>
            <p:nvPr/>
          </p:nvSpPr>
          <p:spPr>
            <a:xfrm flipH="1">
              <a:off x="8378111" y="2985614"/>
              <a:ext cx="551891" cy="234539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41"/>
            <p:cNvSpPr/>
            <p:nvPr/>
          </p:nvSpPr>
          <p:spPr>
            <a:xfrm flipH="1">
              <a:off x="8541717" y="3644314"/>
              <a:ext cx="797749" cy="277167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41"/>
            <p:cNvSpPr/>
            <p:nvPr/>
          </p:nvSpPr>
          <p:spPr>
            <a:xfrm flipH="1">
              <a:off x="8449633" y="3373884"/>
              <a:ext cx="257865" cy="178665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41"/>
            <p:cNvSpPr/>
            <p:nvPr/>
          </p:nvSpPr>
          <p:spPr>
            <a:xfrm flipH="1">
              <a:off x="8538333" y="2669492"/>
              <a:ext cx="329049" cy="219779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41"/>
            <p:cNvSpPr/>
            <p:nvPr/>
          </p:nvSpPr>
          <p:spPr>
            <a:xfrm flipH="1">
              <a:off x="8729865" y="3233026"/>
              <a:ext cx="117596" cy="324130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41"/>
            <p:cNvSpPr/>
            <p:nvPr/>
          </p:nvSpPr>
          <p:spPr>
            <a:xfrm flipH="1">
              <a:off x="8275918" y="3562360"/>
              <a:ext cx="272281" cy="104075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41"/>
            <p:cNvSpPr/>
            <p:nvPr/>
          </p:nvSpPr>
          <p:spPr>
            <a:xfrm flipH="1">
              <a:off x="8202849" y="3934666"/>
              <a:ext cx="635082" cy="370817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41"/>
            <p:cNvSpPr/>
            <p:nvPr/>
          </p:nvSpPr>
          <p:spPr>
            <a:xfrm flipH="1">
              <a:off x="5748998" y="4198937"/>
              <a:ext cx="3732564" cy="911905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41"/>
            <p:cNvSpPr/>
            <p:nvPr/>
          </p:nvSpPr>
          <p:spPr>
            <a:xfrm flipH="1">
              <a:off x="-340328" y="4225292"/>
              <a:ext cx="3757439" cy="885550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41"/>
            <p:cNvSpPr/>
            <p:nvPr/>
          </p:nvSpPr>
          <p:spPr>
            <a:xfrm flipH="1">
              <a:off x="7022680" y="4755728"/>
              <a:ext cx="148286" cy="334864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41"/>
            <p:cNvSpPr/>
            <p:nvPr/>
          </p:nvSpPr>
          <p:spPr>
            <a:xfrm flipH="1">
              <a:off x="6938593" y="4657499"/>
              <a:ext cx="176498" cy="17680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41"/>
            <p:cNvSpPr/>
            <p:nvPr/>
          </p:nvSpPr>
          <p:spPr>
            <a:xfrm flipH="1">
              <a:off x="7127031" y="4895691"/>
              <a:ext cx="51917" cy="149490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41"/>
            <p:cNvSpPr/>
            <p:nvPr/>
          </p:nvSpPr>
          <p:spPr>
            <a:xfrm flipH="1">
              <a:off x="7134395" y="4833382"/>
              <a:ext cx="91208" cy="90864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41"/>
            <p:cNvSpPr/>
            <p:nvPr/>
          </p:nvSpPr>
          <p:spPr>
            <a:xfrm flipH="1">
              <a:off x="6998731" y="4690047"/>
              <a:ext cx="26733" cy="20265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41"/>
            <p:cNvSpPr/>
            <p:nvPr/>
          </p:nvSpPr>
          <p:spPr>
            <a:xfrm flipH="1">
              <a:off x="6967733" y="4910417"/>
              <a:ext cx="112986" cy="69395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41"/>
            <p:cNvSpPr/>
            <p:nvPr/>
          </p:nvSpPr>
          <p:spPr>
            <a:xfrm flipH="1">
              <a:off x="6898370" y="4868029"/>
              <a:ext cx="91208" cy="83570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41"/>
            <p:cNvSpPr/>
            <p:nvPr/>
          </p:nvSpPr>
          <p:spPr>
            <a:xfrm flipH="1">
              <a:off x="6922005" y="4884028"/>
              <a:ext cx="14450" cy="14416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41"/>
            <p:cNvSpPr/>
            <p:nvPr/>
          </p:nvSpPr>
          <p:spPr>
            <a:xfrm flipH="1">
              <a:off x="7175852" y="4874566"/>
              <a:ext cx="15069" cy="13728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41"/>
            <p:cNvSpPr/>
            <p:nvPr/>
          </p:nvSpPr>
          <p:spPr>
            <a:xfrm flipH="1">
              <a:off x="308128" y="4546093"/>
              <a:ext cx="105004" cy="360977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41"/>
            <p:cNvSpPr/>
            <p:nvPr/>
          </p:nvSpPr>
          <p:spPr>
            <a:xfrm flipH="1">
              <a:off x="294953" y="4445662"/>
              <a:ext cx="199515" cy="176911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41"/>
            <p:cNvSpPr/>
            <p:nvPr/>
          </p:nvSpPr>
          <p:spPr>
            <a:xfrm flipH="1">
              <a:off x="387330" y="4723180"/>
              <a:ext cx="90864" cy="126473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41"/>
            <p:cNvSpPr/>
            <p:nvPr/>
          </p:nvSpPr>
          <p:spPr>
            <a:xfrm flipH="1">
              <a:off x="442277" y="4665481"/>
              <a:ext cx="102837" cy="91173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41"/>
            <p:cNvSpPr/>
            <p:nvPr/>
          </p:nvSpPr>
          <p:spPr>
            <a:xfrm flipH="1">
              <a:off x="382099" y="4475389"/>
              <a:ext cx="28900" cy="2133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41"/>
            <p:cNvSpPr/>
            <p:nvPr/>
          </p:nvSpPr>
          <p:spPr>
            <a:xfrm flipH="1">
              <a:off x="283287" y="4668853"/>
              <a:ext cx="82572" cy="103456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41"/>
            <p:cNvSpPr/>
            <p:nvPr/>
          </p:nvSpPr>
          <p:spPr>
            <a:xfrm flipH="1">
              <a:off x="216677" y="4618448"/>
              <a:ext cx="89040" cy="83432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41"/>
            <p:cNvSpPr/>
            <p:nvPr/>
          </p:nvSpPr>
          <p:spPr>
            <a:xfrm flipH="1">
              <a:off x="245507" y="4630938"/>
              <a:ext cx="15998" cy="1324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41"/>
            <p:cNvSpPr/>
            <p:nvPr/>
          </p:nvSpPr>
          <p:spPr>
            <a:xfrm flipH="1">
              <a:off x="488929" y="4707491"/>
              <a:ext cx="14140" cy="14553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41"/>
            <p:cNvSpPr/>
            <p:nvPr/>
          </p:nvSpPr>
          <p:spPr>
            <a:xfrm flipH="1">
              <a:off x="8808141" y="4556827"/>
              <a:ext cx="192771" cy="446302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41"/>
            <p:cNvSpPr/>
            <p:nvPr/>
          </p:nvSpPr>
          <p:spPr>
            <a:xfrm flipH="1">
              <a:off x="8763620" y="4438918"/>
              <a:ext cx="214894" cy="188574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41"/>
            <p:cNvSpPr/>
            <p:nvPr/>
          </p:nvSpPr>
          <p:spPr>
            <a:xfrm flipH="1">
              <a:off x="8843437" y="4477178"/>
              <a:ext cx="33476" cy="24875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41"/>
            <p:cNvSpPr/>
            <p:nvPr/>
          </p:nvSpPr>
          <p:spPr>
            <a:xfrm flipH="1">
              <a:off x="8894396" y="4614217"/>
              <a:ext cx="166383" cy="206912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41"/>
            <p:cNvSpPr/>
            <p:nvPr/>
          </p:nvSpPr>
          <p:spPr>
            <a:xfrm flipH="1">
              <a:off x="9014093" y="4551219"/>
              <a:ext cx="121863" cy="10882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41"/>
            <p:cNvSpPr/>
            <p:nvPr/>
          </p:nvSpPr>
          <p:spPr>
            <a:xfrm flipH="1">
              <a:off x="9082523" y="4577333"/>
              <a:ext cx="17547" cy="16205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41"/>
            <p:cNvSpPr/>
            <p:nvPr/>
          </p:nvSpPr>
          <p:spPr>
            <a:xfrm flipH="1">
              <a:off x="7768439" y="4716058"/>
              <a:ext cx="586055" cy="854276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41"/>
            <p:cNvSpPr/>
            <p:nvPr/>
          </p:nvSpPr>
          <p:spPr>
            <a:xfrm flipH="1">
              <a:off x="7887924" y="4847798"/>
              <a:ext cx="303899" cy="733583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41"/>
            <p:cNvSpPr/>
            <p:nvPr/>
          </p:nvSpPr>
          <p:spPr>
            <a:xfrm flipH="1">
              <a:off x="7887924" y="4847798"/>
              <a:ext cx="303899" cy="733583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41"/>
            <p:cNvSpPr/>
            <p:nvPr/>
          </p:nvSpPr>
          <p:spPr>
            <a:xfrm flipH="1">
              <a:off x="8003352" y="5054681"/>
              <a:ext cx="155958" cy="240353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41"/>
            <p:cNvSpPr/>
            <p:nvPr/>
          </p:nvSpPr>
          <p:spPr>
            <a:xfrm flipH="1">
              <a:off x="7385497" y="4735325"/>
              <a:ext cx="385233" cy="55109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41"/>
            <p:cNvSpPr/>
            <p:nvPr/>
          </p:nvSpPr>
          <p:spPr>
            <a:xfrm flipH="1">
              <a:off x="7493836" y="4820170"/>
              <a:ext cx="220398" cy="469319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41"/>
            <p:cNvSpPr/>
            <p:nvPr/>
          </p:nvSpPr>
          <p:spPr>
            <a:xfrm flipH="1">
              <a:off x="7493836" y="4820170"/>
              <a:ext cx="220398" cy="469319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41"/>
            <p:cNvSpPr/>
            <p:nvPr/>
          </p:nvSpPr>
          <p:spPr>
            <a:xfrm flipH="1">
              <a:off x="7511002" y="4958310"/>
              <a:ext cx="117287" cy="147666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41"/>
            <p:cNvSpPr/>
            <p:nvPr/>
          </p:nvSpPr>
          <p:spPr>
            <a:xfrm flipH="1">
              <a:off x="1463765" y="4714406"/>
              <a:ext cx="554953" cy="606698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41"/>
            <p:cNvSpPr/>
            <p:nvPr/>
          </p:nvSpPr>
          <p:spPr>
            <a:xfrm flipH="1">
              <a:off x="1497823" y="4821099"/>
              <a:ext cx="400577" cy="48311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41"/>
            <p:cNvSpPr/>
            <p:nvPr/>
          </p:nvSpPr>
          <p:spPr>
            <a:xfrm flipH="1">
              <a:off x="1497823" y="4821099"/>
              <a:ext cx="400577" cy="48311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41"/>
            <p:cNvSpPr/>
            <p:nvPr/>
          </p:nvSpPr>
          <p:spPr>
            <a:xfrm flipH="1">
              <a:off x="1654673" y="4933434"/>
              <a:ext cx="154410" cy="182347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41"/>
            <p:cNvSpPr/>
            <p:nvPr/>
          </p:nvSpPr>
          <p:spPr>
            <a:xfrm flipH="1">
              <a:off x="685363" y="4553662"/>
              <a:ext cx="435086" cy="682423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41"/>
            <p:cNvSpPr/>
            <p:nvPr/>
          </p:nvSpPr>
          <p:spPr>
            <a:xfrm flipH="1">
              <a:off x="817957" y="4656261"/>
              <a:ext cx="206602" cy="592729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41"/>
            <p:cNvSpPr/>
            <p:nvPr/>
          </p:nvSpPr>
          <p:spPr>
            <a:xfrm flipH="1">
              <a:off x="817957" y="4656261"/>
              <a:ext cx="206602" cy="592729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41"/>
            <p:cNvSpPr/>
            <p:nvPr/>
          </p:nvSpPr>
          <p:spPr>
            <a:xfrm flipH="1">
              <a:off x="815822" y="4837373"/>
              <a:ext cx="129225" cy="179869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41"/>
            <p:cNvSpPr/>
            <p:nvPr/>
          </p:nvSpPr>
          <p:spPr>
            <a:xfrm flipH="1">
              <a:off x="896539" y="5051894"/>
              <a:ext cx="138755" cy="178975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41"/>
            <p:cNvSpPr/>
            <p:nvPr/>
          </p:nvSpPr>
          <p:spPr>
            <a:xfrm flipH="1">
              <a:off x="2266207" y="4833038"/>
              <a:ext cx="303762" cy="411346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41"/>
            <p:cNvSpPr/>
            <p:nvPr/>
          </p:nvSpPr>
          <p:spPr>
            <a:xfrm flipH="1">
              <a:off x="2351117" y="4948470"/>
              <a:ext cx="137207" cy="295917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41"/>
            <p:cNvSpPr/>
            <p:nvPr/>
          </p:nvSpPr>
          <p:spPr>
            <a:xfrm flipH="1">
              <a:off x="2351117" y="4948470"/>
              <a:ext cx="137207" cy="29653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41"/>
            <p:cNvSpPr/>
            <p:nvPr/>
          </p:nvSpPr>
          <p:spPr>
            <a:xfrm flipH="1">
              <a:off x="2498136" y="4946509"/>
              <a:ext cx="243243" cy="298188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41"/>
            <p:cNvSpPr/>
            <p:nvPr/>
          </p:nvSpPr>
          <p:spPr>
            <a:xfrm flipH="1">
              <a:off x="2535566" y="5027053"/>
              <a:ext cx="124649" cy="21764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41"/>
            <p:cNvSpPr/>
            <p:nvPr/>
          </p:nvSpPr>
          <p:spPr>
            <a:xfrm flipH="1">
              <a:off x="2535566" y="5027053"/>
              <a:ext cx="124649" cy="21764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41"/>
            <p:cNvSpPr/>
            <p:nvPr/>
          </p:nvSpPr>
          <p:spPr>
            <a:xfrm flipH="1">
              <a:off x="1137794" y="4799286"/>
              <a:ext cx="172231" cy="453079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41"/>
            <p:cNvSpPr/>
            <p:nvPr/>
          </p:nvSpPr>
          <p:spPr>
            <a:xfrm flipH="1">
              <a:off x="1210838" y="4676835"/>
              <a:ext cx="188505" cy="188471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41"/>
            <p:cNvSpPr/>
            <p:nvPr/>
          </p:nvSpPr>
          <p:spPr>
            <a:xfrm flipH="1">
              <a:off x="1297709" y="4715198"/>
              <a:ext cx="30724" cy="23361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41"/>
            <p:cNvSpPr/>
            <p:nvPr/>
          </p:nvSpPr>
          <p:spPr>
            <a:xfrm flipH="1">
              <a:off x="1205919" y="4923594"/>
              <a:ext cx="237601" cy="125269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41"/>
            <p:cNvSpPr/>
            <p:nvPr/>
          </p:nvSpPr>
          <p:spPr>
            <a:xfrm flipH="1">
              <a:off x="1399587" y="4867444"/>
              <a:ext cx="121278" cy="108961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41"/>
            <p:cNvSpPr/>
            <p:nvPr/>
          </p:nvSpPr>
          <p:spPr>
            <a:xfrm flipH="1">
              <a:off x="1475415" y="4901540"/>
              <a:ext cx="15998" cy="17478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41"/>
            <p:cNvSpPr/>
            <p:nvPr/>
          </p:nvSpPr>
          <p:spPr>
            <a:xfrm flipH="1">
              <a:off x="-984249" y="4477212"/>
              <a:ext cx="1878651" cy="633637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41"/>
            <p:cNvSpPr/>
            <p:nvPr/>
          </p:nvSpPr>
          <p:spPr>
            <a:xfrm flipH="1">
              <a:off x="-984249" y="4477212"/>
              <a:ext cx="1878651" cy="633637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41"/>
            <p:cNvSpPr/>
            <p:nvPr/>
          </p:nvSpPr>
          <p:spPr>
            <a:xfrm flipH="1">
              <a:off x="-205070" y="4758790"/>
              <a:ext cx="110234" cy="564792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41"/>
            <p:cNvSpPr/>
            <p:nvPr/>
          </p:nvSpPr>
          <p:spPr>
            <a:xfrm flipH="1">
              <a:off x="-205070" y="4758790"/>
              <a:ext cx="110234" cy="564792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41"/>
            <p:cNvSpPr/>
            <p:nvPr/>
          </p:nvSpPr>
          <p:spPr>
            <a:xfrm flipH="1">
              <a:off x="399615" y="4944169"/>
              <a:ext cx="150109" cy="375118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41"/>
            <p:cNvSpPr/>
            <p:nvPr/>
          </p:nvSpPr>
          <p:spPr>
            <a:xfrm flipH="1">
              <a:off x="399615" y="4944169"/>
              <a:ext cx="150109" cy="375118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41"/>
            <p:cNvSpPr/>
            <p:nvPr/>
          </p:nvSpPr>
          <p:spPr>
            <a:xfrm flipH="1">
              <a:off x="-264313" y="4836444"/>
              <a:ext cx="264299" cy="180213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41"/>
            <p:cNvSpPr/>
            <p:nvPr/>
          </p:nvSpPr>
          <p:spPr>
            <a:xfrm flipH="1">
              <a:off x="428754" y="4967187"/>
              <a:ext cx="63890" cy="110234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41"/>
            <p:cNvSpPr/>
            <p:nvPr/>
          </p:nvSpPr>
          <p:spPr>
            <a:xfrm flipH="1">
              <a:off x="8548198" y="4680792"/>
              <a:ext cx="1275290" cy="430063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41"/>
            <p:cNvSpPr/>
            <p:nvPr/>
          </p:nvSpPr>
          <p:spPr>
            <a:xfrm flipH="1">
              <a:off x="9219735" y="4871745"/>
              <a:ext cx="74934" cy="383685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41"/>
            <p:cNvSpPr/>
            <p:nvPr/>
          </p:nvSpPr>
          <p:spPr>
            <a:xfrm flipH="1">
              <a:off x="9219735" y="4871745"/>
              <a:ext cx="74934" cy="383685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41"/>
            <p:cNvSpPr/>
            <p:nvPr/>
          </p:nvSpPr>
          <p:spPr>
            <a:xfrm flipH="1">
              <a:off x="8782334" y="4997567"/>
              <a:ext cx="101942" cy="254803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41"/>
            <p:cNvSpPr/>
            <p:nvPr/>
          </p:nvSpPr>
          <p:spPr>
            <a:xfrm flipH="1">
              <a:off x="8782334" y="4997567"/>
              <a:ext cx="101942" cy="254803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41"/>
            <p:cNvSpPr/>
            <p:nvPr/>
          </p:nvSpPr>
          <p:spPr>
            <a:xfrm flipH="1">
              <a:off x="9155262" y="4924523"/>
              <a:ext cx="179594" cy="122516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41"/>
            <p:cNvSpPr/>
            <p:nvPr/>
          </p:nvSpPr>
          <p:spPr>
            <a:xfrm flipH="1">
              <a:off x="8821005" y="5013222"/>
              <a:ext cx="43316" cy="74934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41"/>
            <p:cNvSpPr/>
            <p:nvPr/>
          </p:nvSpPr>
          <p:spPr>
            <a:xfrm flipH="1">
              <a:off x="347448" y="2733049"/>
              <a:ext cx="376339" cy="219792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41"/>
            <p:cNvSpPr/>
            <p:nvPr/>
          </p:nvSpPr>
          <p:spPr>
            <a:xfrm flipH="1">
              <a:off x="-340362" y="-437904"/>
              <a:ext cx="2493846" cy="2003394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41"/>
            <p:cNvSpPr/>
            <p:nvPr/>
          </p:nvSpPr>
          <p:spPr>
            <a:xfrm flipH="1">
              <a:off x="7501434" y="-437904"/>
              <a:ext cx="2140541" cy="2236703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4" name="Google Shape;3954;p41"/>
          <p:cNvSpPr txBox="1"/>
          <p:nvPr>
            <p:ph type="ctrTitle"/>
          </p:nvPr>
        </p:nvSpPr>
        <p:spPr>
          <a:xfrm>
            <a:off x="2442300" y="351467"/>
            <a:ext cx="42594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/>
        </p:txBody>
      </p:sp>
      <p:sp>
        <p:nvSpPr>
          <p:cNvPr id="3955" name="Google Shape;3955;p41"/>
          <p:cNvSpPr txBox="1"/>
          <p:nvPr>
            <p:ph idx="1" type="subTitle"/>
          </p:nvPr>
        </p:nvSpPr>
        <p:spPr>
          <a:xfrm>
            <a:off x="2442300" y="1452317"/>
            <a:ext cx="42594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Black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/>
        </p:txBody>
      </p:sp>
      <p:sp>
        <p:nvSpPr>
          <p:cNvPr id="3956" name="Google Shape;3956;p41"/>
          <p:cNvSpPr txBox="1"/>
          <p:nvPr/>
        </p:nvSpPr>
        <p:spPr>
          <a:xfrm>
            <a:off x="2442300" y="3770692"/>
            <a:ext cx="4259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CREDITS: This presentation template was created by </a:t>
            </a:r>
            <a:r>
              <a:rPr b="1" i="0" lang="pt-BR" sz="1100" u="none" cap="none" strike="noStrike">
                <a:solidFill>
                  <a:schemeClr val="hlink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2"/>
              </a:rPr>
              <a:t>Slidesgo</a:t>
            </a:r>
            <a:r>
              <a:rPr b="0" i="0" lang="pt-BR" sz="11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, including icons by </a:t>
            </a:r>
            <a:r>
              <a:rPr b="1" i="0" lang="pt-BR" sz="1100" u="none" cap="none" strike="noStrike">
                <a:solidFill>
                  <a:schemeClr val="hlink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3"/>
              </a:rPr>
              <a:t>Flaticon</a:t>
            </a:r>
            <a:r>
              <a:rPr b="0" i="0" lang="pt-BR" sz="11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, infographics &amp; images by </a:t>
            </a:r>
            <a:r>
              <a:rPr b="1" i="0" lang="pt-BR" sz="1100" u="none" cap="none" strike="noStrike">
                <a:solidFill>
                  <a:schemeClr val="hlink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4"/>
              </a:rPr>
              <a:t>Freepik</a:t>
            </a:r>
            <a:r>
              <a:rPr b="0" i="0" lang="pt-BR" sz="11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8" name="Google Shape;3958;p42"/>
          <p:cNvGrpSpPr/>
          <p:nvPr/>
        </p:nvGrpSpPr>
        <p:grpSpPr>
          <a:xfrm>
            <a:off x="-817382" y="-20175"/>
            <a:ext cx="10816603" cy="6215594"/>
            <a:chOff x="-817382" y="-20175"/>
            <a:chExt cx="10816603" cy="6215594"/>
          </a:xfrm>
        </p:grpSpPr>
        <p:sp>
          <p:nvSpPr>
            <p:cNvPr id="3959" name="Google Shape;3959;p42"/>
            <p:cNvSpPr/>
            <p:nvPr/>
          </p:nvSpPr>
          <p:spPr>
            <a:xfrm flipH="1">
              <a:off x="-415180" y="-20170"/>
              <a:ext cx="9914913" cy="5569530"/>
            </a:xfrm>
            <a:custGeom>
              <a:rect b="b" l="l" r="r" t="t"/>
              <a:pathLst>
                <a:path extrusionOk="0" h="160355" w="285465">
                  <a:moveTo>
                    <a:pt x="0" y="0"/>
                  </a:moveTo>
                  <a:lnTo>
                    <a:pt x="0" y="160355"/>
                  </a:lnTo>
                  <a:lnTo>
                    <a:pt x="285465" y="160355"/>
                  </a:lnTo>
                  <a:lnTo>
                    <a:pt x="2854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42"/>
            <p:cNvSpPr/>
            <p:nvPr/>
          </p:nvSpPr>
          <p:spPr>
            <a:xfrm flipH="1">
              <a:off x="-529206" y="2659303"/>
              <a:ext cx="664363" cy="613932"/>
            </a:xfrm>
            <a:custGeom>
              <a:rect b="b" l="l" r="r" t="t"/>
              <a:pathLst>
                <a:path extrusionOk="0" h="17676" w="19128">
                  <a:moveTo>
                    <a:pt x="9563" y="1"/>
                  </a:moveTo>
                  <a:cubicBezTo>
                    <a:pt x="8795" y="1"/>
                    <a:pt x="8025" y="418"/>
                    <a:pt x="7584" y="1252"/>
                  </a:cubicBezTo>
                  <a:lnTo>
                    <a:pt x="6442" y="3411"/>
                  </a:lnTo>
                  <a:lnTo>
                    <a:pt x="884" y="13937"/>
                  </a:lnTo>
                  <a:cubicBezTo>
                    <a:pt x="1" y="15597"/>
                    <a:pt x="1107" y="17675"/>
                    <a:pt x="2856" y="17675"/>
                  </a:cubicBezTo>
                  <a:lnTo>
                    <a:pt x="16264" y="17675"/>
                  </a:lnTo>
                  <a:cubicBezTo>
                    <a:pt x="18021" y="17675"/>
                    <a:pt x="19127" y="15597"/>
                    <a:pt x="18244" y="13937"/>
                  </a:cubicBezTo>
                  <a:lnTo>
                    <a:pt x="16870" y="11332"/>
                  </a:lnTo>
                  <a:lnTo>
                    <a:pt x="14890" y="7595"/>
                  </a:lnTo>
                  <a:lnTo>
                    <a:pt x="12294" y="2670"/>
                  </a:lnTo>
                  <a:lnTo>
                    <a:pt x="11536" y="1252"/>
                  </a:lnTo>
                  <a:cubicBezTo>
                    <a:pt x="11099" y="418"/>
                    <a:pt x="10331" y="1"/>
                    <a:pt x="9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42"/>
            <p:cNvSpPr/>
            <p:nvPr/>
          </p:nvSpPr>
          <p:spPr>
            <a:xfrm flipH="1">
              <a:off x="-692171" y="3017118"/>
              <a:ext cx="990293" cy="915479"/>
            </a:xfrm>
            <a:custGeom>
              <a:rect b="b" l="l" r="r" t="t"/>
              <a:pathLst>
                <a:path extrusionOk="0" h="26358" w="28512">
                  <a:moveTo>
                    <a:pt x="14253" y="0"/>
                  </a:moveTo>
                  <a:cubicBezTo>
                    <a:pt x="13108" y="0"/>
                    <a:pt x="11963" y="620"/>
                    <a:pt x="11312" y="1860"/>
                  </a:cubicBezTo>
                  <a:lnTo>
                    <a:pt x="8395" y="7373"/>
                  </a:lnTo>
                  <a:lnTo>
                    <a:pt x="6307" y="11316"/>
                  </a:lnTo>
                  <a:lnTo>
                    <a:pt x="4720" y="14323"/>
                  </a:lnTo>
                  <a:lnTo>
                    <a:pt x="2329" y="18855"/>
                  </a:lnTo>
                  <a:lnTo>
                    <a:pt x="1472" y="20469"/>
                  </a:lnTo>
                  <a:lnTo>
                    <a:pt x="1312" y="20773"/>
                  </a:lnTo>
                  <a:cubicBezTo>
                    <a:pt x="0" y="23253"/>
                    <a:pt x="1642" y="26357"/>
                    <a:pt x="4256" y="26357"/>
                  </a:cubicBezTo>
                  <a:lnTo>
                    <a:pt x="24257" y="26357"/>
                  </a:lnTo>
                  <a:cubicBezTo>
                    <a:pt x="26870" y="26357"/>
                    <a:pt x="28512" y="23253"/>
                    <a:pt x="27201" y="20773"/>
                  </a:cubicBezTo>
                  <a:lnTo>
                    <a:pt x="26942" y="20282"/>
                  </a:lnTo>
                  <a:lnTo>
                    <a:pt x="22205" y="11316"/>
                  </a:lnTo>
                  <a:lnTo>
                    <a:pt x="20117" y="7373"/>
                  </a:lnTo>
                  <a:lnTo>
                    <a:pt x="17833" y="3056"/>
                  </a:lnTo>
                  <a:lnTo>
                    <a:pt x="17200" y="1860"/>
                  </a:lnTo>
                  <a:cubicBezTo>
                    <a:pt x="16544" y="620"/>
                    <a:pt x="15398" y="0"/>
                    <a:pt x="14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42"/>
            <p:cNvSpPr/>
            <p:nvPr/>
          </p:nvSpPr>
          <p:spPr>
            <a:xfrm flipH="1">
              <a:off x="-817382" y="3514869"/>
              <a:ext cx="1240680" cy="1146798"/>
            </a:xfrm>
            <a:custGeom>
              <a:rect b="b" l="l" r="r" t="t"/>
              <a:pathLst>
                <a:path extrusionOk="0" h="33018" w="35721">
                  <a:moveTo>
                    <a:pt x="17860" y="1"/>
                  </a:moveTo>
                  <a:cubicBezTo>
                    <a:pt x="16424" y="1"/>
                    <a:pt x="14988" y="777"/>
                    <a:pt x="14167" y="2329"/>
                  </a:cubicBezTo>
                  <a:lnTo>
                    <a:pt x="7904" y="14185"/>
                  </a:lnTo>
                  <a:lnTo>
                    <a:pt x="1642" y="26032"/>
                  </a:lnTo>
                  <a:cubicBezTo>
                    <a:pt x="0" y="29137"/>
                    <a:pt x="2052" y="33017"/>
                    <a:pt x="5335" y="33017"/>
                  </a:cubicBezTo>
                  <a:lnTo>
                    <a:pt x="30385" y="33017"/>
                  </a:lnTo>
                  <a:cubicBezTo>
                    <a:pt x="33668" y="33017"/>
                    <a:pt x="35720" y="29137"/>
                    <a:pt x="34079" y="26032"/>
                  </a:cubicBezTo>
                  <a:lnTo>
                    <a:pt x="27816" y="14185"/>
                  </a:lnTo>
                  <a:lnTo>
                    <a:pt x="21553" y="2329"/>
                  </a:lnTo>
                  <a:cubicBezTo>
                    <a:pt x="20733" y="777"/>
                    <a:pt x="19296" y="1"/>
                    <a:pt x="17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42"/>
            <p:cNvSpPr/>
            <p:nvPr/>
          </p:nvSpPr>
          <p:spPr>
            <a:xfrm flipH="1">
              <a:off x="-528894" y="3052892"/>
              <a:ext cx="474724" cy="220343"/>
            </a:xfrm>
            <a:custGeom>
              <a:rect b="b" l="l" r="r" t="t"/>
              <a:pathLst>
                <a:path extrusionOk="0" h="6344" w="13668">
                  <a:moveTo>
                    <a:pt x="11419" y="0"/>
                  </a:moveTo>
                  <a:lnTo>
                    <a:pt x="10572" y="910"/>
                  </a:lnTo>
                  <a:cubicBezTo>
                    <a:pt x="9939" y="1615"/>
                    <a:pt x="9073" y="1999"/>
                    <a:pt x="8172" y="1999"/>
                  </a:cubicBezTo>
                  <a:lnTo>
                    <a:pt x="8038" y="1999"/>
                  </a:lnTo>
                  <a:cubicBezTo>
                    <a:pt x="7137" y="1999"/>
                    <a:pt x="6272" y="2391"/>
                    <a:pt x="5639" y="3087"/>
                  </a:cubicBezTo>
                  <a:lnTo>
                    <a:pt x="5353" y="3399"/>
                  </a:lnTo>
                  <a:cubicBezTo>
                    <a:pt x="5032" y="3747"/>
                    <a:pt x="4657" y="4024"/>
                    <a:pt x="4247" y="4211"/>
                  </a:cubicBezTo>
                  <a:cubicBezTo>
                    <a:pt x="3837" y="4390"/>
                    <a:pt x="3399" y="4488"/>
                    <a:pt x="2944" y="4488"/>
                  </a:cubicBezTo>
                  <a:cubicBezTo>
                    <a:pt x="1713" y="4488"/>
                    <a:pt x="598" y="5210"/>
                    <a:pt x="1" y="6343"/>
                  </a:cubicBezTo>
                  <a:lnTo>
                    <a:pt x="10813" y="6343"/>
                  </a:lnTo>
                  <a:cubicBezTo>
                    <a:pt x="12570" y="6343"/>
                    <a:pt x="13668" y="4265"/>
                    <a:pt x="12793" y="2605"/>
                  </a:cubicBezTo>
                  <a:lnTo>
                    <a:pt x="11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42"/>
            <p:cNvSpPr/>
            <p:nvPr/>
          </p:nvSpPr>
          <p:spPr>
            <a:xfrm flipH="1">
              <a:off x="-388540" y="3671964"/>
              <a:ext cx="686662" cy="260633"/>
            </a:xfrm>
            <a:custGeom>
              <a:rect b="b" l="l" r="r" t="t"/>
              <a:pathLst>
                <a:path extrusionOk="0" h="7504" w="19770">
                  <a:moveTo>
                    <a:pt x="2329" y="1"/>
                  </a:moveTo>
                  <a:lnTo>
                    <a:pt x="1472" y="1615"/>
                  </a:lnTo>
                  <a:lnTo>
                    <a:pt x="1312" y="1919"/>
                  </a:lnTo>
                  <a:cubicBezTo>
                    <a:pt x="0" y="4399"/>
                    <a:pt x="1633" y="7503"/>
                    <a:pt x="4256" y="7503"/>
                  </a:cubicBezTo>
                  <a:lnTo>
                    <a:pt x="19769" y="7503"/>
                  </a:lnTo>
                  <a:lnTo>
                    <a:pt x="18110" y="5692"/>
                  </a:lnTo>
                  <a:cubicBezTo>
                    <a:pt x="17093" y="4577"/>
                    <a:pt x="15719" y="3953"/>
                    <a:pt x="14274" y="3953"/>
                  </a:cubicBezTo>
                  <a:lnTo>
                    <a:pt x="13587" y="3953"/>
                  </a:lnTo>
                  <a:cubicBezTo>
                    <a:pt x="12151" y="3953"/>
                    <a:pt x="10768" y="3328"/>
                    <a:pt x="9751" y="2222"/>
                  </a:cubicBezTo>
                  <a:lnTo>
                    <a:pt x="9305" y="1731"/>
                  </a:lnTo>
                  <a:cubicBezTo>
                    <a:pt x="9135" y="1544"/>
                    <a:pt x="8957" y="1374"/>
                    <a:pt x="8761" y="1214"/>
                  </a:cubicBezTo>
                  <a:cubicBezTo>
                    <a:pt x="7904" y="500"/>
                    <a:pt x="6878" y="81"/>
                    <a:pt x="5799" y="10"/>
                  </a:cubicBezTo>
                  <a:cubicBezTo>
                    <a:pt x="5692" y="1"/>
                    <a:pt x="5585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42"/>
            <p:cNvSpPr/>
            <p:nvPr/>
          </p:nvSpPr>
          <p:spPr>
            <a:xfrm flipH="1">
              <a:off x="-467556" y="3417896"/>
              <a:ext cx="221906" cy="167966"/>
            </a:xfrm>
            <a:custGeom>
              <a:rect b="b" l="l" r="r" t="t"/>
              <a:pathLst>
                <a:path extrusionOk="0" h="4836" w="6389">
                  <a:moveTo>
                    <a:pt x="2293" y="0"/>
                  </a:moveTo>
                  <a:cubicBezTo>
                    <a:pt x="1740" y="0"/>
                    <a:pt x="1250" y="366"/>
                    <a:pt x="1044" y="919"/>
                  </a:cubicBezTo>
                  <a:cubicBezTo>
                    <a:pt x="848" y="1455"/>
                    <a:pt x="590" y="2159"/>
                    <a:pt x="349" y="2819"/>
                  </a:cubicBezTo>
                  <a:cubicBezTo>
                    <a:pt x="1" y="3783"/>
                    <a:pt x="652" y="4836"/>
                    <a:pt x="1598" y="4836"/>
                  </a:cubicBezTo>
                  <a:lnTo>
                    <a:pt x="4693" y="4836"/>
                  </a:lnTo>
                  <a:cubicBezTo>
                    <a:pt x="5746" y="4836"/>
                    <a:pt x="6388" y="3569"/>
                    <a:pt x="5835" y="2587"/>
                  </a:cubicBezTo>
                  <a:lnTo>
                    <a:pt x="5380" y="1776"/>
                  </a:lnTo>
                  <a:cubicBezTo>
                    <a:pt x="4756" y="669"/>
                    <a:pt x="3649" y="0"/>
                    <a:pt x="2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42"/>
            <p:cNvSpPr/>
            <p:nvPr/>
          </p:nvSpPr>
          <p:spPr>
            <a:xfrm flipH="1">
              <a:off x="-391318" y="2755443"/>
              <a:ext cx="283244" cy="206693"/>
            </a:xfrm>
            <a:custGeom>
              <a:rect b="b" l="l" r="r" t="t"/>
              <a:pathLst>
                <a:path extrusionOk="0" fill="none" h="5951" w="8155">
                  <a:moveTo>
                    <a:pt x="1" y="0"/>
                  </a:moveTo>
                  <a:lnTo>
                    <a:pt x="1339" y="0"/>
                  </a:lnTo>
                  <a:cubicBezTo>
                    <a:pt x="1999" y="0"/>
                    <a:pt x="2615" y="393"/>
                    <a:pt x="2945" y="1026"/>
                  </a:cubicBezTo>
                  <a:lnTo>
                    <a:pt x="4970" y="4934"/>
                  </a:lnTo>
                  <a:cubicBezTo>
                    <a:pt x="5300" y="5567"/>
                    <a:pt x="5915" y="5951"/>
                    <a:pt x="6576" y="5951"/>
                  </a:cubicBezTo>
                  <a:lnTo>
                    <a:pt x="8155" y="5951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42"/>
            <p:cNvSpPr/>
            <p:nvPr/>
          </p:nvSpPr>
          <p:spPr>
            <a:xfrm flipH="1">
              <a:off x="-226478" y="3285287"/>
              <a:ext cx="101037" cy="304917"/>
            </a:xfrm>
            <a:custGeom>
              <a:rect b="b" l="l" r="r" t="t"/>
              <a:pathLst>
                <a:path extrusionOk="0" fill="none" h="8779" w="2909">
                  <a:moveTo>
                    <a:pt x="2909" y="8778"/>
                  </a:moveTo>
                  <a:lnTo>
                    <a:pt x="1098" y="8778"/>
                  </a:lnTo>
                  <a:cubicBezTo>
                    <a:pt x="429" y="8778"/>
                    <a:pt x="0" y="8002"/>
                    <a:pt x="304" y="7360"/>
                  </a:cubicBezTo>
                  <a:lnTo>
                    <a:pt x="2177" y="3399"/>
                  </a:lnTo>
                  <a:cubicBezTo>
                    <a:pt x="2480" y="2748"/>
                    <a:pt x="2052" y="1972"/>
                    <a:pt x="1383" y="1972"/>
                  </a:cubicBezTo>
                  <a:cubicBezTo>
                    <a:pt x="678" y="1972"/>
                    <a:pt x="250" y="1133"/>
                    <a:pt x="625" y="482"/>
                  </a:cubicBezTo>
                  <a:lnTo>
                    <a:pt x="90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42"/>
            <p:cNvSpPr/>
            <p:nvPr/>
          </p:nvSpPr>
          <p:spPr>
            <a:xfrm flipH="1">
              <a:off x="-617219" y="3595136"/>
              <a:ext cx="234618" cy="97633"/>
            </a:xfrm>
            <a:custGeom>
              <a:rect b="b" l="l" r="r" t="t"/>
              <a:pathLst>
                <a:path extrusionOk="0" fill="none" h="2811" w="6755">
                  <a:moveTo>
                    <a:pt x="6754" y="2810"/>
                  </a:moveTo>
                  <a:lnTo>
                    <a:pt x="2749" y="2810"/>
                  </a:lnTo>
                  <a:cubicBezTo>
                    <a:pt x="2008" y="2810"/>
                    <a:pt x="1312" y="2382"/>
                    <a:pt x="929" y="1677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42"/>
            <p:cNvSpPr/>
            <p:nvPr/>
          </p:nvSpPr>
          <p:spPr>
            <a:xfrm flipH="1">
              <a:off x="-679807" y="3944962"/>
              <a:ext cx="546307" cy="348610"/>
            </a:xfrm>
            <a:custGeom>
              <a:rect b="b" l="l" r="r" t="t"/>
              <a:pathLst>
                <a:path extrusionOk="0" fill="none" h="10037" w="15729">
                  <a:moveTo>
                    <a:pt x="0" y="0"/>
                  </a:moveTo>
                  <a:lnTo>
                    <a:pt x="1927" y="4782"/>
                  </a:lnTo>
                  <a:cubicBezTo>
                    <a:pt x="2436" y="6040"/>
                    <a:pt x="3587" y="6860"/>
                    <a:pt x="4853" y="6860"/>
                  </a:cubicBezTo>
                  <a:lnTo>
                    <a:pt x="6165" y="6860"/>
                  </a:lnTo>
                  <a:cubicBezTo>
                    <a:pt x="7244" y="6860"/>
                    <a:pt x="8252" y="7458"/>
                    <a:pt x="8841" y="8448"/>
                  </a:cubicBezTo>
                  <a:cubicBezTo>
                    <a:pt x="9430" y="9438"/>
                    <a:pt x="10438" y="10036"/>
                    <a:pt x="11517" y="10036"/>
                  </a:cubicBezTo>
                  <a:lnTo>
                    <a:pt x="15728" y="1003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42"/>
            <p:cNvSpPr/>
            <p:nvPr/>
          </p:nvSpPr>
          <p:spPr>
            <a:xfrm flipH="1">
              <a:off x="82120" y="3514556"/>
              <a:ext cx="164875" cy="221593"/>
            </a:xfrm>
            <a:custGeom>
              <a:rect b="b" l="l" r="r" t="t"/>
              <a:pathLst>
                <a:path extrusionOk="0" h="6380" w="4747">
                  <a:moveTo>
                    <a:pt x="3248" y="1"/>
                  </a:moveTo>
                  <a:lnTo>
                    <a:pt x="857" y="4533"/>
                  </a:lnTo>
                  <a:lnTo>
                    <a:pt x="0" y="6147"/>
                  </a:lnTo>
                  <a:cubicBezTo>
                    <a:pt x="384" y="6299"/>
                    <a:pt x="803" y="6379"/>
                    <a:pt x="1240" y="6379"/>
                  </a:cubicBezTo>
                  <a:cubicBezTo>
                    <a:pt x="2570" y="6379"/>
                    <a:pt x="3729" y="5639"/>
                    <a:pt x="4327" y="4542"/>
                  </a:cubicBezTo>
                  <a:cubicBezTo>
                    <a:pt x="4595" y="4051"/>
                    <a:pt x="4746" y="3480"/>
                    <a:pt x="4746" y="2873"/>
                  </a:cubicBezTo>
                  <a:cubicBezTo>
                    <a:pt x="4746" y="1687"/>
                    <a:pt x="4157" y="634"/>
                    <a:pt x="3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42"/>
            <p:cNvSpPr/>
            <p:nvPr/>
          </p:nvSpPr>
          <p:spPr>
            <a:xfrm flipH="1">
              <a:off x="-291845" y="2659303"/>
              <a:ext cx="203289" cy="150079"/>
            </a:xfrm>
            <a:custGeom>
              <a:rect b="b" l="l" r="r" t="t"/>
              <a:pathLst>
                <a:path extrusionOk="0" h="4321" w="5853">
                  <a:moveTo>
                    <a:pt x="3122" y="1"/>
                  </a:moveTo>
                  <a:cubicBezTo>
                    <a:pt x="2354" y="1"/>
                    <a:pt x="1584" y="418"/>
                    <a:pt x="1143" y="1252"/>
                  </a:cubicBezTo>
                  <a:lnTo>
                    <a:pt x="1" y="3411"/>
                  </a:lnTo>
                  <a:cubicBezTo>
                    <a:pt x="706" y="3982"/>
                    <a:pt x="1598" y="4321"/>
                    <a:pt x="2570" y="4321"/>
                  </a:cubicBezTo>
                  <a:cubicBezTo>
                    <a:pt x="3917" y="4321"/>
                    <a:pt x="5104" y="3669"/>
                    <a:pt x="5853" y="2670"/>
                  </a:cubicBezTo>
                  <a:lnTo>
                    <a:pt x="5095" y="1252"/>
                  </a:lnTo>
                  <a:cubicBezTo>
                    <a:pt x="4658" y="418"/>
                    <a:pt x="3890" y="1"/>
                    <a:pt x="3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42"/>
            <p:cNvSpPr/>
            <p:nvPr/>
          </p:nvSpPr>
          <p:spPr>
            <a:xfrm flipH="1">
              <a:off x="-419521" y="2597827"/>
              <a:ext cx="455517" cy="337357"/>
            </a:xfrm>
            <a:custGeom>
              <a:rect b="b" l="l" r="r" t="t"/>
              <a:pathLst>
                <a:path extrusionOk="0" h="9713" w="13115">
                  <a:moveTo>
                    <a:pt x="6787" y="0"/>
                  </a:moveTo>
                  <a:cubicBezTo>
                    <a:pt x="6095" y="0"/>
                    <a:pt x="5401" y="331"/>
                    <a:pt x="4978" y="997"/>
                  </a:cubicBezTo>
                  <a:lnTo>
                    <a:pt x="1954" y="5743"/>
                  </a:lnTo>
                  <a:lnTo>
                    <a:pt x="1490" y="6474"/>
                  </a:lnTo>
                  <a:lnTo>
                    <a:pt x="928" y="7357"/>
                  </a:lnTo>
                  <a:lnTo>
                    <a:pt x="464" y="8089"/>
                  </a:lnTo>
                  <a:lnTo>
                    <a:pt x="393" y="8187"/>
                  </a:lnTo>
                  <a:cubicBezTo>
                    <a:pt x="1" y="8811"/>
                    <a:pt x="447" y="9623"/>
                    <a:pt x="1178" y="9623"/>
                  </a:cubicBezTo>
                  <a:lnTo>
                    <a:pt x="11937" y="9712"/>
                  </a:lnTo>
                  <a:cubicBezTo>
                    <a:pt x="12659" y="9712"/>
                    <a:pt x="13114" y="8936"/>
                    <a:pt x="12758" y="8312"/>
                  </a:cubicBezTo>
                  <a:lnTo>
                    <a:pt x="12624" y="8089"/>
                  </a:lnTo>
                  <a:lnTo>
                    <a:pt x="12213" y="7357"/>
                  </a:lnTo>
                  <a:lnTo>
                    <a:pt x="11705" y="6474"/>
                  </a:lnTo>
                  <a:lnTo>
                    <a:pt x="11295" y="5743"/>
                  </a:lnTo>
                  <a:lnTo>
                    <a:pt x="8645" y="1086"/>
                  </a:lnTo>
                  <a:cubicBezTo>
                    <a:pt x="8238" y="364"/>
                    <a:pt x="7514" y="0"/>
                    <a:pt x="6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42"/>
            <p:cNvSpPr/>
            <p:nvPr/>
          </p:nvSpPr>
          <p:spPr>
            <a:xfrm flipH="1">
              <a:off x="-267393" y="2461710"/>
              <a:ext cx="136395" cy="136047"/>
            </a:xfrm>
            <a:custGeom>
              <a:rect b="b" l="l" r="r" t="t"/>
              <a:pathLst>
                <a:path extrusionOk="0" h="3917" w="3927">
                  <a:moveTo>
                    <a:pt x="1964" y="0"/>
                  </a:moveTo>
                  <a:cubicBezTo>
                    <a:pt x="884" y="0"/>
                    <a:pt x="1" y="874"/>
                    <a:pt x="1" y="1963"/>
                  </a:cubicBezTo>
                  <a:cubicBezTo>
                    <a:pt x="1" y="3042"/>
                    <a:pt x="884" y="3917"/>
                    <a:pt x="1964" y="3917"/>
                  </a:cubicBezTo>
                  <a:cubicBezTo>
                    <a:pt x="3043" y="3917"/>
                    <a:pt x="3926" y="3042"/>
                    <a:pt x="3926" y="1963"/>
                  </a:cubicBezTo>
                  <a:cubicBezTo>
                    <a:pt x="3926" y="874"/>
                    <a:pt x="3043" y="0"/>
                    <a:pt x="1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42"/>
            <p:cNvSpPr/>
            <p:nvPr/>
          </p:nvSpPr>
          <p:spPr>
            <a:xfrm flipH="1">
              <a:off x="-402468" y="2853354"/>
              <a:ext cx="422347" cy="25424"/>
            </a:xfrm>
            <a:custGeom>
              <a:rect b="b" l="l" r="r" t="t"/>
              <a:pathLst>
                <a:path extrusionOk="0" h="732" w="12160">
                  <a:moveTo>
                    <a:pt x="464" y="0"/>
                  </a:moveTo>
                  <a:lnTo>
                    <a:pt x="0" y="732"/>
                  </a:lnTo>
                  <a:lnTo>
                    <a:pt x="12160" y="732"/>
                  </a:lnTo>
                  <a:lnTo>
                    <a:pt x="11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42"/>
            <p:cNvSpPr/>
            <p:nvPr/>
          </p:nvSpPr>
          <p:spPr>
            <a:xfrm flipH="1">
              <a:off x="-370548" y="2797261"/>
              <a:ext cx="354792" cy="25459"/>
            </a:xfrm>
            <a:custGeom>
              <a:rect b="b" l="l" r="r" t="t"/>
              <a:pathLst>
                <a:path extrusionOk="0" h="733" w="10215">
                  <a:moveTo>
                    <a:pt x="464" y="1"/>
                  </a:moveTo>
                  <a:lnTo>
                    <a:pt x="0" y="732"/>
                  </a:lnTo>
                  <a:lnTo>
                    <a:pt x="10215" y="732"/>
                  </a:lnTo>
                  <a:lnTo>
                    <a:pt x="9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42"/>
            <p:cNvSpPr/>
            <p:nvPr/>
          </p:nvSpPr>
          <p:spPr>
            <a:xfrm flipH="1">
              <a:off x="-363428" y="2828242"/>
              <a:ext cx="344269" cy="35"/>
            </a:xfrm>
            <a:custGeom>
              <a:rect b="b" l="l" r="r" t="t"/>
              <a:pathLst>
                <a:path extrusionOk="0" fill="none" h="1" w="9912">
                  <a:moveTo>
                    <a:pt x="0" y="1"/>
                  </a:moveTo>
                  <a:lnTo>
                    <a:pt x="99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42"/>
            <p:cNvSpPr/>
            <p:nvPr/>
          </p:nvSpPr>
          <p:spPr>
            <a:xfrm flipH="1">
              <a:off x="-393507" y="2891143"/>
              <a:ext cx="410295" cy="35"/>
            </a:xfrm>
            <a:custGeom>
              <a:rect b="b" l="l" r="r" t="t"/>
              <a:pathLst>
                <a:path extrusionOk="0" fill="none" h="1" w="11813">
                  <a:moveTo>
                    <a:pt x="1" y="1"/>
                  </a:moveTo>
                  <a:lnTo>
                    <a:pt x="118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42"/>
            <p:cNvSpPr/>
            <p:nvPr/>
          </p:nvSpPr>
          <p:spPr>
            <a:xfrm flipH="1">
              <a:off x="8742739" y="3553457"/>
              <a:ext cx="875988" cy="810136"/>
            </a:xfrm>
            <a:custGeom>
              <a:rect b="b" l="l" r="r" t="t"/>
              <a:pathLst>
                <a:path extrusionOk="0" h="23325" w="25221">
                  <a:moveTo>
                    <a:pt x="12610" y="0"/>
                  </a:moveTo>
                  <a:cubicBezTo>
                    <a:pt x="11595" y="0"/>
                    <a:pt x="10581" y="549"/>
                    <a:pt x="10001" y="1646"/>
                  </a:cubicBezTo>
                  <a:lnTo>
                    <a:pt x="8493" y="4492"/>
                  </a:lnTo>
                  <a:lnTo>
                    <a:pt x="1160" y="18382"/>
                  </a:lnTo>
                  <a:cubicBezTo>
                    <a:pt x="0" y="20586"/>
                    <a:pt x="1446" y="23324"/>
                    <a:pt x="3765" y="23324"/>
                  </a:cubicBezTo>
                  <a:lnTo>
                    <a:pt x="21455" y="23324"/>
                  </a:lnTo>
                  <a:cubicBezTo>
                    <a:pt x="23775" y="23324"/>
                    <a:pt x="25220" y="20586"/>
                    <a:pt x="24069" y="18382"/>
                  </a:cubicBezTo>
                  <a:lnTo>
                    <a:pt x="22249" y="14947"/>
                  </a:lnTo>
                  <a:lnTo>
                    <a:pt x="19644" y="10014"/>
                  </a:lnTo>
                  <a:lnTo>
                    <a:pt x="16210" y="3529"/>
                  </a:lnTo>
                  <a:lnTo>
                    <a:pt x="15220" y="1646"/>
                  </a:lnTo>
                  <a:cubicBezTo>
                    <a:pt x="14640" y="549"/>
                    <a:pt x="13625" y="0"/>
                    <a:pt x="12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42"/>
            <p:cNvSpPr/>
            <p:nvPr/>
          </p:nvSpPr>
          <p:spPr>
            <a:xfrm flipH="1">
              <a:off x="8527397" y="4025437"/>
              <a:ext cx="1306671" cy="1207892"/>
            </a:xfrm>
            <a:custGeom>
              <a:rect b="b" l="l" r="r" t="t"/>
              <a:pathLst>
                <a:path extrusionOk="0" h="34777" w="37621">
                  <a:moveTo>
                    <a:pt x="18811" y="0"/>
                  </a:moveTo>
                  <a:cubicBezTo>
                    <a:pt x="17298" y="0"/>
                    <a:pt x="15786" y="819"/>
                    <a:pt x="14925" y="2456"/>
                  </a:cubicBezTo>
                  <a:lnTo>
                    <a:pt x="11071" y="9735"/>
                  </a:lnTo>
                  <a:lnTo>
                    <a:pt x="8324" y="14936"/>
                  </a:lnTo>
                  <a:lnTo>
                    <a:pt x="6227" y="18897"/>
                  </a:lnTo>
                  <a:lnTo>
                    <a:pt x="3069" y="24883"/>
                  </a:lnTo>
                  <a:lnTo>
                    <a:pt x="1945" y="27015"/>
                  </a:lnTo>
                  <a:lnTo>
                    <a:pt x="1731" y="27417"/>
                  </a:lnTo>
                  <a:cubicBezTo>
                    <a:pt x="0" y="30691"/>
                    <a:pt x="2159" y="34777"/>
                    <a:pt x="5620" y="34777"/>
                  </a:cubicBezTo>
                  <a:lnTo>
                    <a:pt x="32000" y="34777"/>
                  </a:lnTo>
                  <a:cubicBezTo>
                    <a:pt x="35461" y="34777"/>
                    <a:pt x="37620" y="30691"/>
                    <a:pt x="35890" y="27417"/>
                  </a:cubicBezTo>
                  <a:lnTo>
                    <a:pt x="35551" y="26765"/>
                  </a:lnTo>
                  <a:lnTo>
                    <a:pt x="29297" y="14936"/>
                  </a:lnTo>
                  <a:lnTo>
                    <a:pt x="26549" y="9735"/>
                  </a:lnTo>
                  <a:lnTo>
                    <a:pt x="23534" y="4035"/>
                  </a:lnTo>
                  <a:lnTo>
                    <a:pt x="22704" y="2456"/>
                  </a:lnTo>
                  <a:cubicBezTo>
                    <a:pt x="21839" y="819"/>
                    <a:pt x="20325" y="0"/>
                    <a:pt x="18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42"/>
            <p:cNvSpPr/>
            <p:nvPr/>
          </p:nvSpPr>
          <p:spPr>
            <a:xfrm flipH="1">
              <a:off x="8362244" y="4682298"/>
              <a:ext cx="1636977" cy="1513121"/>
            </a:xfrm>
            <a:custGeom>
              <a:rect b="b" l="l" r="r" t="t"/>
              <a:pathLst>
                <a:path extrusionOk="0" h="43565" w="47131">
                  <a:moveTo>
                    <a:pt x="23565" y="1"/>
                  </a:moveTo>
                  <a:cubicBezTo>
                    <a:pt x="21669" y="1"/>
                    <a:pt x="19774" y="1024"/>
                    <a:pt x="18690" y="3072"/>
                  </a:cubicBezTo>
                  <a:lnTo>
                    <a:pt x="10429" y="18710"/>
                  </a:lnTo>
                  <a:lnTo>
                    <a:pt x="2168" y="34349"/>
                  </a:lnTo>
                  <a:cubicBezTo>
                    <a:pt x="0" y="38444"/>
                    <a:pt x="2712" y="43564"/>
                    <a:pt x="7039" y="43564"/>
                  </a:cubicBezTo>
                  <a:lnTo>
                    <a:pt x="40091" y="43564"/>
                  </a:lnTo>
                  <a:cubicBezTo>
                    <a:pt x="44418" y="43564"/>
                    <a:pt x="47130" y="38444"/>
                    <a:pt x="44962" y="34349"/>
                  </a:cubicBezTo>
                  <a:lnTo>
                    <a:pt x="36701" y="18710"/>
                  </a:lnTo>
                  <a:lnTo>
                    <a:pt x="28441" y="3072"/>
                  </a:lnTo>
                  <a:cubicBezTo>
                    <a:pt x="27357" y="1024"/>
                    <a:pt x="25461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42"/>
            <p:cNvSpPr/>
            <p:nvPr/>
          </p:nvSpPr>
          <p:spPr>
            <a:xfrm flipH="1">
              <a:off x="8742739" y="4072603"/>
              <a:ext cx="626262" cy="290989"/>
            </a:xfrm>
            <a:custGeom>
              <a:rect b="b" l="l" r="r" t="t"/>
              <a:pathLst>
                <a:path extrusionOk="0" h="8378" w="18031">
                  <a:moveTo>
                    <a:pt x="15059" y="0"/>
                  </a:moveTo>
                  <a:lnTo>
                    <a:pt x="13953" y="1214"/>
                  </a:lnTo>
                  <a:cubicBezTo>
                    <a:pt x="13106" y="2133"/>
                    <a:pt x="11964" y="2650"/>
                    <a:pt x="10777" y="2650"/>
                  </a:cubicBezTo>
                  <a:lnTo>
                    <a:pt x="10599" y="2650"/>
                  </a:lnTo>
                  <a:cubicBezTo>
                    <a:pt x="9412" y="2650"/>
                    <a:pt x="8270" y="3158"/>
                    <a:pt x="7432" y="4077"/>
                  </a:cubicBezTo>
                  <a:lnTo>
                    <a:pt x="7057" y="4497"/>
                  </a:lnTo>
                  <a:cubicBezTo>
                    <a:pt x="6638" y="4952"/>
                    <a:pt x="6138" y="5308"/>
                    <a:pt x="5603" y="5558"/>
                  </a:cubicBezTo>
                  <a:cubicBezTo>
                    <a:pt x="5059" y="5799"/>
                    <a:pt x="4479" y="5933"/>
                    <a:pt x="3881" y="5933"/>
                  </a:cubicBezTo>
                  <a:cubicBezTo>
                    <a:pt x="2258" y="5933"/>
                    <a:pt x="786" y="6887"/>
                    <a:pt x="1" y="8377"/>
                  </a:cubicBezTo>
                  <a:lnTo>
                    <a:pt x="14265" y="8377"/>
                  </a:lnTo>
                  <a:cubicBezTo>
                    <a:pt x="16585" y="8377"/>
                    <a:pt x="18030" y="5630"/>
                    <a:pt x="16870" y="3444"/>
                  </a:cubicBezTo>
                  <a:lnTo>
                    <a:pt x="15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42"/>
            <p:cNvSpPr/>
            <p:nvPr/>
          </p:nvSpPr>
          <p:spPr>
            <a:xfrm flipH="1">
              <a:off x="8928037" y="4889686"/>
              <a:ext cx="906032" cy="343643"/>
            </a:xfrm>
            <a:custGeom>
              <a:rect b="b" l="l" r="r" t="t"/>
              <a:pathLst>
                <a:path extrusionOk="0" h="9894" w="26086">
                  <a:moveTo>
                    <a:pt x="3069" y="0"/>
                  </a:moveTo>
                  <a:lnTo>
                    <a:pt x="1945" y="2132"/>
                  </a:lnTo>
                  <a:lnTo>
                    <a:pt x="1731" y="2534"/>
                  </a:lnTo>
                  <a:cubicBezTo>
                    <a:pt x="0" y="5808"/>
                    <a:pt x="2159" y="9894"/>
                    <a:pt x="5620" y="9894"/>
                  </a:cubicBezTo>
                  <a:lnTo>
                    <a:pt x="26085" y="9894"/>
                  </a:lnTo>
                  <a:lnTo>
                    <a:pt x="23900" y="7503"/>
                  </a:lnTo>
                  <a:cubicBezTo>
                    <a:pt x="22562" y="6040"/>
                    <a:pt x="20742" y="5219"/>
                    <a:pt x="18841" y="5219"/>
                  </a:cubicBezTo>
                  <a:lnTo>
                    <a:pt x="17931" y="5219"/>
                  </a:lnTo>
                  <a:cubicBezTo>
                    <a:pt x="16031" y="5219"/>
                    <a:pt x="14211" y="4389"/>
                    <a:pt x="12873" y="2926"/>
                  </a:cubicBezTo>
                  <a:lnTo>
                    <a:pt x="12284" y="2284"/>
                  </a:lnTo>
                  <a:cubicBezTo>
                    <a:pt x="12053" y="2034"/>
                    <a:pt x="11812" y="1802"/>
                    <a:pt x="11562" y="1597"/>
                  </a:cubicBezTo>
                  <a:cubicBezTo>
                    <a:pt x="10438" y="660"/>
                    <a:pt x="9073" y="107"/>
                    <a:pt x="7654" y="9"/>
                  </a:cubicBezTo>
                  <a:cubicBezTo>
                    <a:pt x="7512" y="0"/>
                    <a:pt x="7369" y="0"/>
                    <a:pt x="7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42"/>
            <p:cNvSpPr/>
            <p:nvPr/>
          </p:nvSpPr>
          <p:spPr>
            <a:xfrm flipH="1">
              <a:off x="8823631" y="4554413"/>
              <a:ext cx="292830" cy="221281"/>
            </a:xfrm>
            <a:custGeom>
              <a:rect b="b" l="l" r="r" t="t"/>
              <a:pathLst>
                <a:path extrusionOk="0" h="6371" w="8431">
                  <a:moveTo>
                    <a:pt x="3025" y="1"/>
                  </a:moveTo>
                  <a:cubicBezTo>
                    <a:pt x="2293" y="1"/>
                    <a:pt x="1642" y="473"/>
                    <a:pt x="1374" y="1214"/>
                  </a:cubicBezTo>
                  <a:cubicBezTo>
                    <a:pt x="1115" y="1919"/>
                    <a:pt x="776" y="2846"/>
                    <a:pt x="464" y="3721"/>
                  </a:cubicBezTo>
                  <a:cubicBezTo>
                    <a:pt x="0" y="4996"/>
                    <a:pt x="857" y="6370"/>
                    <a:pt x="2115" y="6370"/>
                  </a:cubicBezTo>
                  <a:lnTo>
                    <a:pt x="6192" y="6370"/>
                  </a:lnTo>
                  <a:cubicBezTo>
                    <a:pt x="7583" y="6370"/>
                    <a:pt x="8431" y="4711"/>
                    <a:pt x="7699" y="3417"/>
                  </a:cubicBezTo>
                  <a:lnTo>
                    <a:pt x="7093" y="2347"/>
                  </a:lnTo>
                  <a:cubicBezTo>
                    <a:pt x="6272" y="884"/>
                    <a:pt x="4809" y="1"/>
                    <a:pt x="3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42"/>
            <p:cNvSpPr/>
            <p:nvPr/>
          </p:nvSpPr>
          <p:spPr>
            <a:xfrm flipH="1">
              <a:off x="8924633" y="3680335"/>
              <a:ext cx="373409" cy="272685"/>
            </a:xfrm>
            <a:custGeom>
              <a:rect b="b" l="l" r="r" t="t"/>
              <a:pathLst>
                <a:path extrusionOk="0" fill="none" h="7851" w="10751">
                  <a:moveTo>
                    <a:pt x="1" y="0"/>
                  </a:moveTo>
                  <a:lnTo>
                    <a:pt x="1758" y="0"/>
                  </a:lnTo>
                  <a:cubicBezTo>
                    <a:pt x="2641" y="0"/>
                    <a:pt x="3444" y="518"/>
                    <a:pt x="3881" y="1348"/>
                  </a:cubicBezTo>
                  <a:lnTo>
                    <a:pt x="6558" y="6504"/>
                  </a:lnTo>
                  <a:cubicBezTo>
                    <a:pt x="6995" y="7342"/>
                    <a:pt x="7798" y="7851"/>
                    <a:pt x="8681" y="7851"/>
                  </a:cubicBezTo>
                  <a:lnTo>
                    <a:pt x="10750" y="785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42"/>
            <p:cNvSpPr/>
            <p:nvPr/>
          </p:nvSpPr>
          <p:spPr>
            <a:xfrm flipH="1">
              <a:off x="9141850" y="4379361"/>
              <a:ext cx="133581" cy="402202"/>
            </a:xfrm>
            <a:custGeom>
              <a:rect b="b" l="l" r="r" t="t"/>
              <a:pathLst>
                <a:path extrusionOk="0" fill="none" h="11580" w="3846">
                  <a:moveTo>
                    <a:pt x="3846" y="11580"/>
                  </a:moveTo>
                  <a:lnTo>
                    <a:pt x="1455" y="11580"/>
                  </a:lnTo>
                  <a:cubicBezTo>
                    <a:pt x="572" y="11580"/>
                    <a:pt x="1" y="10563"/>
                    <a:pt x="411" y="9706"/>
                  </a:cubicBezTo>
                  <a:lnTo>
                    <a:pt x="2873" y="4479"/>
                  </a:lnTo>
                  <a:cubicBezTo>
                    <a:pt x="3284" y="3631"/>
                    <a:pt x="2713" y="2605"/>
                    <a:pt x="1830" y="2605"/>
                  </a:cubicBezTo>
                  <a:cubicBezTo>
                    <a:pt x="902" y="2605"/>
                    <a:pt x="340" y="1490"/>
                    <a:pt x="830" y="634"/>
                  </a:cubicBezTo>
                  <a:lnTo>
                    <a:pt x="1196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42"/>
            <p:cNvSpPr/>
            <p:nvPr/>
          </p:nvSpPr>
          <p:spPr>
            <a:xfrm flipH="1">
              <a:off x="8626558" y="4788058"/>
              <a:ext cx="309258" cy="128927"/>
            </a:xfrm>
            <a:custGeom>
              <a:rect b="b" l="l" r="r" t="t"/>
              <a:pathLst>
                <a:path extrusionOk="0" fill="none" h="3712" w="8904">
                  <a:moveTo>
                    <a:pt x="8904" y="3711"/>
                  </a:moveTo>
                  <a:lnTo>
                    <a:pt x="3631" y="3711"/>
                  </a:lnTo>
                  <a:cubicBezTo>
                    <a:pt x="2641" y="3711"/>
                    <a:pt x="1731" y="3140"/>
                    <a:pt x="1222" y="2221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42"/>
            <p:cNvSpPr/>
            <p:nvPr/>
          </p:nvSpPr>
          <p:spPr>
            <a:xfrm flipH="1">
              <a:off x="8543513" y="5249723"/>
              <a:ext cx="721047" cy="459858"/>
            </a:xfrm>
            <a:custGeom>
              <a:rect b="b" l="l" r="r" t="t"/>
              <a:pathLst>
                <a:path extrusionOk="0" fill="none" h="13240" w="20760">
                  <a:moveTo>
                    <a:pt x="0" y="0"/>
                  </a:moveTo>
                  <a:lnTo>
                    <a:pt x="2543" y="6307"/>
                  </a:lnTo>
                  <a:cubicBezTo>
                    <a:pt x="3212" y="7976"/>
                    <a:pt x="4728" y="9055"/>
                    <a:pt x="6396" y="9055"/>
                  </a:cubicBezTo>
                  <a:lnTo>
                    <a:pt x="8136" y="9055"/>
                  </a:lnTo>
                  <a:cubicBezTo>
                    <a:pt x="9563" y="9055"/>
                    <a:pt x="10893" y="9840"/>
                    <a:pt x="11669" y="11143"/>
                  </a:cubicBezTo>
                  <a:cubicBezTo>
                    <a:pt x="12445" y="12454"/>
                    <a:pt x="13774" y="13239"/>
                    <a:pt x="15202" y="13239"/>
                  </a:cubicBezTo>
                  <a:lnTo>
                    <a:pt x="20759" y="13239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42"/>
            <p:cNvSpPr/>
            <p:nvPr/>
          </p:nvSpPr>
          <p:spPr>
            <a:xfrm flipH="1">
              <a:off x="8527397" y="4954740"/>
              <a:ext cx="247608" cy="278589"/>
            </a:xfrm>
            <a:custGeom>
              <a:rect b="b" l="l" r="r" t="t"/>
              <a:pathLst>
                <a:path extrusionOk="0" h="8021" w="7129">
                  <a:moveTo>
                    <a:pt x="4898" y="1"/>
                  </a:moveTo>
                  <a:cubicBezTo>
                    <a:pt x="2195" y="1"/>
                    <a:pt x="0" y="2204"/>
                    <a:pt x="0" y="4916"/>
                  </a:cubicBezTo>
                  <a:cubicBezTo>
                    <a:pt x="0" y="6094"/>
                    <a:pt x="411" y="7173"/>
                    <a:pt x="1107" y="8021"/>
                  </a:cubicBezTo>
                  <a:lnTo>
                    <a:pt x="1508" y="8021"/>
                  </a:lnTo>
                  <a:cubicBezTo>
                    <a:pt x="4969" y="8021"/>
                    <a:pt x="7128" y="3935"/>
                    <a:pt x="5398" y="661"/>
                  </a:cubicBezTo>
                  <a:lnTo>
                    <a:pt x="5059" y="9"/>
                  </a:lnTo>
                  <a:cubicBezTo>
                    <a:pt x="5005" y="1"/>
                    <a:pt x="4952" y="1"/>
                    <a:pt x="4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42"/>
            <p:cNvSpPr/>
            <p:nvPr/>
          </p:nvSpPr>
          <p:spPr>
            <a:xfrm flipH="1">
              <a:off x="9055713" y="3553457"/>
              <a:ext cx="268031" cy="197871"/>
            </a:xfrm>
            <a:custGeom>
              <a:rect b="b" l="l" r="r" t="t"/>
              <a:pathLst>
                <a:path extrusionOk="0" h="5697" w="7717">
                  <a:moveTo>
                    <a:pt x="4117" y="0"/>
                  </a:moveTo>
                  <a:cubicBezTo>
                    <a:pt x="3102" y="0"/>
                    <a:pt x="2088" y="549"/>
                    <a:pt x="1508" y="1646"/>
                  </a:cubicBezTo>
                  <a:lnTo>
                    <a:pt x="0" y="4492"/>
                  </a:lnTo>
                  <a:cubicBezTo>
                    <a:pt x="928" y="5250"/>
                    <a:pt x="2106" y="5696"/>
                    <a:pt x="3390" y="5696"/>
                  </a:cubicBezTo>
                  <a:cubicBezTo>
                    <a:pt x="5165" y="5696"/>
                    <a:pt x="6736" y="4840"/>
                    <a:pt x="7717" y="3529"/>
                  </a:cubicBezTo>
                  <a:lnTo>
                    <a:pt x="6727" y="1646"/>
                  </a:lnTo>
                  <a:cubicBezTo>
                    <a:pt x="6147" y="549"/>
                    <a:pt x="5132" y="0"/>
                    <a:pt x="4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42"/>
            <p:cNvSpPr/>
            <p:nvPr/>
          </p:nvSpPr>
          <p:spPr>
            <a:xfrm flipH="1">
              <a:off x="1215268" y="4756139"/>
              <a:ext cx="141604" cy="174461"/>
            </a:xfrm>
            <a:custGeom>
              <a:rect b="b" l="l" r="r" t="t"/>
              <a:pathLst>
                <a:path extrusionOk="0" fill="none" h="5023" w="4077">
                  <a:moveTo>
                    <a:pt x="0" y="1811"/>
                  </a:moveTo>
                  <a:lnTo>
                    <a:pt x="4077" y="5023"/>
                  </a:lnTo>
                  <a:lnTo>
                    <a:pt x="3907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42"/>
            <p:cNvSpPr/>
            <p:nvPr/>
          </p:nvSpPr>
          <p:spPr>
            <a:xfrm flipH="1">
              <a:off x="4076115" y="4856342"/>
              <a:ext cx="505080" cy="643767"/>
            </a:xfrm>
            <a:custGeom>
              <a:rect b="b" l="l" r="r" t="t"/>
              <a:pathLst>
                <a:path extrusionOk="0" h="18535" w="14542">
                  <a:moveTo>
                    <a:pt x="10755" y="1"/>
                  </a:moveTo>
                  <a:cubicBezTo>
                    <a:pt x="9497" y="1"/>
                    <a:pt x="8279" y="746"/>
                    <a:pt x="7780" y="2031"/>
                  </a:cubicBezTo>
                  <a:lnTo>
                    <a:pt x="6897" y="4279"/>
                  </a:lnTo>
                  <a:cubicBezTo>
                    <a:pt x="6596" y="4140"/>
                    <a:pt x="6284" y="4076"/>
                    <a:pt x="5981" y="4076"/>
                  </a:cubicBezTo>
                  <a:cubicBezTo>
                    <a:pt x="4897" y="4076"/>
                    <a:pt x="3906" y="4893"/>
                    <a:pt x="3801" y="6063"/>
                  </a:cubicBezTo>
                  <a:lnTo>
                    <a:pt x="3337" y="9997"/>
                  </a:lnTo>
                  <a:cubicBezTo>
                    <a:pt x="3025" y="9854"/>
                    <a:pt x="2705" y="9787"/>
                    <a:pt x="2392" y="9787"/>
                  </a:cubicBezTo>
                  <a:cubicBezTo>
                    <a:pt x="1228" y="9787"/>
                    <a:pt x="177" y="10707"/>
                    <a:pt x="134" y="11986"/>
                  </a:cubicBezTo>
                  <a:lnTo>
                    <a:pt x="1" y="16179"/>
                  </a:lnTo>
                  <a:lnTo>
                    <a:pt x="3748" y="18534"/>
                  </a:lnTo>
                  <a:lnTo>
                    <a:pt x="7753" y="16715"/>
                  </a:lnTo>
                  <a:cubicBezTo>
                    <a:pt x="9154" y="16081"/>
                    <a:pt x="9519" y="14261"/>
                    <a:pt x="8485" y="13128"/>
                  </a:cubicBezTo>
                  <a:lnTo>
                    <a:pt x="8395" y="13030"/>
                  </a:lnTo>
                  <a:lnTo>
                    <a:pt x="11393" y="10934"/>
                  </a:lnTo>
                  <a:cubicBezTo>
                    <a:pt x="12553" y="10122"/>
                    <a:pt x="12651" y="8436"/>
                    <a:pt x="11598" y="7499"/>
                  </a:cubicBezTo>
                  <a:lnTo>
                    <a:pt x="11446" y="7365"/>
                  </a:lnTo>
                  <a:cubicBezTo>
                    <a:pt x="11446" y="7365"/>
                    <a:pt x="12240" y="6554"/>
                    <a:pt x="13150" y="5617"/>
                  </a:cubicBezTo>
                  <a:cubicBezTo>
                    <a:pt x="14542" y="4172"/>
                    <a:pt x="14328" y="1817"/>
                    <a:pt x="12669" y="648"/>
                  </a:cubicBezTo>
                  <a:lnTo>
                    <a:pt x="12588" y="585"/>
                  </a:lnTo>
                  <a:cubicBezTo>
                    <a:pt x="12023" y="187"/>
                    <a:pt x="11384" y="1"/>
                    <a:pt x="10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42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42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fill="none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42"/>
            <p:cNvSpPr/>
            <p:nvPr/>
          </p:nvSpPr>
          <p:spPr>
            <a:xfrm flipH="1">
              <a:off x="4251166" y="5108743"/>
              <a:ext cx="157130" cy="175712"/>
            </a:xfrm>
            <a:custGeom>
              <a:rect b="b" l="l" r="r" t="t"/>
              <a:pathLst>
                <a:path extrusionOk="0" fill="none" h="5059" w="4524">
                  <a:moveTo>
                    <a:pt x="1151" y="0"/>
                  </a:moveTo>
                  <a:lnTo>
                    <a:pt x="1" y="5058"/>
                  </a:lnTo>
                  <a:lnTo>
                    <a:pt x="4524" y="19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42"/>
            <p:cNvSpPr/>
            <p:nvPr/>
          </p:nvSpPr>
          <p:spPr>
            <a:xfrm flipH="1">
              <a:off x="4381622" y="5298070"/>
              <a:ext cx="147196" cy="178803"/>
            </a:xfrm>
            <a:custGeom>
              <a:rect b="b" l="l" r="r" t="t"/>
              <a:pathLst>
                <a:path extrusionOk="0" fill="none" h="5148" w="4238">
                  <a:moveTo>
                    <a:pt x="687" y="0"/>
                  </a:moveTo>
                  <a:lnTo>
                    <a:pt x="0" y="5147"/>
                  </a:lnTo>
                  <a:lnTo>
                    <a:pt x="4238" y="243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42"/>
            <p:cNvSpPr/>
            <p:nvPr/>
          </p:nvSpPr>
          <p:spPr>
            <a:xfrm flipH="1">
              <a:off x="677956" y="4355812"/>
              <a:ext cx="297866" cy="449612"/>
            </a:xfrm>
            <a:custGeom>
              <a:rect b="b" l="l" r="r" t="t"/>
              <a:pathLst>
                <a:path extrusionOk="0" h="12945" w="8576">
                  <a:moveTo>
                    <a:pt x="3945" y="0"/>
                  </a:moveTo>
                  <a:cubicBezTo>
                    <a:pt x="1800" y="0"/>
                    <a:pt x="1" y="1782"/>
                    <a:pt x="73" y="4015"/>
                  </a:cubicBezTo>
                  <a:lnTo>
                    <a:pt x="332" y="11785"/>
                  </a:lnTo>
                  <a:lnTo>
                    <a:pt x="3900" y="12945"/>
                  </a:lnTo>
                  <a:lnTo>
                    <a:pt x="7460" y="5576"/>
                  </a:lnTo>
                  <a:cubicBezTo>
                    <a:pt x="8575" y="3265"/>
                    <a:pt x="7174" y="518"/>
                    <a:pt x="4641" y="63"/>
                  </a:cubicBezTo>
                  <a:cubicBezTo>
                    <a:pt x="4406" y="21"/>
                    <a:pt x="4174" y="0"/>
                    <a:pt x="3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42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42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fill="none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42"/>
            <p:cNvSpPr/>
            <p:nvPr/>
          </p:nvSpPr>
          <p:spPr>
            <a:xfrm flipH="1">
              <a:off x="787954" y="4516624"/>
              <a:ext cx="115312" cy="72834"/>
            </a:xfrm>
            <a:custGeom>
              <a:rect b="b" l="l" r="r" t="t"/>
              <a:pathLst>
                <a:path extrusionOk="0" fill="none" h="2097" w="3320">
                  <a:moveTo>
                    <a:pt x="0" y="0"/>
                  </a:moveTo>
                  <a:lnTo>
                    <a:pt x="1276" y="2097"/>
                  </a:lnTo>
                  <a:lnTo>
                    <a:pt x="3319" y="7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42"/>
            <p:cNvSpPr/>
            <p:nvPr/>
          </p:nvSpPr>
          <p:spPr>
            <a:xfrm flipH="1">
              <a:off x="834148" y="4631866"/>
              <a:ext cx="75925" cy="48070"/>
            </a:xfrm>
            <a:custGeom>
              <a:rect b="b" l="l" r="r" t="t"/>
              <a:pathLst>
                <a:path extrusionOk="0" fill="none" h="1384" w="2186">
                  <a:moveTo>
                    <a:pt x="0" y="1"/>
                  </a:moveTo>
                  <a:lnTo>
                    <a:pt x="839" y="1384"/>
                  </a:lnTo>
                  <a:lnTo>
                    <a:pt x="2186" y="5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42"/>
            <p:cNvSpPr/>
            <p:nvPr/>
          </p:nvSpPr>
          <p:spPr>
            <a:xfrm flipH="1">
              <a:off x="4669346" y="4877703"/>
              <a:ext cx="302242" cy="437421"/>
            </a:xfrm>
            <a:custGeom>
              <a:rect b="b" l="l" r="r" t="t"/>
              <a:pathLst>
                <a:path extrusionOk="0" h="12594" w="8702">
                  <a:moveTo>
                    <a:pt x="4479" y="1"/>
                  </a:moveTo>
                  <a:cubicBezTo>
                    <a:pt x="4338" y="1"/>
                    <a:pt x="4195" y="8"/>
                    <a:pt x="4050" y="24"/>
                  </a:cubicBezTo>
                  <a:cubicBezTo>
                    <a:pt x="1588" y="292"/>
                    <a:pt x="0" y="2754"/>
                    <a:pt x="776" y="5109"/>
                  </a:cubicBezTo>
                  <a:lnTo>
                    <a:pt x="3212" y="12487"/>
                  </a:lnTo>
                  <a:lnTo>
                    <a:pt x="6967" y="12594"/>
                  </a:lnTo>
                  <a:lnTo>
                    <a:pt x="8306" y="4520"/>
                  </a:lnTo>
                  <a:cubicBezTo>
                    <a:pt x="8701" y="2129"/>
                    <a:pt x="6841" y="1"/>
                    <a:pt x="4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42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42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fill="none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42"/>
            <p:cNvSpPr/>
            <p:nvPr/>
          </p:nvSpPr>
          <p:spPr>
            <a:xfrm flipH="1">
              <a:off x="4753121" y="5049247"/>
              <a:ext cx="118403" cy="63873"/>
            </a:xfrm>
            <a:custGeom>
              <a:rect b="b" l="l" r="r" t="t"/>
              <a:pathLst>
                <a:path extrusionOk="0" fill="none" h="1839" w="3409">
                  <a:moveTo>
                    <a:pt x="1" y="188"/>
                  </a:moveTo>
                  <a:lnTo>
                    <a:pt x="1821" y="1838"/>
                  </a:lnTo>
                  <a:lnTo>
                    <a:pt x="340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42"/>
            <p:cNvSpPr/>
            <p:nvPr/>
          </p:nvSpPr>
          <p:spPr>
            <a:xfrm flipH="1">
              <a:off x="4767673" y="5163899"/>
              <a:ext cx="77801" cy="42165"/>
            </a:xfrm>
            <a:custGeom>
              <a:rect b="b" l="l" r="r" t="t"/>
              <a:pathLst>
                <a:path extrusionOk="0" fill="none" h="1214" w="2240">
                  <a:moveTo>
                    <a:pt x="0" y="134"/>
                  </a:moveTo>
                  <a:lnTo>
                    <a:pt x="1195" y="1213"/>
                  </a:lnTo>
                  <a:lnTo>
                    <a:pt x="2239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42"/>
            <p:cNvSpPr/>
            <p:nvPr/>
          </p:nvSpPr>
          <p:spPr>
            <a:xfrm flipH="1">
              <a:off x="3369030" y="4838351"/>
              <a:ext cx="401751" cy="399945"/>
            </a:xfrm>
            <a:custGeom>
              <a:rect b="b" l="l" r="r" t="t"/>
              <a:pathLst>
                <a:path extrusionOk="0" h="11515" w="11567">
                  <a:moveTo>
                    <a:pt x="2979" y="1"/>
                  </a:moveTo>
                  <a:cubicBezTo>
                    <a:pt x="1358" y="1"/>
                    <a:pt x="0" y="1575"/>
                    <a:pt x="478" y="3325"/>
                  </a:cubicBezTo>
                  <a:cubicBezTo>
                    <a:pt x="1450" y="6893"/>
                    <a:pt x="4144" y="11407"/>
                    <a:pt x="11567" y="11514"/>
                  </a:cubicBezTo>
                  <a:cubicBezTo>
                    <a:pt x="11567" y="11514"/>
                    <a:pt x="11540" y="3557"/>
                    <a:pt x="4037" y="229"/>
                  </a:cubicBezTo>
                  <a:cubicBezTo>
                    <a:pt x="3683" y="72"/>
                    <a:pt x="3325" y="1"/>
                    <a:pt x="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42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h="8173" w="7540">
                  <a:moveTo>
                    <a:pt x="1" y="1"/>
                  </a:moveTo>
                  <a:lnTo>
                    <a:pt x="7459" y="8172"/>
                  </a:lnTo>
                  <a:cubicBezTo>
                    <a:pt x="7539" y="8030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42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fill="none" h="8173" w="7540">
                  <a:moveTo>
                    <a:pt x="1" y="1"/>
                  </a:moveTo>
                  <a:cubicBezTo>
                    <a:pt x="1" y="1"/>
                    <a:pt x="7539" y="8030"/>
                    <a:pt x="7459" y="817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42"/>
            <p:cNvSpPr/>
            <p:nvPr/>
          </p:nvSpPr>
          <p:spPr>
            <a:xfrm flipH="1">
              <a:off x="3174737" y="4806223"/>
              <a:ext cx="308355" cy="429259"/>
            </a:xfrm>
            <a:custGeom>
              <a:rect b="b" l="l" r="r" t="t"/>
              <a:pathLst>
                <a:path extrusionOk="0" h="12359" w="8878">
                  <a:moveTo>
                    <a:pt x="4078" y="0"/>
                  </a:moveTo>
                  <a:cubicBezTo>
                    <a:pt x="3297" y="0"/>
                    <a:pt x="2513" y="413"/>
                    <a:pt x="2115" y="1234"/>
                  </a:cubicBezTo>
                  <a:cubicBezTo>
                    <a:pt x="777" y="3982"/>
                    <a:pt x="1" y="8255"/>
                    <a:pt x="4568" y="12359"/>
                  </a:cubicBezTo>
                  <a:cubicBezTo>
                    <a:pt x="4568" y="12359"/>
                    <a:pt x="8877" y="7390"/>
                    <a:pt x="6014" y="1234"/>
                  </a:cubicBezTo>
                  <a:cubicBezTo>
                    <a:pt x="5631" y="410"/>
                    <a:pt x="4856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42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h="9145" w="331">
                  <a:moveTo>
                    <a:pt x="0" y="1"/>
                  </a:moveTo>
                  <a:lnTo>
                    <a:pt x="205" y="9145"/>
                  </a:lnTo>
                  <a:cubicBezTo>
                    <a:pt x="330" y="9100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42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fill="none" h="9145" w="331">
                  <a:moveTo>
                    <a:pt x="0" y="1"/>
                  </a:moveTo>
                  <a:cubicBezTo>
                    <a:pt x="0" y="1"/>
                    <a:pt x="330" y="9100"/>
                    <a:pt x="205" y="91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42"/>
            <p:cNvSpPr/>
            <p:nvPr/>
          </p:nvSpPr>
          <p:spPr>
            <a:xfrm flipH="1">
              <a:off x="5292273" y="5215025"/>
              <a:ext cx="523037" cy="176649"/>
            </a:xfrm>
            <a:custGeom>
              <a:rect b="b" l="l" r="r" t="t"/>
              <a:pathLst>
                <a:path extrusionOk="0" fill="none" h="5086" w="15059">
                  <a:moveTo>
                    <a:pt x="0" y="5085"/>
                  </a:moveTo>
                  <a:cubicBezTo>
                    <a:pt x="0" y="5085"/>
                    <a:pt x="5835" y="0"/>
                    <a:pt x="15059" y="433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42"/>
            <p:cNvSpPr/>
            <p:nvPr/>
          </p:nvSpPr>
          <p:spPr>
            <a:xfrm flipH="1">
              <a:off x="5361669" y="5049872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42"/>
            <p:cNvSpPr/>
            <p:nvPr/>
          </p:nvSpPr>
          <p:spPr>
            <a:xfrm flipH="1">
              <a:off x="5583193" y="5080228"/>
              <a:ext cx="207040" cy="222496"/>
            </a:xfrm>
            <a:custGeom>
              <a:rect b="b" l="l" r="r" t="t"/>
              <a:pathLst>
                <a:path extrusionOk="0" fill="none" h="6406" w="5961">
                  <a:moveTo>
                    <a:pt x="1" y="1"/>
                  </a:moveTo>
                  <a:cubicBezTo>
                    <a:pt x="1" y="1"/>
                    <a:pt x="4649" y="1205"/>
                    <a:pt x="5960" y="640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42"/>
            <p:cNvSpPr/>
            <p:nvPr/>
          </p:nvSpPr>
          <p:spPr>
            <a:xfrm flipH="1">
              <a:off x="5726360" y="5000378"/>
              <a:ext cx="141952" cy="124412"/>
            </a:xfrm>
            <a:custGeom>
              <a:rect b="b" l="l" r="r" t="t"/>
              <a:pathLst>
                <a:path extrusionOk="0" h="3582" w="4087">
                  <a:moveTo>
                    <a:pt x="2044" y="1"/>
                  </a:moveTo>
                  <a:cubicBezTo>
                    <a:pt x="1714" y="1"/>
                    <a:pt x="1380" y="92"/>
                    <a:pt x="1080" y="283"/>
                  </a:cubicBezTo>
                  <a:cubicBezTo>
                    <a:pt x="250" y="819"/>
                    <a:pt x="1" y="1925"/>
                    <a:pt x="536" y="2755"/>
                  </a:cubicBezTo>
                  <a:cubicBezTo>
                    <a:pt x="880" y="3287"/>
                    <a:pt x="1459" y="3581"/>
                    <a:pt x="2050" y="3581"/>
                  </a:cubicBezTo>
                  <a:cubicBezTo>
                    <a:pt x="2378" y="3581"/>
                    <a:pt x="2710" y="3490"/>
                    <a:pt x="3007" y="3299"/>
                  </a:cubicBezTo>
                  <a:cubicBezTo>
                    <a:pt x="3846" y="2772"/>
                    <a:pt x="4086" y="1666"/>
                    <a:pt x="3551" y="828"/>
                  </a:cubicBezTo>
                  <a:cubicBezTo>
                    <a:pt x="3213" y="295"/>
                    <a:pt x="2636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42"/>
            <p:cNvSpPr/>
            <p:nvPr/>
          </p:nvSpPr>
          <p:spPr>
            <a:xfrm flipH="1">
              <a:off x="5387058" y="4973044"/>
              <a:ext cx="153101" cy="134484"/>
            </a:xfrm>
            <a:custGeom>
              <a:rect b="b" l="l" r="r" t="t"/>
              <a:pathLst>
                <a:path extrusionOk="0" h="3872" w="4408">
                  <a:moveTo>
                    <a:pt x="2209" y="0"/>
                  </a:moveTo>
                  <a:cubicBezTo>
                    <a:pt x="1853" y="0"/>
                    <a:pt x="1492" y="98"/>
                    <a:pt x="1169" y="303"/>
                  </a:cubicBezTo>
                  <a:cubicBezTo>
                    <a:pt x="268" y="883"/>
                    <a:pt x="0" y="2078"/>
                    <a:pt x="571" y="2979"/>
                  </a:cubicBezTo>
                  <a:cubicBezTo>
                    <a:pt x="943" y="3557"/>
                    <a:pt x="1568" y="3871"/>
                    <a:pt x="2206" y="3871"/>
                  </a:cubicBezTo>
                  <a:cubicBezTo>
                    <a:pt x="2563" y="3871"/>
                    <a:pt x="2924" y="3773"/>
                    <a:pt x="3247" y="3568"/>
                  </a:cubicBezTo>
                  <a:cubicBezTo>
                    <a:pt x="4148" y="2988"/>
                    <a:pt x="4407" y="1793"/>
                    <a:pt x="3836" y="892"/>
                  </a:cubicBezTo>
                  <a:cubicBezTo>
                    <a:pt x="3470" y="314"/>
                    <a:pt x="2847" y="0"/>
                    <a:pt x="2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42"/>
            <p:cNvSpPr/>
            <p:nvPr/>
          </p:nvSpPr>
          <p:spPr>
            <a:xfrm flipH="1">
              <a:off x="5759807" y="5361075"/>
              <a:ext cx="93951" cy="82490"/>
            </a:xfrm>
            <a:custGeom>
              <a:rect b="b" l="l" r="r" t="t"/>
              <a:pathLst>
                <a:path extrusionOk="0" h="2375" w="2705">
                  <a:moveTo>
                    <a:pt x="1349" y="1"/>
                  </a:moveTo>
                  <a:cubicBezTo>
                    <a:pt x="1132" y="1"/>
                    <a:pt x="912" y="60"/>
                    <a:pt x="715" y="184"/>
                  </a:cubicBezTo>
                  <a:cubicBezTo>
                    <a:pt x="162" y="541"/>
                    <a:pt x="1" y="1273"/>
                    <a:pt x="358" y="1826"/>
                  </a:cubicBezTo>
                  <a:cubicBezTo>
                    <a:pt x="582" y="2182"/>
                    <a:pt x="964" y="2375"/>
                    <a:pt x="1356" y="2375"/>
                  </a:cubicBezTo>
                  <a:cubicBezTo>
                    <a:pt x="1573" y="2375"/>
                    <a:pt x="1793" y="2316"/>
                    <a:pt x="1990" y="2192"/>
                  </a:cubicBezTo>
                  <a:cubicBezTo>
                    <a:pt x="2543" y="1835"/>
                    <a:pt x="2704" y="1103"/>
                    <a:pt x="2356" y="550"/>
                  </a:cubicBezTo>
                  <a:cubicBezTo>
                    <a:pt x="2127" y="194"/>
                    <a:pt x="1742" y="1"/>
                    <a:pt x="1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42"/>
            <p:cNvSpPr/>
            <p:nvPr/>
          </p:nvSpPr>
          <p:spPr>
            <a:xfrm flipH="1">
              <a:off x="5600871" y="5228015"/>
              <a:ext cx="98883" cy="26709"/>
            </a:xfrm>
            <a:custGeom>
              <a:rect b="b" l="l" r="r" t="t"/>
              <a:pathLst>
                <a:path extrusionOk="0" fill="none" h="769" w="2847">
                  <a:moveTo>
                    <a:pt x="1" y="1"/>
                  </a:moveTo>
                  <a:cubicBezTo>
                    <a:pt x="1" y="1"/>
                    <a:pt x="1223" y="768"/>
                    <a:pt x="2847" y="55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42"/>
            <p:cNvSpPr/>
            <p:nvPr/>
          </p:nvSpPr>
          <p:spPr>
            <a:xfrm flipH="1">
              <a:off x="5405362" y="5194567"/>
              <a:ext cx="88325" cy="78426"/>
            </a:xfrm>
            <a:custGeom>
              <a:rect b="b" l="l" r="r" t="t"/>
              <a:pathLst>
                <a:path extrusionOk="0" fill="none" h="2258" w="2543">
                  <a:moveTo>
                    <a:pt x="0" y="0"/>
                  </a:moveTo>
                  <a:cubicBezTo>
                    <a:pt x="0" y="0"/>
                    <a:pt x="883" y="1767"/>
                    <a:pt x="2543" y="2257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42"/>
            <p:cNvSpPr/>
            <p:nvPr/>
          </p:nvSpPr>
          <p:spPr>
            <a:xfrm flipH="1">
              <a:off x="5467950" y="5153514"/>
              <a:ext cx="79051" cy="69257"/>
            </a:xfrm>
            <a:custGeom>
              <a:rect b="b" l="l" r="r" t="t"/>
              <a:pathLst>
                <a:path extrusionOk="0" h="1994" w="2276">
                  <a:moveTo>
                    <a:pt x="1143" y="0"/>
                  </a:moveTo>
                  <a:cubicBezTo>
                    <a:pt x="959" y="0"/>
                    <a:pt x="774" y="51"/>
                    <a:pt x="607" y="156"/>
                  </a:cubicBezTo>
                  <a:cubicBezTo>
                    <a:pt x="135" y="451"/>
                    <a:pt x="1" y="1066"/>
                    <a:pt x="295" y="1530"/>
                  </a:cubicBezTo>
                  <a:cubicBezTo>
                    <a:pt x="490" y="1828"/>
                    <a:pt x="813" y="1994"/>
                    <a:pt x="1143" y="1994"/>
                  </a:cubicBezTo>
                  <a:cubicBezTo>
                    <a:pt x="1326" y="1994"/>
                    <a:pt x="1512" y="1942"/>
                    <a:pt x="1678" y="1834"/>
                  </a:cubicBezTo>
                  <a:cubicBezTo>
                    <a:pt x="2142" y="1539"/>
                    <a:pt x="2276" y="924"/>
                    <a:pt x="1981" y="460"/>
                  </a:cubicBezTo>
                  <a:cubicBezTo>
                    <a:pt x="1792" y="162"/>
                    <a:pt x="1471" y="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42"/>
            <p:cNvSpPr/>
            <p:nvPr/>
          </p:nvSpPr>
          <p:spPr>
            <a:xfrm flipH="1">
              <a:off x="5680513" y="5202070"/>
              <a:ext cx="72521" cy="63560"/>
            </a:xfrm>
            <a:custGeom>
              <a:rect b="b" l="l" r="r" t="t"/>
              <a:pathLst>
                <a:path extrusionOk="0" h="1830" w="2088">
                  <a:moveTo>
                    <a:pt x="1037" y="1"/>
                  </a:moveTo>
                  <a:cubicBezTo>
                    <a:pt x="870" y="1"/>
                    <a:pt x="702" y="46"/>
                    <a:pt x="553" y="141"/>
                  </a:cubicBezTo>
                  <a:cubicBezTo>
                    <a:pt x="125" y="418"/>
                    <a:pt x="0" y="980"/>
                    <a:pt x="268" y="1408"/>
                  </a:cubicBezTo>
                  <a:cubicBezTo>
                    <a:pt x="446" y="1678"/>
                    <a:pt x="742" y="1830"/>
                    <a:pt x="1045" y="1830"/>
                  </a:cubicBezTo>
                  <a:cubicBezTo>
                    <a:pt x="1213" y="1830"/>
                    <a:pt x="1382" y="1783"/>
                    <a:pt x="1535" y="1685"/>
                  </a:cubicBezTo>
                  <a:cubicBezTo>
                    <a:pt x="1963" y="1417"/>
                    <a:pt x="2088" y="846"/>
                    <a:pt x="1811" y="427"/>
                  </a:cubicBezTo>
                  <a:cubicBezTo>
                    <a:pt x="1639" y="151"/>
                    <a:pt x="1340" y="1"/>
                    <a:pt x="10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42"/>
            <p:cNvSpPr/>
            <p:nvPr/>
          </p:nvSpPr>
          <p:spPr>
            <a:xfrm flipH="1">
              <a:off x="5806627" y="5032401"/>
              <a:ext cx="21708" cy="17019"/>
            </a:xfrm>
            <a:custGeom>
              <a:rect b="b" l="l" r="r" t="t"/>
              <a:pathLst>
                <a:path extrusionOk="0" h="490" w="625">
                  <a:moveTo>
                    <a:pt x="376" y="0"/>
                  </a:moveTo>
                  <a:cubicBezTo>
                    <a:pt x="317" y="0"/>
                    <a:pt x="255" y="19"/>
                    <a:pt x="197" y="57"/>
                  </a:cubicBezTo>
                  <a:cubicBezTo>
                    <a:pt x="54" y="146"/>
                    <a:pt x="0" y="298"/>
                    <a:pt x="63" y="405"/>
                  </a:cubicBezTo>
                  <a:cubicBezTo>
                    <a:pt x="103" y="460"/>
                    <a:pt x="171" y="490"/>
                    <a:pt x="248" y="490"/>
                  </a:cubicBezTo>
                  <a:cubicBezTo>
                    <a:pt x="308" y="490"/>
                    <a:pt x="375" y="471"/>
                    <a:pt x="438" y="432"/>
                  </a:cubicBezTo>
                  <a:cubicBezTo>
                    <a:pt x="571" y="352"/>
                    <a:pt x="625" y="191"/>
                    <a:pt x="562" y="93"/>
                  </a:cubicBezTo>
                  <a:cubicBezTo>
                    <a:pt x="522" y="32"/>
                    <a:pt x="453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42"/>
            <p:cNvSpPr/>
            <p:nvPr/>
          </p:nvSpPr>
          <p:spPr>
            <a:xfrm flipH="1">
              <a:off x="5462046" y="4996314"/>
              <a:ext cx="21743" cy="17158"/>
            </a:xfrm>
            <a:custGeom>
              <a:rect b="b" l="l" r="r" t="t"/>
              <a:pathLst>
                <a:path extrusionOk="0" h="494" w="626">
                  <a:moveTo>
                    <a:pt x="385" y="1"/>
                  </a:moveTo>
                  <a:cubicBezTo>
                    <a:pt x="324" y="1"/>
                    <a:pt x="258" y="21"/>
                    <a:pt x="197" y="61"/>
                  </a:cubicBezTo>
                  <a:cubicBezTo>
                    <a:pt x="54" y="142"/>
                    <a:pt x="1" y="302"/>
                    <a:pt x="72" y="400"/>
                  </a:cubicBezTo>
                  <a:cubicBezTo>
                    <a:pt x="107" y="461"/>
                    <a:pt x="175" y="493"/>
                    <a:pt x="252" y="493"/>
                  </a:cubicBezTo>
                  <a:cubicBezTo>
                    <a:pt x="311" y="493"/>
                    <a:pt x="376" y="475"/>
                    <a:pt x="438" y="436"/>
                  </a:cubicBezTo>
                  <a:cubicBezTo>
                    <a:pt x="572" y="347"/>
                    <a:pt x="625" y="195"/>
                    <a:pt x="563" y="88"/>
                  </a:cubicBezTo>
                  <a:cubicBezTo>
                    <a:pt x="524" y="30"/>
                    <a:pt x="45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42"/>
            <p:cNvSpPr/>
            <p:nvPr/>
          </p:nvSpPr>
          <p:spPr>
            <a:xfrm flipH="1">
              <a:off x="5814685" y="5418349"/>
              <a:ext cx="12400" cy="9586"/>
            </a:xfrm>
            <a:custGeom>
              <a:rect b="b" l="l" r="r" t="t"/>
              <a:pathLst>
                <a:path extrusionOk="0" h="276" w="357">
                  <a:moveTo>
                    <a:pt x="143" y="0"/>
                  </a:moveTo>
                  <a:cubicBezTo>
                    <a:pt x="92" y="0"/>
                    <a:pt x="49" y="22"/>
                    <a:pt x="27" y="61"/>
                  </a:cubicBezTo>
                  <a:cubicBezTo>
                    <a:pt x="0" y="123"/>
                    <a:pt x="36" y="212"/>
                    <a:pt x="116" y="257"/>
                  </a:cubicBezTo>
                  <a:cubicBezTo>
                    <a:pt x="144" y="269"/>
                    <a:pt x="173" y="275"/>
                    <a:pt x="202" y="275"/>
                  </a:cubicBezTo>
                  <a:cubicBezTo>
                    <a:pt x="256" y="275"/>
                    <a:pt x="307" y="253"/>
                    <a:pt x="330" y="212"/>
                  </a:cubicBezTo>
                  <a:cubicBezTo>
                    <a:pt x="357" y="150"/>
                    <a:pt x="321" y="70"/>
                    <a:pt x="241" y="25"/>
                  </a:cubicBezTo>
                  <a:cubicBezTo>
                    <a:pt x="207" y="8"/>
                    <a:pt x="17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42"/>
            <p:cNvSpPr/>
            <p:nvPr/>
          </p:nvSpPr>
          <p:spPr>
            <a:xfrm flipH="1">
              <a:off x="5727298" y="5218707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0"/>
                  </a:moveTo>
                  <a:cubicBezTo>
                    <a:pt x="90" y="0"/>
                    <a:pt x="26" y="60"/>
                    <a:pt x="18" y="144"/>
                  </a:cubicBezTo>
                  <a:cubicBezTo>
                    <a:pt x="0" y="233"/>
                    <a:pt x="45" y="322"/>
                    <a:pt x="116" y="331"/>
                  </a:cubicBezTo>
                  <a:cubicBezTo>
                    <a:pt x="120" y="332"/>
                    <a:pt x="124" y="332"/>
                    <a:pt x="128" y="332"/>
                  </a:cubicBezTo>
                  <a:cubicBezTo>
                    <a:pt x="188" y="332"/>
                    <a:pt x="251" y="272"/>
                    <a:pt x="268" y="189"/>
                  </a:cubicBezTo>
                  <a:cubicBezTo>
                    <a:pt x="286" y="99"/>
                    <a:pt x="241" y="10"/>
                    <a:pt x="170" y="1"/>
                  </a:cubicBezTo>
                  <a:cubicBezTo>
                    <a:pt x="165" y="1"/>
                    <a:pt x="16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42"/>
            <p:cNvSpPr/>
            <p:nvPr/>
          </p:nvSpPr>
          <p:spPr>
            <a:xfrm flipH="1">
              <a:off x="5503586" y="5185468"/>
              <a:ext cx="9933" cy="11392"/>
            </a:xfrm>
            <a:custGeom>
              <a:rect b="b" l="l" r="r" t="t"/>
              <a:pathLst>
                <a:path extrusionOk="0" h="328" w="286">
                  <a:moveTo>
                    <a:pt x="146" y="1"/>
                  </a:moveTo>
                  <a:cubicBezTo>
                    <a:pt x="85" y="1"/>
                    <a:pt x="34" y="60"/>
                    <a:pt x="18" y="146"/>
                  </a:cubicBezTo>
                  <a:cubicBezTo>
                    <a:pt x="0" y="236"/>
                    <a:pt x="45" y="316"/>
                    <a:pt x="116" y="325"/>
                  </a:cubicBezTo>
                  <a:cubicBezTo>
                    <a:pt x="124" y="327"/>
                    <a:pt x="133" y="328"/>
                    <a:pt x="141" y="328"/>
                  </a:cubicBezTo>
                  <a:cubicBezTo>
                    <a:pt x="201" y="328"/>
                    <a:pt x="252" y="270"/>
                    <a:pt x="268" y="191"/>
                  </a:cubicBezTo>
                  <a:cubicBezTo>
                    <a:pt x="286" y="93"/>
                    <a:pt x="241" y="13"/>
                    <a:pt x="170" y="4"/>
                  </a:cubicBezTo>
                  <a:cubicBezTo>
                    <a:pt x="162" y="2"/>
                    <a:pt x="153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42"/>
            <p:cNvSpPr/>
            <p:nvPr/>
          </p:nvSpPr>
          <p:spPr>
            <a:xfrm flipH="1">
              <a:off x="3804055" y="5128263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42"/>
            <p:cNvSpPr/>
            <p:nvPr/>
          </p:nvSpPr>
          <p:spPr>
            <a:xfrm flipH="1">
              <a:off x="3829444" y="5051608"/>
              <a:ext cx="153101" cy="134450"/>
            </a:xfrm>
            <a:custGeom>
              <a:rect b="b" l="l" r="r" t="t"/>
              <a:pathLst>
                <a:path extrusionOk="0" h="3871" w="4408">
                  <a:moveTo>
                    <a:pt x="2200" y="0"/>
                  </a:moveTo>
                  <a:cubicBezTo>
                    <a:pt x="1843" y="0"/>
                    <a:pt x="1483" y="99"/>
                    <a:pt x="1160" y="307"/>
                  </a:cubicBezTo>
                  <a:cubicBezTo>
                    <a:pt x="259" y="878"/>
                    <a:pt x="0" y="2073"/>
                    <a:pt x="571" y="2975"/>
                  </a:cubicBezTo>
                  <a:cubicBezTo>
                    <a:pt x="937" y="3553"/>
                    <a:pt x="1565" y="3870"/>
                    <a:pt x="2203" y="3870"/>
                  </a:cubicBezTo>
                  <a:cubicBezTo>
                    <a:pt x="2559" y="3870"/>
                    <a:pt x="2919" y="3771"/>
                    <a:pt x="3238" y="3563"/>
                  </a:cubicBezTo>
                  <a:cubicBezTo>
                    <a:pt x="4140" y="2992"/>
                    <a:pt x="4407" y="1797"/>
                    <a:pt x="3836" y="896"/>
                  </a:cubicBezTo>
                  <a:cubicBezTo>
                    <a:pt x="3464" y="318"/>
                    <a:pt x="283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42"/>
            <p:cNvSpPr/>
            <p:nvPr/>
          </p:nvSpPr>
          <p:spPr>
            <a:xfrm flipH="1">
              <a:off x="3847748" y="5272959"/>
              <a:ext cx="88637" cy="78739"/>
            </a:xfrm>
            <a:custGeom>
              <a:rect b="b" l="l" r="r" t="t"/>
              <a:pathLst>
                <a:path extrusionOk="0" fill="none" h="2267" w="2552">
                  <a:moveTo>
                    <a:pt x="0" y="0"/>
                  </a:moveTo>
                  <a:cubicBezTo>
                    <a:pt x="0" y="0"/>
                    <a:pt x="884" y="1776"/>
                    <a:pt x="2552" y="2266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42"/>
            <p:cNvSpPr/>
            <p:nvPr/>
          </p:nvSpPr>
          <p:spPr>
            <a:xfrm flipH="1">
              <a:off x="3910336" y="5231905"/>
              <a:ext cx="79051" cy="69430"/>
            </a:xfrm>
            <a:custGeom>
              <a:rect b="b" l="l" r="r" t="t"/>
              <a:pathLst>
                <a:path extrusionOk="0" h="1999" w="2276">
                  <a:moveTo>
                    <a:pt x="1135" y="0"/>
                  </a:moveTo>
                  <a:cubicBezTo>
                    <a:pt x="951" y="0"/>
                    <a:pt x="765" y="51"/>
                    <a:pt x="599" y="156"/>
                  </a:cubicBezTo>
                  <a:cubicBezTo>
                    <a:pt x="135" y="460"/>
                    <a:pt x="1" y="1075"/>
                    <a:pt x="295" y="1539"/>
                  </a:cubicBezTo>
                  <a:cubicBezTo>
                    <a:pt x="484" y="1837"/>
                    <a:pt x="805" y="1999"/>
                    <a:pt x="1134" y="1999"/>
                  </a:cubicBezTo>
                  <a:cubicBezTo>
                    <a:pt x="1317" y="1999"/>
                    <a:pt x="1503" y="1948"/>
                    <a:pt x="1669" y="1843"/>
                  </a:cubicBezTo>
                  <a:cubicBezTo>
                    <a:pt x="2142" y="1548"/>
                    <a:pt x="2276" y="924"/>
                    <a:pt x="1981" y="460"/>
                  </a:cubicBezTo>
                  <a:cubicBezTo>
                    <a:pt x="1787" y="162"/>
                    <a:pt x="1464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42"/>
            <p:cNvSpPr/>
            <p:nvPr/>
          </p:nvSpPr>
          <p:spPr>
            <a:xfrm flipH="1">
              <a:off x="3904432" y="5074844"/>
              <a:ext cx="21743" cy="17019"/>
            </a:xfrm>
            <a:custGeom>
              <a:rect b="b" l="l" r="r" t="t"/>
              <a:pathLst>
                <a:path extrusionOk="0" h="490" w="626">
                  <a:moveTo>
                    <a:pt x="374" y="0"/>
                  </a:moveTo>
                  <a:cubicBezTo>
                    <a:pt x="315" y="0"/>
                    <a:pt x="250" y="19"/>
                    <a:pt x="188" y="57"/>
                  </a:cubicBezTo>
                  <a:cubicBezTo>
                    <a:pt x="54" y="147"/>
                    <a:pt x="1" y="298"/>
                    <a:pt x="63" y="405"/>
                  </a:cubicBezTo>
                  <a:cubicBezTo>
                    <a:pt x="103" y="460"/>
                    <a:pt x="171" y="490"/>
                    <a:pt x="246" y="490"/>
                  </a:cubicBezTo>
                  <a:cubicBezTo>
                    <a:pt x="306" y="490"/>
                    <a:pt x="370" y="471"/>
                    <a:pt x="429" y="432"/>
                  </a:cubicBezTo>
                  <a:cubicBezTo>
                    <a:pt x="563" y="352"/>
                    <a:pt x="625" y="191"/>
                    <a:pt x="554" y="93"/>
                  </a:cubicBezTo>
                  <a:cubicBezTo>
                    <a:pt x="518" y="32"/>
                    <a:pt x="451" y="0"/>
                    <a:pt x="37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42"/>
            <p:cNvSpPr/>
            <p:nvPr/>
          </p:nvSpPr>
          <p:spPr>
            <a:xfrm flipH="1">
              <a:off x="3945972" y="5263928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1"/>
                  </a:moveTo>
                  <a:cubicBezTo>
                    <a:pt x="90" y="1"/>
                    <a:pt x="27" y="61"/>
                    <a:pt x="18" y="144"/>
                  </a:cubicBezTo>
                  <a:cubicBezTo>
                    <a:pt x="0" y="234"/>
                    <a:pt x="45" y="323"/>
                    <a:pt x="107" y="332"/>
                  </a:cubicBezTo>
                  <a:cubicBezTo>
                    <a:pt x="112" y="332"/>
                    <a:pt x="117" y="333"/>
                    <a:pt x="121" y="333"/>
                  </a:cubicBezTo>
                  <a:cubicBezTo>
                    <a:pt x="188" y="333"/>
                    <a:pt x="251" y="273"/>
                    <a:pt x="268" y="189"/>
                  </a:cubicBezTo>
                  <a:cubicBezTo>
                    <a:pt x="286" y="100"/>
                    <a:pt x="241" y="11"/>
                    <a:pt x="170" y="2"/>
                  </a:cubicBezTo>
                  <a:cubicBezTo>
                    <a:pt x="165" y="1"/>
                    <a:pt x="161" y="1"/>
                    <a:pt x="156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42"/>
            <p:cNvSpPr/>
            <p:nvPr/>
          </p:nvSpPr>
          <p:spPr>
            <a:xfrm flipH="1">
              <a:off x="1240032" y="300202"/>
              <a:ext cx="54565" cy="54252"/>
            </a:xfrm>
            <a:custGeom>
              <a:rect b="b" l="l" r="r" t="t"/>
              <a:pathLst>
                <a:path extrusionOk="0" h="1562" w="1571">
                  <a:moveTo>
                    <a:pt x="767" y="0"/>
                  </a:moveTo>
                  <a:cubicBezTo>
                    <a:pt x="339" y="9"/>
                    <a:pt x="0" y="366"/>
                    <a:pt x="0" y="794"/>
                  </a:cubicBezTo>
                  <a:cubicBezTo>
                    <a:pt x="9" y="1217"/>
                    <a:pt x="357" y="1562"/>
                    <a:pt x="778" y="1562"/>
                  </a:cubicBezTo>
                  <a:cubicBezTo>
                    <a:pt x="783" y="1562"/>
                    <a:pt x="789" y="1562"/>
                    <a:pt x="794" y="1562"/>
                  </a:cubicBezTo>
                  <a:cubicBezTo>
                    <a:pt x="1222" y="1553"/>
                    <a:pt x="1570" y="1205"/>
                    <a:pt x="1561" y="768"/>
                  </a:cubicBezTo>
                  <a:cubicBezTo>
                    <a:pt x="1552" y="339"/>
                    <a:pt x="1205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42"/>
            <p:cNvSpPr/>
            <p:nvPr/>
          </p:nvSpPr>
          <p:spPr>
            <a:xfrm flipH="1">
              <a:off x="2744679" y="1333216"/>
              <a:ext cx="43728" cy="43138"/>
            </a:xfrm>
            <a:custGeom>
              <a:rect b="b" l="l" r="r" t="t"/>
              <a:pathLst>
                <a:path extrusionOk="0" h="1242" w="1259">
                  <a:moveTo>
                    <a:pt x="641" y="1"/>
                  </a:moveTo>
                  <a:cubicBezTo>
                    <a:pt x="636" y="1"/>
                    <a:pt x="631" y="1"/>
                    <a:pt x="625" y="1"/>
                  </a:cubicBezTo>
                  <a:cubicBezTo>
                    <a:pt x="277" y="1"/>
                    <a:pt x="1" y="286"/>
                    <a:pt x="10" y="625"/>
                  </a:cubicBezTo>
                  <a:cubicBezTo>
                    <a:pt x="10" y="968"/>
                    <a:pt x="286" y="1241"/>
                    <a:pt x="627" y="1241"/>
                  </a:cubicBezTo>
                  <a:cubicBezTo>
                    <a:pt x="632" y="1241"/>
                    <a:pt x="638" y="1241"/>
                    <a:pt x="643" y="1241"/>
                  </a:cubicBezTo>
                  <a:cubicBezTo>
                    <a:pt x="982" y="1241"/>
                    <a:pt x="1259" y="955"/>
                    <a:pt x="1250" y="608"/>
                  </a:cubicBezTo>
                  <a:cubicBezTo>
                    <a:pt x="1250" y="274"/>
                    <a:pt x="973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42"/>
            <p:cNvSpPr/>
            <p:nvPr/>
          </p:nvSpPr>
          <p:spPr>
            <a:xfrm flipH="1">
              <a:off x="2979228" y="525130"/>
              <a:ext cx="58281" cy="58003"/>
            </a:xfrm>
            <a:custGeom>
              <a:rect b="b" l="l" r="r" t="t"/>
              <a:pathLst>
                <a:path extrusionOk="0" h="1670" w="1678">
                  <a:moveTo>
                    <a:pt x="830" y="1"/>
                  </a:moveTo>
                  <a:cubicBezTo>
                    <a:pt x="375" y="10"/>
                    <a:pt x="0" y="385"/>
                    <a:pt x="9" y="848"/>
                  </a:cubicBezTo>
                  <a:cubicBezTo>
                    <a:pt x="18" y="1298"/>
                    <a:pt x="384" y="1669"/>
                    <a:pt x="841" y="1669"/>
                  </a:cubicBezTo>
                  <a:cubicBezTo>
                    <a:pt x="846" y="1669"/>
                    <a:pt x="851" y="1669"/>
                    <a:pt x="857" y="1669"/>
                  </a:cubicBezTo>
                  <a:cubicBezTo>
                    <a:pt x="1312" y="1660"/>
                    <a:pt x="1677" y="1286"/>
                    <a:pt x="1677" y="822"/>
                  </a:cubicBezTo>
                  <a:cubicBezTo>
                    <a:pt x="1669" y="367"/>
                    <a:pt x="1285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42"/>
            <p:cNvSpPr/>
            <p:nvPr/>
          </p:nvSpPr>
          <p:spPr>
            <a:xfrm flipH="1">
              <a:off x="1298591" y="1441999"/>
              <a:ext cx="58003" cy="57656"/>
            </a:xfrm>
            <a:custGeom>
              <a:rect b="b" l="l" r="r" t="t"/>
              <a:pathLst>
                <a:path extrusionOk="0" h="1660" w="1670">
                  <a:moveTo>
                    <a:pt x="838" y="0"/>
                  </a:moveTo>
                  <a:cubicBezTo>
                    <a:pt x="833" y="0"/>
                    <a:pt x="827" y="0"/>
                    <a:pt x="822" y="0"/>
                  </a:cubicBezTo>
                  <a:cubicBezTo>
                    <a:pt x="367" y="0"/>
                    <a:pt x="1" y="384"/>
                    <a:pt x="1" y="839"/>
                  </a:cubicBezTo>
                  <a:cubicBezTo>
                    <a:pt x="10" y="1297"/>
                    <a:pt x="376" y="1660"/>
                    <a:pt x="832" y="1660"/>
                  </a:cubicBezTo>
                  <a:cubicBezTo>
                    <a:pt x="837" y="1660"/>
                    <a:pt x="843" y="1660"/>
                    <a:pt x="848" y="1660"/>
                  </a:cubicBezTo>
                  <a:cubicBezTo>
                    <a:pt x="1303" y="1651"/>
                    <a:pt x="1669" y="1276"/>
                    <a:pt x="1669" y="821"/>
                  </a:cubicBezTo>
                  <a:cubicBezTo>
                    <a:pt x="1660" y="363"/>
                    <a:pt x="1295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42"/>
            <p:cNvSpPr/>
            <p:nvPr/>
          </p:nvSpPr>
          <p:spPr>
            <a:xfrm flipH="1">
              <a:off x="3215652" y="782012"/>
              <a:ext cx="23896" cy="23896"/>
            </a:xfrm>
            <a:custGeom>
              <a:rect b="b" l="l" r="r" t="t"/>
              <a:pathLst>
                <a:path extrusionOk="0" h="688" w="688">
                  <a:moveTo>
                    <a:pt x="340" y="0"/>
                  </a:moveTo>
                  <a:cubicBezTo>
                    <a:pt x="144" y="0"/>
                    <a:pt x="1" y="161"/>
                    <a:pt x="1" y="348"/>
                  </a:cubicBezTo>
                  <a:cubicBezTo>
                    <a:pt x="1" y="536"/>
                    <a:pt x="161" y="687"/>
                    <a:pt x="349" y="687"/>
                  </a:cubicBezTo>
                  <a:cubicBezTo>
                    <a:pt x="536" y="678"/>
                    <a:pt x="688" y="527"/>
                    <a:pt x="688" y="339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42"/>
            <p:cNvSpPr/>
            <p:nvPr/>
          </p:nvSpPr>
          <p:spPr>
            <a:xfrm flipH="1">
              <a:off x="6766529" y="1278374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1"/>
                  </a:moveTo>
                  <a:cubicBezTo>
                    <a:pt x="930" y="1"/>
                    <a:pt x="924" y="1"/>
                    <a:pt x="919" y="1"/>
                  </a:cubicBezTo>
                  <a:cubicBezTo>
                    <a:pt x="410" y="10"/>
                    <a:pt x="0" y="429"/>
                    <a:pt x="9" y="938"/>
                  </a:cubicBezTo>
                  <a:cubicBezTo>
                    <a:pt x="18" y="1441"/>
                    <a:pt x="428" y="1848"/>
                    <a:pt x="929" y="1848"/>
                  </a:cubicBezTo>
                  <a:cubicBezTo>
                    <a:pt x="935" y="1848"/>
                    <a:pt x="940" y="1848"/>
                    <a:pt x="946" y="1848"/>
                  </a:cubicBezTo>
                  <a:cubicBezTo>
                    <a:pt x="1454" y="1839"/>
                    <a:pt x="1865" y="1419"/>
                    <a:pt x="1856" y="911"/>
                  </a:cubicBezTo>
                  <a:cubicBezTo>
                    <a:pt x="1847" y="408"/>
                    <a:pt x="1436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42"/>
            <p:cNvSpPr/>
            <p:nvPr/>
          </p:nvSpPr>
          <p:spPr>
            <a:xfrm flipH="1">
              <a:off x="4279057" y="56658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5" y="0"/>
                  </a:moveTo>
                  <a:cubicBezTo>
                    <a:pt x="930" y="0"/>
                    <a:pt x="924" y="0"/>
                    <a:pt x="919" y="0"/>
                  </a:cubicBezTo>
                  <a:cubicBezTo>
                    <a:pt x="402" y="9"/>
                    <a:pt x="0" y="429"/>
                    <a:pt x="0" y="937"/>
                  </a:cubicBezTo>
                  <a:cubicBezTo>
                    <a:pt x="9" y="1440"/>
                    <a:pt x="419" y="1847"/>
                    <a:pt x="921" y="1847"/>
                  </a:cubicBezTo>
                  <a:cubicBezTo>
                    <a:pt x="926" y="1847"/>
                    <a:pt x="931" y="1847"/>
                    <a:pt x="937" y="1847"/>
                  </a:cubicBezTo>
                  <a:cubicBezTo>
                    <a:pt x="1454" y="1847"/>
                    <a:pt x="1856" y="1419"/>
                    <a:pt x="1856" y="910"/>
                  </a:cubicBezTo>
                  <a:cubicBezTo>
                    <a:pt x="1847" y="407"/>
                    <a:pt x="1436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42"/>
            <p:cNvSpPr/>
            <p:nvPr/>
          </p:nvSpPr>
          <p:spPr>
            <a:xfrm flipH="1">
              <a:off x="7851919" y="57038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1" y="429"/>
                    <a:pt x="10" y="937"/>
                  </a:cubicBezTo>
                  <a:cubicBezTo>
                    <a:pt x="18" y="1440"/>
                    <a:pt x="429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42"/>
            <p:cNvSpPr/>
            <p:nvPr/>
          </p:nvSpPr>
          <p:spPr>
            <a:xfrm flipH="1">
              <a:off x="5303110" y="26838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1" y="1"/>
                  </a:moveTo>
                  <a:cubicBezTo>
                    <a:pt x="331" y="9"/>
                    <a:pt x="1" y="348"/>
                    <a:pt x="10" y="750"/>
                  </a:cubicBezTo>
                  <a:cubicBezTo>
                    <a:pt x="19" y="1155"/>
                    <a:pt x="340" y="1482"/>
                    <a:pt x="743" y="1482"/>
                  </a:cubicBezTo>
                  <a:cubicBezTo>
                    <a:pt x="748" y="1482"/>
                    <a:pt x="754" y="1482"/>
                    <a:pt x="759" y="1481"/>
                  </a:cubicBezTo>
                  <a:cubicBezTo>
                    <a:pt x="1169" y="1481"/>
                    <a:pt x="1491" y="1142"/>
                    <a:pt x="1491" y="732"/>
                  </a:cubicBezTo>
                  <a:cubicBezTo>
                    <a:pt x="1482" y="322"/>
                    <a:pt x="1143" y="1"/>
                    <a:pt x="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42"/>
            <p:cNvSpPr/>
            <p:nvPr/>
          </p:nvSpPr>
          <p:spPr>
            <a:xfrm flipH="1">
              <a:off x="5031363" y="70764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0"/>
                  </a:moveTo>
                  <a:cubicBezTo>
                    <a:pt x="322" y="9"/>
                    <a:pt x="1" y="339"/>
                    <a:pt x="1" y="750"/>
                  </a:cubicBezTo>
                  <a:cubicBezTo>
                    <a:pt x="9" y="1155"/>
                    <a:pt x="340" y="1482"/>
                    <a:pt x="734" y="1482"/>
                  </a:cubicBezTo>
                  <a:cubicBezTo>
                    <a:pt x="739" y="1482"/>
                    <a:pt x="745" y="1481"/>
                    <a:pt x="750" y="1481"/>
                  </a:cubicBezTo>
                  <a:cubicBezTo>
                    <a:pt x="1160" y="1472"/>
                    <a:pt x="1490" y="1142"/>
                    <a:pt x="1481" y="732"/>
                  </a:cubicBezTo>
                  <a:cubicBezTo>
                    <a:pt x="1473" y="322"/>
                    <a:pt x="1142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42"/>
            <p:cNvSpPr/>
            <p:nvPr/>
          </p:nvSpPr>
          <p:spPr>
            <a:xfrm flipH="1">
              <a:off x="6340500" y="323439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98" y="0"/>
                  </a:moveTo>
                  <a:cubicBezTo>
                    <a:pt x="993" y="0"/>
                    <a:pt x="987" y="0"/>
                    <a:pt x="982" y="0"/>
                  </a:cubicBezTo>
                  <a:cubicBezTo>
                    <a:pt x="438" y="9"/>
                    <a:pt x="1" y="455"/>
                    <a:pt x="10" y="1000"/>
                  </a:cubicBezTo>
                  <a:cubicBezTo>
                    <a:pt x="18" y="1538"/>
                    <a:pt x="456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2" y="434"/>
                    <a:pt x="1535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42"/>
            <p:cNvSpPr/>
            <p:nvPr/>
          </p:nvSpPr>
          <p:spPr>
            <a:xfrm flipH="1">
              <a:off x="6621208" y="627695"/>
              <a:ext cx="28238" cy="28238"/>
            </a:xfrm>
            <a:custGeom>
              <a:rect b="b" l="l" r="r" t="t"/>
              <a:pathLst>
                <a:path extrusionOk="0" h="813" w="813">
                  <a:moveTo>
                    <a:pt x="402" y="1"/>
                  </a:moveTo>
                  <a:cubicBezTo>
                    <a:pt x="179" y="10"/>
                    <a:pt x="1" y="188"/>
                    <a:pt x="1" y="420"/>
                  </a:cubicBezTo>
                  <a:cubicBezTo>
                    <a:pt x="1" y="638"/>
                    <a:pt x="179" y="813"/>
                    <a:pt x="395" y="813"/>
                  </a:cubicBezTo>
                  <a:cubicBezTo>
                    <a:pt x="400" y="813"/>
                    <a:pt x="406" y="813"/>
                    <a:pt x="411" y="813"/>
                  </a:cubicBezTo>
                  <a:cubicBezTo>
                    <a:pt x="634" y="813"/>
                    <a:pt x="813" y="625"/>
                    <a:pt x="813" y="402"/>
                  </a:cubicBezTo>
                  <a:cubicBezTo>
                    <a:pt x="813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42"/>
            <p:cNvSpPr/>
            <p:nvPr/>
          </p:nvSpPr>
          <p:spPr>
            <a:xfrm flipH="1">
              <a:off x="2795805" y="4991000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0" y="429"/>
                    <a:pt x="9" y="937"/>
                  </a:cubicBezTo>
                  <a:cubicBezTo>
                    <a:pt x="18" y="1440"/>
                    <a:pt x="428" y="1847"/>
                    <a:pt x="930" y="1847"/>
                  </a:cubicBezTo>
                  <a:cubicBezTo>
                    <a:pt x="935" y="1847"/>
                    <a:pt x="940" y="1847"/>
                    <a:pt x="946" y="1847"/>
                  </a:cubicBezTo>
                  <a:cubicBezTo>
                    <a:pt x="1454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42"/>
            <p:cNvSpPr/>
            <p:nvPr/>
          </p:nvSpPr>
          <p:spPr>
            <a:xfrm flipH="1">
              <a:off x="308333" y="3769250"/>
              <a:ext cx="64776" cy="64498"/>
            </a:xfrm>
            <a:custGeom>
              <a:rect b="b" l="l" r="r" t="t"/>
              <a:pathLst>
                <a:path extrusionOk="0" h="1857" w="1865">
                  <a:moveTo>
                    <a:pt x="919" y="1"/>
                  </a:moveTo>
                  <a:cubicBezTo>
                    <a:pt x="411" y="10"/>
                    <a:pt x="0" y="429"/>
                    <a:pt x="9" y="938"/>
                  </a:cubicBezTo>
                  <a:cubicBezTo>
                    <a:pt x="18" y="1455"/>
                    <a:pt x="438" y="1856"/>
                    <a:pt x="946" y="1856"/>
                  </a:cubicBezTo>
                  <a:cubicBezTo>
                    <a:pt x="1463" y="1847"/>
                    <a:pt x="1865" y="1428"/>
                    <a:pt x="1856" y="911"/>
                  </a:cubicBezTo>
                  <a:cubicBezTo>
                    <a:pt x="1856" y="402"/>
                    <a:pt x="1437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42"/>
            <p:cNvSpPr/>
            <p:nvPr/>
          </p:nvSpPr>
          <p:spPr>
            <a:xfrm flipH="1">
              <a:off x="4338396" y="4282978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8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6" y="1847"/>
                  </a:cubicBezTo>
                  <a:cubicBezTo>
                    <a:pt x="1455" y="1839"/>
                    <a:pt x="1865" y="1419"/>
                    <a:pt x="1856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42"/>
            <p:cNvSpPr/>
            <p:nvPr/>
          </p:nvSpPr>
          <p:spPr>
            <a:xfrm flipH="1">
              <a:off x="2091812" y="499377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22" y="10"/>
                    <a:pt x="1" y="340"/>
                    <a:pt x="1" y="750"/>
                  </a:cubicBezTo>
                  <a:cubicBezTo>
                    <a:pt x="9" y="1155"/>
                    <a:pt x="331" y="1482"/>
                    <a:pt x="734" y="1482"/>
                  </a:cubicBezTo>
                  <a:cubicBezTo>
                    <a:pt x="739" y="1482"/>
                    <a:pt x="744" y="1482"/>
                    <a:pt x="750" y="1481"/>
                  </a:cubicBezTo>
                  <a:cubicBezTo>
                    <a:pt x="1160" y="1473"/>
                    <a:pt x="1490" y="1142"/>
                    <a:pt x="1481" y="732"/>
                  </a:cubicBezTo>
                  <a:cubicBezTo>
                    <a:pt x="1473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42"/>
            <p:cNvSpPr/>
            <p:nvPr/>
          </p:nvSpPr>
          <p:spPr>
            <a:xfrm flipH="1">
              <a:off x="1060639" y="4420241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1"/>
                  </a:moveTo>
                  <a:cubicBezTo>
                    <a:pt x="322" y="10"/>
                    <a:pt x="1" y="349"/>
                    <a:pt x="1" y="750"/>
                  </a:cubicBezTo>
                  <a:cubicBezTo>
                    <a:pt x="10" y="1155"/>
                    <a:pt x="340" y="1482"/>
                    <a:pt x="734" y="1482"/>
                  </a:cubicBezTo>
                  <a:cubicBezTo>
                    <a:pt x="740" y="1482"/>
                    <a:pt x="745" y="1482"/>
                    <a:pt x="750" y="1482"/>
                  </a:cubicBezTo>
                  <a:cubicBezTo>
                    <a:pt x="1161" y="1473"/>
                    <a:pt x="1491" y="1143"/>
                    <a:pt x="1482" y="732"/>
                  </a:cubicBezTo>
                  <a:cubicBezTo>
                    <a:pt x="1473" y="322"/>
                    <a:pt x="1143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42"/>
            <p:cNvSpPr/>
            <p:nvPr/>
          </p:nvSpPr>
          <p:spPr>
            <a:xfrm flipH="1">
              <a:off x="2370054" y="4036030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8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6" y="1972"/>
                    <a:pt x="993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42"/>
            <p:cNvSpPr/>
            <p:nvPr/>
          </p:nvSpPr>
          <p:spPr>
            <a:xfrm flipH="1">
              <a:off x="377416" y="5122671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81" y="1"/>
                  </a:moveTo>
                  <a:cubicBezTo>
                    <a:pt x="437" y="10"/>
                    <a:pt x="0" y="465"/>
                    <a:pt x="9" y="1009"/>
                  </a:cubicBezTo>
                  <a:cubicBezTo>
                    <a:pt x="18" y="1547"/>
                    <a:pt x="455" y="1972"/>
                    <a:pt x="992" y="1972"/>
                  </a:cubicBezTo>
                  <a:cubicBezTo>
                    <a:pt x="997" y="1972"/>
                    <a:pt x="1003" y="1972"/>
                    <a:pt x="1008" y="1972"/>
                  </a:cubicBezTo>
                  <a:cubicBezTo>
                    <a:pt x="1552" y="1972"/>
                    <a:pt x="1990" y="1517"/>
                    <a:pt x="1981" y="973"/>
                  </a:cubicBezTo>
                  <a:cubicBezTo>
                    <a:pt x="1972" y="429"/>
                    <a:pt x="1526" y="1"/>
                    <a:pt x="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42"/>
            <p:cNvSpPr/>
            <p:nvPr/>
          </p:nvSpPr>
          <p:spPr>
            <a:xfrm flipH="1">
              <a:off x="2205214" y="5179077"/>
              <a:ext cx="28238" cy="28238"/>
            </a:xfrm>
            <a:custGeom>
              <a:rect b="b" l="l" r="r" t="t"/>
              <a:pathLst>
                <a:path extrusionOk="0" h="813" w="813">
                  <a:moveTo>
                    <a:pt x="402" y="0"/>
                  </a:moveTo>
                  <a:cubicBezTo>
                    <a:pt x="179" y="0"/>
                    <a:pt x="0" y="188"/>
                    <a:pt x="0" y="411"/>
                  </a:cubicBezTo>
                  <a:cubicBezTo>
                    <a:pt x="9" y="634"/>
                    <a:pt x="188" y="812"/>
                    <a:pt x="411" y="812"/>
                  </a:cubicBezTo>
                  <a:cubicBezTo>
                    <a:pt x="634" y="812"/>
                    <a:pt x="812" y="625"/>
                    <a:pt x="812" y="402"/>
                  </a:cubicBezTo>
                  <a:cubicBezTo>
                    <a:pt x="812" y="179"/>
                    <a:pt x="625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42"/>
            <p:cNvSpPr/>
            <p:nvPr/>
          </p:nvSpPr>
          <p:spPr>
            <a:xfrm flipH="1">
              <a:off x="6883647" y="5120518"/>
              <a:ext cx="64498" cy="64186"/>
            </a:xfrm>
            <a:custGeom>
              <a:rect b="b" l="l" r="r" t="t"/>
              <a:pathLst>
                <a:path extrusionOk="0" h="1848" w="1857">
                  <a:moveTo>
                    <a:pt x="936" y="0"/>
                  </a:moveTo>
                  <a:cubicBezTo>
                    <a:pt x="931" y="0"/>
                    <a:pt x="925" y="0"/>
                    <a:pt x="920" y="0"/>
                  </a:cubicBezTo>
                  <a:cubicBezTo>
                    <a:pt x="402" y="9"/>
                    <a:pt x="1" y="428"/>
                    <a:pt x="1" y="937"/>
                  </a:cubicBezTo>
                  <a:cubicBezTo>
                    <a:pt x="10" y="1440"/>
                    <a:pt x="420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56" y="1419"/>
                    <a:pt x="1856" y="910"/>
                  </a:cubicBezTo>
                  <a:cubicBezTo>
                    <a:pt x="1848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42"/>
            <p:cNvSpPr/>
            <p:nvPr/>
          </p:nvSpPr>
          <p:spPr>
            <a:xfrm flipH="1">
              <a:off x="4776862" y="405116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7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7" y="1847"/>
                  </a:cubicBezTo>
                  <a:cubicBezTo>
                    <a:pt x="1455" y="1839"/>
                    <a:pt x="1865" y="1419"/>
                    <a:pt x="1857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42"/>
            <p:cNvSpPr/>
            <p:nvPr/>
          </p:nvSpPr>
          <p:spPr>
            <a:xfrm flipH="1">
              <a:off x="7969072" y="4412496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6" y="1"/>
                  </a:moveTo>
                  <a:cubicBezTo>
                    <a:pt x="930" y="1"/>
                    <a:pt x="925" y="1"/>
                    <a:pt x="919" y="1"/>
                  </a:cubicBezTo>
                  <a:cubicBezTo>
                    <a:pt x="402" y="10"/>
                    <a:pt x="0" y="429"/>
                    <a:pt x="9" y="938"/>
                  </a:cubicBezTo>
                  <a:cubicBezTo>
                    <a:pt x="9" y="1441"/>
                    <a:pt x="420" y="1848"/>
                    <a:pt x="929" y="1848"/>
                  </a:cubicBezTo>
                  <a:cubicBezTo>
                    <a:pt x="935" y="1848"/>
                    <a:pt x="940" y="1848"/>
                    <a:pt x="946" y="1847"/>
                  </a:cubicBezTo>
                  <a:cubicBezTo>
                    <a:pt x="1455" y="1839"/>
                    <a:pt x="1856" y="1419"/>
                    <a:pt x="1856" y="911"/>
                  </a:cubicBezTo>
                  <a:cubicBezTo>
                    <a:pt x="1847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42"/>
            <p:cNvSpPr/>
            <p:nvPr/>
          </p:nvSpPr>
          <p:spPr>
            <a:xfrm flipH="1">
              <a:off x="6179689" y="5123296"/>
              <a:ext cx="51751" cy="51474"/>
            </a:xfrm>
            <a:custGeom>
              <a:rect b="b" l="l" r="r" t="t"/>
              <a:pathLst>
                <a:path extrusionOk="0" h="1482" w="1490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30" y="9"/>
                    <a:pt x="0" y="340"/>
                    <a:pt x="9" y="750"/>
                  </a:cubicBezTo>
                  <a:cubicBezTo>
                    <a:pt x="9" y="1160"/>
                    <a:pt x="348" y="1481"/>
                    <a:pt x="758" y="1481"/>
                  </a:cubicBezTo>
                  <a:cubicBezTo>
                    <a:pt x="1160" y="1473"/>
                    <a:pt x="1490" y="1134"/>
                    <a:pt x="1481" y="732"/>
                  </a:cubicBezTo>
                  <a:cubicBezTo>
                    <a:pt x="1481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42"/>
            <p:cNvSpPr/>
            <p:nvPr/>
          </p:nvSpPr>
          <p:spPr>
            <a:xfrm flipH="1">
              <a:off x="5148481" y="45497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57" y="1"/>
                  </a:moveTo>
                  <a:cubicBezTo>
                    <a:pt x="751" y="1"/>
                    <a:pt x="746" y="1"/>
                    <a:pt x="741" y="1"/>
                  </a:cubicBezTo>
                  <a:cubicBezTo>
                    <a:pt x="331" y="10"/>
                    <a:pt x="0" y="340"/>
                    <a:pt x="9" y="750"/>
                  </a:cubicBezTo>
                  <a:cubicBezTo>
                    <a:pt x="9" y="1161"/>
                    <a:pt x="348" y="1482"/>
                    <a:pt x="759" y="1482"/>
                  </a:cubicBezTo>
                  <a:cubicBezTo>
                    <a:pt x="1169" y="1473"/>
                    <a:pt x="1490" y="1143"/>
                    <a:pt x="1490" y="732"/>
                  </a:cubicBezTo>
                  <a:cubicBezTo>
                    <a:pt x="1481" y="327"/>
                    <a:pt x="1151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42"/>
            <p:cNvSpPr/>
            <p:nvPr/>
          </p:nvSpPr>
          <p:spPr>
            <a:xfrm flipH="1">
              <a:off x="6008318" y="3797765"/>
              <a:ext cx="69152" cy="68527"/>
            </a:xfrm>
            <a:custGeom>
              <a:rect b="b" l="l" r="r" t="t"/>
              <a:pathLst>
                <a:path extrusionOk="0" h="1973" w="1991">
                  <a:moveTo>
                    <a:pt x="999" y="0"/>
                  </a:moveTo>
                  <a:cubicBezTo>
                    <a:pt x="993" y="0"/>
                    <a:pt x="988" y="0"/>
                    <a:pt x="982" y="1"/>
                  </a:cubicBezTo>
                  <a:cubicBezTo>
                    <a:pt x="438" y="9"/>
                    <a:pt x="1" y="456"/>
                    <a:pt x="10" y="1000"/>
                  </a:cubicBezTo>
                  <a:cubicBezTo>
                    <a:pt x="19" y="1538"/>
                    <a:pt x="456" y="1972"/>
                    <a:pt x="993" y="1972"/>
                  </a:cubicBezTo>
                  <a:cubicBezTo>
                    <a:pt x="998" y="1972"/>
                    <a:pt x="1004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3" y="434"/>
                    <a:pt x="1535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42"/>
            <p:cNvSpPr/>
            <p:nvPr/>
          </p:nvSpPr>
          <p:spPr>
            <a:xfrm flipH="1">
              <a:off x="4465258" y="5252189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7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5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42"/>
            <p:cNvSpPr/>
            <p:nvPr/>
          </p:nvSpPr>
          <p:spPr>
            <a:xfrm flipH="1">
              <a:off x="6292778" y="5308559"/>
              <a:ext cx="28515" cy="28272"/>
            </a:xfrm>
            <a:custGeom>
              <a:rect b="b" l="l" r="r" t="t"/>
              <a:pathLst>
                <a:path extrusionOk="0" h="814" w="821">
                  <a:moveTo>
                    <a:pt x="426" y="1"/>
                  </a:moveTo>
                  <a:cubicBezTo>
                    <a:pt x="421" y="1"/>
                    <a:pt x="416" y="1"/>
                    <a:pt x="410" y="1"/>
                  </a:cubicBezTo>
                  <a:cubicBezTo>
                    <a:pt x="179" y="1"/>
                    <a:pt x="0" y="189"/>
                    <a:pt x="9" y="412"/>
                  </a:cubicBezTo>
                  <a:cubicBezTo>
                    <a:pt x="9" y="635"/>
                    <a:pt x="196" y="813"/>
                    <a:pt x="419" y="813"/>
                  </a:cubicBezTo>
                  <a:cubicBezTo>
                    <a:pt x="642" y="804"/>
                    <a:pt x="821" y="626"/>
                    <a:pt x="821" y="403"/>
                  </a:cubicBezTo>
                  <a:cubicBezTo>
                    <a:pt x="812" y="176"/>
                    <a:pt x="642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42"/>
            <p:cNvSpPr/>
            <p:nvPr/>
          </p:nvSpPr>
          <p:spPr>
            <a:xfrm flipH="1">
              <a:off x="6738013" y="4698439"/>
              <a:ext cx="28550" cy="28238"/>
            </a:xfrm>
            <a:custGeom>
              <a:rect b="b" l="l" r="r" t="t"/>
              <a:pathLst>
                <a:path extrusionOk="0" h="813" w="822">
                  <a:moveTo>
                    <a:pt x="402" y="0"/>
                  </a:moveTo>
                  <a:cubicBezTo>
                    <a:pt x="179" y="9"/>
                    <a:pt x="1" y="188"/>
                    <a:pt x="9" y="419"/>
                  </a:cubicBezTo>
                  <a:cubicBezTo>
                    <a:pt x="9" y="637"/>
                    <a:pt x="188" y="812"/>
                    <a:pt x="404" y="812"/>
                  </a:cubicBezTo>
                  <a:cubicBezTo>
                    <a:pt x="409" y="812"/>
                    <a:pt x="414" y="812"/>
                    <a:pt x="420" y="812"/>
                  </a:cubicBezTo>
                  <a:cubicBezTo>
                    <a:pt x="643" y="812"/>
                    <a:pt x="821" y="625"/>
                    <a:pt x="821" y="402"/>
                  </a:cubicBezTo>
                  <a:cubicBezTo>
                    <a:pt x="812" y="179"/>
                    <a:pt x="634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42"/>
            <p:cNvSpPr/>
            <p:nvPr/>
          </p:nvSpPr>
          <p:spPr>
            <a:xfrm flipH="1">
              <a:off x="-415180" y="4356437"/>
              <a:ext cx="6634533" cy="1211226"/>
            </a:xfrm>
            <a:custGeom>
              <a:rect b="b" l="l" r="r" t="t"/>
              <a:pathLst>
                <a:path extrusionOk="0" h="34873" w="191018">
                  <a:moveTo>
                    <a:pt x="191018" y="0"/>
                  </a:moveTo>
                  <a:lnTo>
                    <a:pt x="176565" y="2079"/>
                  </a:lnTo>
                  <a:cubicBezTo>
                    <a:pt x="174273" y="2409"/>
                    <a:pt x="172185" y="2926"/>
                    <a:pt x="170392" y="3604"/>
                  </a:cubicBezTo>
                  <a:cubicBezTo>
                    <a:pt x="168608" y="4273"/>
                    <a:pt x="167118" y="5094"/>
                    <a:pt x="166030" y="6031"/>
                  </a:cubicBezTo>
                  <a:cubicBezTo>
                    <a:pt x="163871" y="7904"/>
                    <a:pt x="160079" y="9331"/>
                    <a:pt x="155503" y="9992"/>
                  </a:cubicBezTo>
                  <a:lnTo>
                    <a:pt x="144387" y="11588"/>
                  </a:lnTo>
                  <a:cubicBezTo>
                    <a:pt x="141363" y="12017"/>
                    <a:pt x="138660" y="12793"/>
                    <a:pt x="136546" y="13828"/>
                  </a:cubicBezTo>
                  <a:lnTo>
                    <a:pt x="116821" y="23427"/>
                  </a:lnTo>
                  <a:cubicBezTo>
                    <a:pt x="113303" y="25140"/>
                    <a:pt x="108341" y="26065"/>
                    <a:pt x="103268" y="26065"/>
                  </a:cubicBezTo>
                  <a:cubicBezTo>
                    <a:pt x="100997" y="26065"/>
                    <a:pt x="98704" y="25880"/>
                    <a:pt x="96508" y="25496"/>
                  </a:cubicBezTo>
                  <a:lnTo>
                    <a:pt x="94795" y="25193"/>
                  </a:lnTo>
                  <a:cubicBezTo>
                    <a:pt x="92616" y="24811"/>
                    <a:pt x="90318" y="24623"/>
                    <a:pt x="88027" y="24623"/>
                  </a:cubicBezTo>
                  <a:cubicBezTo>
                    <a:pt x="84859" y="24623"/>
                    <a:pt x="81704" y="24983"/>
                    <a:pt x="78898" y="25693"/>
                  </a:cubicBezTo>
                  <a:lnTo>
                    <a:pt x="65837" y="29002"/>
                  </a:lnTo>
                  <a:cubicBezTo>
                    <a:pt x="63023" y="29712"/>
                    <a:pt x="59863" y="30073"/>
                    <a:pt x="56687" y="30073"/>
                  </a:cubicBezTo>
                  <a:cubicBezTo>
                    <a:pt x="54517" y="30073"/>
                    <a:pt x="52340" y="29905"/>
                    <a:pt x="50261" y="29564"/>
                  </a:cubicBezTo>
                  <a:lnTo>
                    <a:pt x="39422" y="27771"/>
                  </a:lnTo>
                  <a:cubicBezTo>
                    <a:pt x="39288" y="27753"/>
                    <a:pt x="39146" y="27727"/>
                    <a:pt x="39003" y="27709"/>
                  </a:cubicBezTo>
                  <a:cubicBezTo>
                    <a:pt x="37209" y="27433"/>
                    <a:pt x="35344" y="27300"/>
                    <a:pt x="33483" y="27300"/>
                  </a:cubicBezTo>
                  <a:cubicBezTo>
                    <a:pt x="30339" y="27300"/>
                    <a:pt x="27208" y="27681"/>
                    <a:pt x="24462" y="28405"/>
                  </a:cubicBezTo>
                  <a:lnTo>
                    <a:pt x="0" y="34872"/>
                  </a:lnTo>
                  <a:lnTo>
                    <a:pt x="149276" y="34872"/>
                  </a:lnTo>
                  <a:lnTo>
                    <a:pt x="191018" y="30474"/>
                  </a:lnTo>
                  <a:lnTo>
                    <a:pt x="1910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42"/>
            <p:cNvSpPr/>
            <p:nvPr/>
          </p:nvSpPr>
          <p:spPr>
            <a:xfrm flipH="1">
              <a:off x="-72161" y="4802299"/>
              <a:ext cx="709272" cy="387024"/>
            </a:xfrm>
            <a:custGeom>
              <a:rect b="b" l="l" r="r" t="t"/>
              <a:pathLst>
                <a:path extrusionOk="0" fill="none" h="11143" w="20421">
                  <a:moveTo>
                    <a:pt x="1" y="3328"/>
                  </a:moveTo>
                  <a:cubicBezTo>
                    <a:pt x="1" y="3328"/>
                    <a:pt x="10706" y="0"/>
                    <a:pt x="20421" y="11143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42"/>
            <p:cNvSpPr/>
            <p:nvPr/>
          </p:nvSpPr>
          <p:spPr>
            <a:xfrm flipH="1">
              <a:off x="-80219" y="4669377"/>
              <a:ext cx="144418" cy="387649"/>
            </a:xfrm>
            <a:custGeom>
              <a:rect b="b" l="l" r="r" t="t"/>
              <a:pathLst>
                <a:path extrusionOk="0" fill="none" h="11161" w="4158">
                  <a:moveTo>
                    <a:pt x="2650" y="0"/>
                  </a:moveTo>
                  <a:cubicBezTo>
                    <a:pt x="2650" y="0"/>
                    <a:pt x="4158" y="7253"/>
                    <a:pt x="1" y="1116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42"/>
            <p:cNvSpPr/>
            <p:nvPr/>
          </p:nvSpPr>
          <p:spPr>
            <a:xfrm flipH="1">
              <a:off x="231783" y="4519715"/>
              <a:ext cx="189987" cy="416165"/>
            </a:xfrm>
            <a:custGeom>
              <a:rect b="b" l="l" r="r" t="t"/>
              <a:pathLst>
                <a:path extrusionOk="0" fill="none" h="11982" w="5470">
                  <a:moveTo>
                    <a:pt x="1" y="0"/>
                  </a:moveTo>
                  <a:cubicBezTo>
                    <a:pt x="1" y="0"/>
                    <a:pt x="5469" y="4309"/>
                    <a:pt x="4158" y="11981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42"/>
            <p:cNvSpPr/>
            <p:nvPr/>
          </p:nvSpPr>
          <p:spPr>
            <a:xfrm flipH="1">
              <a:off x="324449" y="4402180"/>
              <a:ext cx="193043" cy="180262"/>
            </a:xfrm>
            <a:custGeom>
              <a:rect b="b" l="l" r="r" t="t"/>
              <a:pathLst>
                <a:path extrusionOk="0" h="5190" w="5558">
                  <a:moveTo>
                    <a:pt x="2777" y="0"/>
                  </a:moveTo>
                  <a:cubicBezTo>
                    <a:pt x="2647" y="0"/>
                    <a:pt x="2515" y="10"/>
                    <a:pt x="2382" y="30"/>
                  </a:cubicBezTo>
                  <a:cubicBezTo>
                    <a:pt x="964" y="253"/>
                    <a:pt x="0" y="1573"/>
                    <a:pt x="214" y="2992"/>
                  </a:cubicBezTo>
                  <a:cubicBezTo>
                    <a:pt x="416" y="4278"/>
                    <a:pt x="1520" y="5190"/>
                    <a:pt x="2781" y="5190"/>
                  </a:cubicBezTo>
                  <a:cubicBezTo>
                    <a:pt x="2911" y="5190"/>
                    <a:pt x="3043" y="5180"/>
                    <a:pt x="3176" y="5160"/>
                  </a:cubicBezTo>
                  <a:cubicBezTo>
                    <a:pt x="4595" y="4937"/>
                    <a:pt x="5558" y="3616"/>
                    <a:pt x="5344" y="2198"/>
                  </a:cubicBezTo>
                  <a:cubicBezTo>
                    <a:pt x="5142" y="912"/>
                    <a:pt x="4038" y="0"/>
                    <a:pt x="2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42"/>
            <p:cNvSpPr/>
            <p:nvPr/>
          </p:nvSpPr>
          <p:spPr>
            <a:xfrm flipH="1">
              <a:off x="-139091" y="4560109"/>
              <a:ext cx="208847" cy="194780"/>
            </a:xfrm>
            <a:custGeom>
              <a:rect b="b" l="l" r="r" t="t"/>
              <a:pathLst>
                <a:path extrusionOk="0" h="5608" w="6013">
                  <a:moveTo>
                    <a:pt x="3005" y="1"/>
                  </a:moveTo>
                  <a:cubicBezTo>
                    <a:pt x="2865" y="1"/>
                    <a:pt x="2722" y="11"/>
                    <a:pt x="2578" y="33"/>
                  </a:cubicBezTo>
                  <a:cubicBezTo>
                    <a:pt x="1053" y="274"/>
                    <a:pt x="0" y="1701"/>
                    <a:pt x="241" y="3236"/>
                  </a:cubicBezTo>
                  <a:cubicBezTo>
                    <a:pt x="451" y="4615"/>
                    <a:pt x="1644" y="5607"/>
                    <a:pt x="2999" y="5607"/>
                  </a:cubicBezTo>
                  <a:cubicBezTo>
                    <a:pt x="3143" y="5607"/>
                    <a:pt x="3288" y="5596"/>
                    <a:pt x="3435" y="5573"/>
                  </a:cubicBezTo>
                  <a:cubicBezTo>
                    <a:pt x="4969" y="5341"/>
                    <a:pt x="6013" y="3905"/>
                    <a:pt x="5781" y="2379"/>
                  </a:cubicBezTo>
                  <a:cubicBezTo>
                    <a:pt x="5563" y="988"/>
                    <a:pt x="4370" y="1"/>
                    <a:pt x="3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42"/>
            <p:cNvSpPr/>
            <p:nvPr/>
          </p:nvSpPr>
          <p:spPr>
            <a:xfrm flipH="1">
              <a:off x="567681" y="4877529"/>
              <a:ext cx="128302" cy="119549"/>
            </a:xfrm>
            <a:custGeom>
              <a:rect b="b" l="l" r="r" t="t"/>
              <a:pathLst>
                <a:path extrusionOk="0" h="3442" w="3694">
                  <a:moveTo>
                    <a:pt x="1843" y="0"/>
                  </a:moveTo>
                  <a:cubicBezTo>
                    <a:pt x="1756" y="0"/>
                    <a:pt x="1668" y="7"/>
                    <a:pt x="1580" y="20"/>
                  </a:cubicBezTo>
                  <a:cubicBezTo>
                    <a:pt x="643" y="172"/>
                    <a:pt x="1" y="1046"/>
                    <a:pt x="143" y="1983"/>
                  </a:cubicBezTo>
                  <a:cubicBezTo>
                    <a:pt x="280" y="2835"/>
                    <a:pt x="1004" y="3441"/>
                    <a:pt x="1832" y="3441"/>
                  </a:cubicBezTo>
                  <a:cubicBezTo>
                    <a:pt x="1922" y="3441"/>
                    <a:pt x="2014" y="3434"/>
                    <a:pt x="2106" y="3419"/>
                  </a:cubicBezTo>
                  <a:cubicBezTo>
                    <a:pt x="3052" y="3276"/>
                    <a:pt x="3694" y="2402"/>
                    <a:pt x="3542" y="1456"/>
                  </a:cubicBezTo>
                  <a:cubicBezTo>
                    <a:pt x="3413" y="607"/>
                    <a:pt x="2683" y="0"/>
                    <a:pt x="1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42"/>
            <p:cNvSpPr/>
            <p:nvPr/>
          </p:nvSpPr>
          <p:spPr>
            <a:xfrm flipH="1">
              <a:off x="268356" y="4768539"/>
              <a:ext cx="119931" cy="83358"/>
            </a:xfrm>
            <a:custGeom>
              <a:rect b="b" l="l" r="r" t="t"/>
              <a:pathLst>
                <a:path extrusionOk="0" fill="none" h="2400" w="3453">
                  <a:moveTo>
                    <a:pt x="0" y="0"/>
                  </a:moveTo>
                  <a:cubicBezTo>
                    <a:pt x="0" y="0"/>
                    <a:pt x="1178" y="1740"/>
                    <a:pt x="3453" y="240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42"/>
            <p:cNvSpPr/>
            <p:nvPr/>
          </p:nvSpPr>
          <p:spPr>
            <a:xfrm flipH="1">
              <a:off x="23874" y="4844429"/>
              <a:ext cx="71618" cy="155879"/>
            </a:xfrm>
            <a:custGeom>
              <a:rect b="b" l="l" r="r" t="t"/>
              <a:pathLst>
                <a:path extrusionOk="0" fill="none" h="4488" w="2062">
                  <a:moveTo>
                    <a:pt x="1" y="1"/>
                  </a:moveTo>
                  <a:cubicBezTo>
                    <a:pt x="1" y="1"/>
                    <a:pt x="143" y="2864"/>
                    <a:pt x="2061" y="4488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42"/>
            <p:cNvSpPr/>
            <p:nvPr/>
          </p:nvSpPr>
          <p:spPr>
            <a:xfrm flipH="1">
              <a:off x="55793" y="4777812"/>
              <a:ext cx="107844" cy="100446"/>
            </a:xfrm>
            <a:custGeom>
              <a:rect b="b" l="l" r="r" t="t"/>
              <a:pathLst>
                <a:path extrusionOk="0" h="2892" w="3105">
                  <a:moveTo>
                    <a:pt x="1556" y="1"/>
                  </a:moveTo>
                  <a:cubicBezTo>
                    <a:pt x="1482" y="1"/>
                    <a:pt x="1406" y="6"/>
                    <a:pt x="1329" y="18"/>
                  </a:cubicBezTo>
                  <a:cubicBezTo>
                    <a:pt x="544" y="134"/>
                    <a:pt x="0" y="875"/>
                    <a:pt x="125" y="1669"/>
                  </a:cubicBezTo>
                  <a:cubicBezTo>
                    <a:pt x="230" y="2378"/>
                    <a:pt x="845" y="2891"/>
                    <a:pt x="1548" y="2891"/>
                  </a:cubicBezTo>
                  <a:cubicBezTo>
                    <a:pt x="1623" y="2891"/>
                    <a:pt x="1699" y="2885"/>
                    <a:pt x="1775" y="2873"/>
                  </a:cubicBezTo>
                  <a:cubicBezTo>
                    <a:pt x="2560" y="2757"/>
                    <a:pt x="3105" y="2017"/>
                    <a:pt x="2980" y="1223"/>
                  </a:cubicBezTo>
                  <a:cubicBezTo>
                    <a:pt x="2867" y="513"/>
                    <a:pt x="2259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42"/>
            <p:cNvSpPr/>
            <p:nvPr/>
          </p:nvSpPr>
          <p:spPr>
            <a:xfrm flipH="1">
              <a:off x="365017" y="4720295"/>
              <a:ext cx="98571" cy="92145"/>
            </a:xfrm>
            <a:custGeom>
              <a:rect b="b" l="l" r="r" t="t"/>
              <a:pathLst>
                <a:path extrusionOk="0" h="2653" w="2838">
                  <a:moveTo>
                    <a:pt x="1414" y="1"/>
                  </a:moveTo>
                  <a:cubicBezTo>
                    <a:pt x="1348" y="1"/>
                    <a:pt x="1281" y="5"/>
                    <a:pt x="1214" y="15"/>
                  </a:cubicBezTo>
                  <a:cubicBezTo>
                    <a:pt x="491" y="131"/>
                    <a:pt x="0" y="809"/>
                    <a:pt x="108" y="1532"/>
                  </a:cubicBezTo>
                  <a:cubicBezTo>
                    <a:pt x="213" y="2188"/>
                    <a:pt x="781" y="2653"/>
                    <a:pt x="1426" y="2653"/>
                  </a:cubicBezTo>
                  <a:cubicBezTo>
                    <a:pt x="1491" y="2653"/>
                    <a:pt x="1557" y="2648"/>
                    <a:pt x="1624" y="2638"/>
                  </a:cubicBezTo>
                  <a:cubicBezTo>
                    <a:pt x="2347" y="2522"/>
                    <a:pt x="2837" y="1844"/>
                    <a:pt x="2730" y="1121"/>
                  </a:cubicBezTo>
                  <a:cubicBezTo>
                    <a:pt x="2625" y="465"/>
                    <a:pt x="2064" y="1"/>
                    <a:pt x="1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42"/>
            <p:cNvSpPr/>
            <p:nvPr/>
          </p:nvSpPr>
          <p:spPr>
            <a:xfrm flipH="1">
              <a:off x="419547" y="4440490"/>
              <a:ext cx="31016" cy="22785"/>
            </a:xfrm>
            <a:custGeom>
              <a:rect b="b" l="l" r="r" t="t"/>
              <a:pathLst>
                <a:path extrusionOk="0" h="656" w="893">
                  <a:moveTo>
                    <a:pt x="477" y="0"/>
                  </a:moveTo>
                  <a:cubicBezTo>
                    <a:pt x="449" y="0"/>
                    <a:pt x="421" y="2"/>
                    <a:pt x="393" y="7"/>
                  </a:cubicBezTo>
                  <a:cubicBezTo>
                    <a:pt x="161" y="42"/>
                    <a:pt x="0" y="212"/>
                    <a:pt x="27" y="390"/>
                  </a:cubicBezTo>
                  <a:cubicBezTo>
                    <a:pt x="50" y="547"/>
                    <a:pt x="218" y="655"/>
                    <a:pt x="410" y="655"/>
                  </a:cubicBezTo>
                  <a:cubicBezTo>
                    <a:pt x="437" y="655"/>
                    <a:pt x="464" y="653"/>
                    <a:pt x="491" y="649"/>
                  </a:cubicBezTo>
                  <a:cubicBezTo>
                    <a:pt x="723" y="613"/>
                    <a:pt x="892" y="435"/>
                    <a:pt x="865" y="256"/>
                  </a:cubicBezTo>
                  <a:cubicBezTo>
                    <a:pt x="842" y="108"/>
                    <a:pt x="674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42"/>
            <p:cNvSpPr/>
            <p:nvPr/>
          </p:nvSpPr>
          <p:spPr>
            <a:xfrm flipH="1">
              <a:off x="-58546" y="4593869"/>
              <a:ext cx="31016" cy="22472"/>
            </a:xfrm>
            <a:custGeom>
              <a:rect b="b" l="l" r="r" t="t"/>
              <a:pathLst>
                <a:path extrusionOk="0" h="647" w="893">
                  <a:moveTo>
                    <a:pt x="486" y="0"/>
                  </a:moveTo>
                  <a:cubicBezTo>
                    <a:pt x="458" y="0"/>
                    <a:pt x="430" y="2"/>
                    <a:pt x="402" y="6"/>
                  </a:cubicBezTo>
                  <a:cubicBezTo>
                    <a:pt x="170" y="42"/>
                    <a:pt x="0" y="212"/>
                    <a:pt x="27" y="390"/>
                  </a:cubicBezTo>
                  <a:cubicBezTo>
                    <a:pt x="50" y="545"/>
                    <a:pt x="216" y="647"/>
                    <a:pt x="411" y="647"/>
                  </a:cubicBezTo>
                  <a:cubicBezTo>
                    <a:pt x="440" y="647"/>
                    <a:pt x="470" y="644"/>
                    <a:pt x="500" y="640"/>
                  </a:cubicBezTo>
                  <a:cubicBezTo>
                    <a:pt x="732" y="604"/>
                    <a:pt x="892" y="435"/>
                    <a:pt x="866" y="256"/>
                  </a:cubicBezTo>
                  <a:cubicBezTo>
                    <a:pt x="842" y="108"/>
                    <a:pt x="681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42"/>
            <p:cNvSpPr/>
            <p:nvPr/>
          </p:nvSpPr>
          <p:spPr>
            <a:xfrm flipH="1">
              <a:off x="654720" y="4949113"/>
              <a:ext cx="16151" cy="15421"/>
            </a:xfrm>
            <a:custGeom>
              <a:rect b="b" l="l" r="r" t="t"/>
              <a:pathLst>
                <a:path extrusionOk="0" h="444" w="465">
                  <a:moveTo>
                    <a:pt x="179" y="1"/>
                  </a:moveTo>
                  <a:cubicBezTo>
                    <a:pt x="143" y="1"/>
                    <a:pt x="109" y="12"/>
                    <a:pt x="81" y="38"/>
                  </a:cubicBezTo>
                  <a:cubicBezTo>
                    <a:pt x="0" y="100"/>
                    <a:pt x="0" y="234"/>
                    <a:pt x="89" y="341"/>
                  </a:cubicBezTo>
                  <a:cubicBezTo>
                    <a:pt x="143" y="406"/>
                    <a:pt x="219" y="443"/>
                    <a:pt x="288" y="443"/>
                  </a:cubicBezTo>
                  <a:cubicBezTo>
                    <a:pt x="323" y="443"/>
                    <a:pt x="357" y="434"/>
                    <a:pt x="384" y="412"/>
                  </a:cubicBezTo>
                  <a:cubicBezTo>
                    <a:pt x="464" y="350"/>
                    <a:pt x="455" y="207"/>
                    <a:pt x="375" y="109"/>
                  </a:cubicBezTo>
                  <a:cubicBezTo>
                    <a:pt x="317" y="40"/>
                    <a:pt x="24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42"/>
            <p:cNvSpPr/>
            <p:nvPr/>
          </p:nvSpPr>
          <p:spPr>
            <a:xfrm flipH="1">
              <a:off x="421422" y="4737071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9" y="0"/>
                  </a:moveTo>
                  <a:cubicBezTo>
                    <a:pt x="209" y="0"/>
                    <a:pt x="129" y="45"/>
                    <a:pt x="72" y="121"/>
                  </a:cubicBezTo>
                  <a:cubicBezTo>
                    <a:pt x="1" y="237"/>
                    <a:pt x="10" y="371"/>
                    <a:pt x="90" y="424"/>
                  </a:cubicBezTo>
                  <a:cubicBezTo>
                    <a:pt x="117" y="443"/>
                    <a:pt x="148" y="453"/>
                    <a:pt x="180" y="453"/>
                  </a:cubicBezTo>
                  <a:cubicBezTo>
                    <a:pt x="252" y="453"/>
                    <a:pt x="329" y="406"/>
                    <a:pt x="384" y="326"/>
                  </a:cubicBezTo>
                  <a:cubicBezTo>
                    <a:pt x="456" y="219"/>
                    <a:pt x="447" y="85"/>
                    <a:pt x="358" y="23"/>
                  </a:cubicBezTo>
                  <a:cubicBezTo>
                    <a:pt x="334" y="7"/>
                    <a:pt x="308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42"/>
            <p:cNvSpPr/>
            <p:nvPr/>
          </p:nvSpPr>
          <p:spPr>
            <a:xfrm flipH="1">
              <a:off x="105044" y="4823624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1" y="0"/>
                  </a:moveTo>
                  <a:cubicBezTo>
                    <a:pt x="200" y="0"/>
                    <a:pt x="121" y="47"/>
                    <a:pt x="72" y="127"/>
                  </a:cubicBezTo>
                  <a:cubicBezTo>
                    <a:pt x="0" y="234"/>
                    <a:pt x="9" y="368"/>
                    <a:pt x="89" y="430"/>
                  </a:cubicBezTo>
                  <a:cubicBezTo>
                    <a:pt x="115" y="446"/>
                    <a:pt x="144" y="453"/>
                    <a:pt x="173" y="453"/>
                  </a:cubicBezTo>
                  <a:cubicBezTo>
                    <a:pt x="247" y="453"/>
                    <a:pt x="327" y="408"/>
                    <a:pt x="384" y="332"/>
                  </a:cubicBezTo>
                  <a:cubicBezTo>
                    <a:pt x="455" y="216"/>
                    <a:pt x="446" y="82"/>
                    <a:pt x="357" y="29"/>
                  </a:cubicBezTo>
                  <a:cubicBezTo>
                    <a:pt x="332" y="10"/>
                    <a:pt x="303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42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42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42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42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fill="none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42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42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fill="none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42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42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fill="none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42"/>
            <p:cNvSpPr/>
            <p:nvPr/>
          </p:nvSpPr>
          <p:spPr>
            <a:xfrm flipH="1">
              <a:off x="62913" y="5286296"/>
              <a:ext cx="261258" cy="177865"/>
            </a:xfrm>
            <a:custGeom>
              <a:rect b="b" l="l" r="r" t="t"/>
              <a:pathLst>
                <a:path extrusionOk="0" fill="none" h="5121" w="7522">
                  <a:moveTo>
                    <a:pt x="1" y="2346"/>
                  </a:moveTo>
                  <a:lnTo>
                    <a:pt x="4105" y="5121"/>
                  </a:lnTo>
                  <a:lnTo>
                    <a:pt x="752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42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42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fill="none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42"/>
            <p:cNvSpPr/>
            <p:nvPr/>
          </p:nvSpPr>
          <p:spPr>
            <a:xfrm flipH="1">
              <a:off x="747387" y="5415188"/>
              <a:ext cx="62935" cy="109095"/>
            </a:xfrm>
            <a:custGeom>
              <a:rect b="b" l="l" r="r" t="t"/>
              <a:pathLst>
                <a:path extrusionOk="0" fill="none" h="3141" w="1812">
                  <a:moveTo>
                    <a:pt x="1812" y="0"/>
                  </a:moveTo>
                  <a:lnTo>
                    <a:pt x="1" y="314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42"/>
            <p:cNvSpPr/>
            <p:nvPr/>
          </p:nvSpPr>
          <p:spPr>
            <a:xfrm flipH="1">
              <a:off x="8193359" y="-20175"/>
              <a:ext cx="1306680" cy="1328657"/>
            </a:xfrm>
            <a:custGeom>
              <a:rect b="b" l="l" r="r" t="t"/>
              <a:pathLst>
                <a:path extrusionOk="0" h="38254" w="28682">
                  <a:moveTo>
                    <a:pt x="0" y="0"/>
                  </a:moveTo>
                  <a:lnTo>
                    <a:pt x="0" y="38253"/>
                  </a:lnTo>
                  <a:lnTo>
                    <a:pt x="999" y="38253"/>
                  </a:lnTo>
                  <a:cubicBezTo>
                    <a:pt x="1472" y="38253"/>
                    <a:pt x="2204" y="32428"/>
                    <a:pt x="2667" y="28119"/>
                  </a:cubicBezTo>
                  <a:cubicBezTo>
                    <a:pt x="2783" y="27073"/>
                    <a:pt x="3616" y="26551"/>
                    <a:pt x="4440" y="26551"/>
                  </a:cubicBezTo>
                  <a:cubicBezTo>
                    <a:pt x="5267" y="26551"/>
                    <a:pt x="6084" y="27077"/>
                    <a:pt x="6156" y="28128"/>
                  </a:cubicBezTo>
                  <a:cubicBezTo>
                    <a:pt x="6156" y="28181"/>
                    <a:pt x="6165" y="28235"/>
                    <a:pt x="6165" y="28289"/>
                  </a:cubicBezTo>
                  <a:lnTo>
                    <a:pt x="6165" y="33008"/>
                  </a:lnTo>
                  <a:cubicBezTo>
                    <a:pt x="6165" y="33579"/>
                    <a:pt x="6611" y="34078"/>
                    <a:pt x="7190" y="34087"/>
                  </a:cubicBezTo>
                  <a:cubicBezTo>
                    <a:pt x="7201" y="34087"/>
                    <a:pt x="7212" y="34088"/>
                    <a:pt x="7223" y="34088"/>
                  </a:cubicBezTo>
                  <a:cubicBezTo>
                    <a:pt x="7486" y="34088"/>
                    <a:pt x="7724" y="33982"/>
                    <a:pt x="7904" y="33820"/>
                  </a:cubicBezTo>
                  <a:cubicBezTo>
                    <a:pt x="8091" y="33659"/>
                    <a:pt x="8216" y="33427"/>
                    <a:pt x="8243" y="33159"/>
                  </a:cubicBezTo>
                  <a:lnTo>
                    <a:pt x="9653" y="20456"/>
                  </a:lnTo>
                  <a:cubicBezTo>
                    <a:pt x="9713" y="19914"/>
                    <a:pt x="10144" y="19634"/>
                    <a:pt x="10574" y="19634"/>
                  </a:cubicBezTo>
                  <a:cubicBezTo>
                    <a:pt x="10972" y="19634"/>
                    <a:pt x="11370" y="19874"/>
                    <a:pt x="11473" y="20367"/>
                  </a:cubicBezTo>
                  <a:lnTo>
                    <a:pt x="12614" y="25916"/>
                  </a:lnTo>
                  <a:cubicBezTo>
                    <a:pt x="12723" y="26442"/>
                    <a:pt x="13185" y="26813"/>
                    <a:pt x="13705" y="26813"/>
                  </a:cubicBezTo>
                  <a:cubicBezTo>
                    <a:pt x="13740" y="26813"/>
                    <a:pt x="13775" y="26811"/>
                    <a:pt x="13810" y="26808"/>
                  </a:cubicBezTo>
                  <a:cubicBezTo>
                    <a:pt x="14095" y="26781"/>
                    <a:pt x="14345" y="26656"/>
                    <a:pt x="14524" y="26460"/>
                  </a:cubicBezTo>
                  <a:cubicBezTo>
                    <a:pt x="14702" y="26263"/>
                    <a:pt x="14818" y="26014"/>
                    <a:pt x="14827" y="25728"/>
                  </a:cubicBezTo>
                  <a:lnTo>
                    <a:pt x="15237" y="12097"/>
                  </a:lnTo>
                  <a:cubicBezTo>
                    <a:pt x="15291" y="10322"/>
                    <a:pt x="16745" y="8912"/>
                    <a:pt x="18520" y="8912"/>
                  </a:cubicBezTo>
                  <a:cubicBezTo>
                    <a:pt x="19430" y="8912"/>
                    <a:pt x="20251" y="8546"/>
                    <a:pt x="20849" y="7949"/>
                  </a:cubicBezTo>
                  <a:cubicBezTo>
                    <a:pt x="21437" y="7351"/>
                    <a:pt x="21812" y="6530"/>
                    <a:pt x="21812" y="5629"/>
                  </a:cubicBezTo>
                  <a:cubicBezTo>
                    <a:pt x="21812" y="4853"/>
                    <a:pt x="22080" y="4122"/>
                    <a:pt x="22535" y="3542"/>
                  </a:cubicBezTo>
                  <a:cubicBezTo>
                    <a:pt x="22990" y="2971"/>
                    <a:pt x="23632" y="2543"/>
                    <a:pt x="24390" y="2364"/>
                  </a:cubicBezTo>
                  <a:lnTo>
                    <a:pt x="27745" y="482"/>
                  </a:lnTo>
                  <a:cubicBezTo>
                    <a:pt x="28057" y="312"/>
                    <a:pt x="28369" y="152"/>
                    <a:pt x="28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1" name="Google Shape;4091;p42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2" name="Google Shape;4092;p42"/>
          <p:cNvSpPr txBox="1"/>
          <p:nvPr>
            <p:ph idx="1" type="body"/>
          </p:nvPr>
        </p:nvSpPr>
        <p:spPr>
          <a:xfrm>
            <a:off x="1581150" y="1237425"/>
            <a:ext cx="59817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4" name="Google Shape;4094;p43"/>
          <p:cNvGrpSpPr/>
          <p:nvPr/>
        </p:nvGrpSpPr>
        <p:grpSpPr>
          <a:xfrm>
            <a:off x="-817382" y="-20175"/>
            <a:ext cx="10816603" cy="6215594"/>
            <a:chOff x="-817382" y="-20175"/>
            <a:chExt cx="10816603" cy="6215594"/>
          </a:xfrm>
        </p:grpSpPr>
        <p:sp>
          <p:nvSpPr>
            <p:cNvPr id="4095" name="Google Shape;4095;p43"/>
            <p:cNvSpPr/>
            <p:nvPr/>
          </p:nvSpPr>
          <p:spPr>
            <a:xfrm flipH="1">
              <a:off x="-415180" y="-20170"/>
              <a:ext cx="9914913" cy="5569530"/>
            </a:xfrm>
            <a:custGeom>
              <a:rect b="b" l="l" r="r" t="t"/>
              <a:pathLst>
                <a:path extrusionOk="0" h="160355" w="285465">
                  <a:moveTo>
                    <a:pt x="0" y="0"/>
                  </a:moveTo>
                  <a:lnTo>
                    <a:pt x="0" y="160355"/>
                  </a:lnTo>
                  <a:lnTo>
                    <a:pt x="285465" y="160355"/>
                  </a:lnTo>
                  <a:lnTo>
                    <a:pt x="2854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43"/>
            <p:cNvSpPr/>
            <p:nvPr/>
          </p:nvSpPr>
          <p:spPr>
            <a:xfrm flipH="1">
              <a:off x="-529206" y="2659303"/>
              <a:ext cx="664363" cy="613932"/>
            </a:xfrm>
            <a:custGeom>
              <a:rect b="b" l="l" r="r" t="t"/>
              <a:pathLst>
                <a:path extrusionOk="0" h="17676" w="19128">
                  <a:moveTo>
                    <a:pt x="9563" y="1"/>
                  </a:moveTo>
                  <a:cubicBezTo>
                    <a:pt x="8795" y="1"/>
                    <a:pt x="8025" y="418"/>
                    <a:pt x="7584" y="1252"/>
                  </a:cubicBezTo>
                  <a:lnTo>
                    <a:pt x="6442" y="3411"/>
                  </a:lnTo>
                  <a:lnTo>
                    <a:pt x="884" y="13937"/>
                  </a:lnTo>
                  <a:cubicBezTo>
                    <a:pt x="1" y="15597"/>
                    <a:pt x="1107" y="17675"/>
                    <a:pt x="2856" y="17675"/>
                  </a:cubicBezTo>
                  <a:lnTo>
                    <a:pt x="16264" y="17675"/>
                  </a:lnTo>
                  <a:cubicBezTo>
                    <a:pt x="18021" y="17675"/>
                    <a:pt x="19127" y="15597"/>
                    <a:pt x="18244" y="13937"/>
                  </a:cubicBezTo>
                  <a:lnTo>
                    <a:pt x="16870" y="11332"/>
                  </a:lnTo>
                  <a:lnTo>
                    <a:pt x="14890" y="7595"/>
                  </a:lnTo>
                  <a:lnTo>
                    <a:pt x="12294" y="2670"/>
                  </a:lnTo>
                  <a:lnTo>
                    <a:pt x="11536" y="1252"/>
                  </a:lnTo>
                  <a:cubicBezTo>
                    <a:pt x="11099" y="418"/>
                    <a:pt x="10331" y="1"/>
                    <a:pt x="9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43"/>
            <p:cNvSpPr/>
            <p:nvPr/>
          </p:nvSpPr>
          <p:spPr>
            <a:xfrm flipH="1">
              <a:off x="-692171" y="3017118"/>
              <a:ext cx="990293" cy="915479"/>
            </a:xfrm>
            <a:custGeom>
              <a:rect b="b" l="l" r="r" t="t"/>
              <a:pathLst>
                <a:path extrusionOk="0" h="26358" w="28512">
                  <a:moveTo>
                    <a:pt x="14253" y="0"/>
                  </a:moveTo>
                  <a:cubicBezTo>
                    <a:pt x="13108" y="0"/>
                    <a:pt x="11963" y="620"/>
                    <a:pt x="11312" y="1860"/>
                  </a:cubicBezTo>
                  <a:lnTo>
                    <a:pt x="8395" y="7373"/>
                  </a:lnTo>
                  <a:lnTo>
                    <a:pt x="6307" y="11316"/>
                  </a:lnTo>
                  <a:lnTo>
                    <a:pt x="4720" y="14323"/>
                  </a:lnTo>
                  <a:lnTo>
                    <a:pt x="2329" y="18855"/>
                  </a:lnTo>
                  <a:lnTo>
                    <a:pt x="1472" y="20469"/>
                  </a:lnTo>
                  <a:lnTo>
                    <a:pt x="1312" y="20773"/>
                  </a:lnTo>
                  <a:cubicBezTo>
                    <a:pt x="0" y="23253"/>
                    <a:pt x="1642" y="26357"/>
                    <a:pt x="4256" y="26357"/>
                  </a:cubicBezTo>
                  <a:lnTo>
                    <a:pt x="24257" y="26357"/>
                  </a:lnTo>
                  <a:cubicBezTo>
                    <a:pt x="26870" y="26357"/>
                    <a:pt x="28512" y="23253"/>
                    <a:pt x="27201" y="20773"/>
                  </a:cubicBezTo>
                  <a:lnTo>
                    <a:pt x="26942" y="20282"/>
                  </a:lnTo>
                  <a:lnTo>
                    <a:pt x="22205" y="11316"/>
                  </a:lnTo>
                  <a:lnTo>
                    <a:pt x="20117" y="7373"/>
                  </a:lnTo>
                  <a:lnTo>
                    <a:pt x="17833" y="3056"/>
                  </a:lnTo>
                  <a:lnTo>
                    <a:pt x="17200" y="1860"/>
                  </a:lnTo>
                  <a:cubicBezTo>
                    <a:pt x="16544" y="620"/>
                    <a:pt x="15398" y="0"/>
                    <a:pt x="14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43"/>
            <p:cNvSpPr/>
            <p:nvPr/>
          </p:nvSpPr>
          <p:spPr>
            <a:xfrm flipH="1">
              <a:off x="-817382" y="3514869"/>
              <a:ext cx="1240680" cy="1146798"/>
            </a:xfrm>
            <a:custGeom>
              <a:rect b="b" l="l" r="r" t="t"/>
              <a:pathLst>
                <a:path extrusionOk="0" h="33018" w="35721">
                  <a:moveTo>
                    <a:pt x="17860" y="1"/>
                  </a:moveTo>
                  <a:cubicBezTo>
                    <a:pt x="16424" y="1"/>
                    <a:pt x="14988" y="777"/>
                    <a:pt x="14167" y="2329"/>
                  </a:cubicBezTo>
                  <a:lnTo>
                    <a:pt x="7904" y="14185"/>
                  </a:lnTo>
                  <a:lnTo>
                    <a:pt x="1642" y="26032"/>
                  </a:lnTo>
                  <a:cubicBezTo>
                    <a:pt x="0" y="29137"/>
                    <a:pt x="2052" y="33017"/>
                    <a:pt x="5335" y="33017"/>
                  </a:cubicBezTo>
                  <a:lnTo>
                    <a:pt x="30385" y="33017"/>
                  </a:lnTo>
                  <a:cubicBezTo>
                    <a:pt x="33668" y="33017"/>
                    <a:pt x="35720" y="29137"/>
                    <a:pt x="34079" y="26032"/>
                  </a:cubicBezTo>
                  <a:lnTo>
                    <a:pt x="27816" y="14185"/>
                  </a:lnTo>
                  <a:lnTo>
                    <a:pt x="21553" y="2329"/>
                  </a:lnTo>
                  <a:cubicBezTo>
                    <a:pt x="20733" y="777"/>
                    <a:pt x="19296" y="1"/>
                    <a:pt x="17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43"/>
            <p:cNvSpPr/>
            <p:nvPr/>
          </p:nvSpPr>
          <p:spPr>
            <a:xfrm flipH="1">
              <a:off x="-528894" y="3052892"/>
              <a:ext cx="474724" cy="220343"/>
            </a:xfrm>
            <a:custGeom>
              <a:rect b="b" l="l" r="r" t="t"/>
              <a:pathLst>
                <a:path extrusionOk="0" h="6344" w="13668">
                  <a:moveTo>
                    <a:pt x="11419" y="0"/>
                  </a:moveTo>
                  <a:lnTo>
                    <a:pt x="10572" y="910"/>
                  </a:lnTo>
                  <a:cubicBezTo>
                    <a:pt x="9939" y="1615"/>
                    <a:pt x="9073" y="1999"/>
                    <a:pt x="8172" y="1999"/>
                  </a:cubicBezTo>
                  <a:lnTo>
                    <a:pt x="8038" y="1999"/>
                  </a:lnTo>
                  <a:cubicBezTo>
                    <a:pt x="7137" y="1999"/>
                    <a:pt x="6272" y="2391"/>
                    <a:pt x="5639" y="3087"/>
                  </a:cubicBezTo>
                  <a:lnTo>
                    <a:pt x="5353" y="3399"/>
                  </a:lnTo>
                  <a:cubicBezTo>
                    <a:pt x="5032" y="3747"/>
                    <a:pt x="4657" y="4024"/>
                    <a:pt x="4247" y="4211"/>
                  </a:cubicBezTo>
                  <a:cubicBezTo>
                    <a:pt x="3837" y="4390"/>
                    <a:pt x="3399" y="4488"/>
                    <a:pt x="2944" y="4488"/>
                  </a:cubicBezTo>
                  <a:cubicBezTo>
                    <a:pt x="1713" y="4488"/>
                    <a:pt x="598" y="5210"/>
                    <a:pt x="1" y="6343"/>
                  </a:cubicBezTo>
                  <a:lnTo>
                    <a:pt x="10813" y="6343"/>
                  </a:lnTo>
                  <a:cubicBezTo>
                    <a:pt x="12570" y="6343"/>
                    <a:pt x="13668" y="4265"/>
                    <a:pt x="12793" y="2605"/>
                  </a:cubicBezTo>
                  <a:lnTo>
                    <a:pt x="11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43"/>
            <p:cNvSpPr/>
            <p:nvPr/>
          </p:nvSpPr>
          <p:spPr>
            <a:xfrm flipH="1">
              <a:off x="-388540" y="3671964"/>
              <a:ext cx="686662" cy="260633"/>
            </a:xfrm>
            <a:custGeom>
              <a:rect b="b" l="l" r="r" t="t"/>
              <a:pathLst>
                <a:path extrusionOk="0" h="7504" w="19770">
                  <a:moveTo>
                    <a:pt x="2329" y="1"/>
                  </a:moveTo>
                  <a:lnTo>
                    <a:pt x="1472" y="1615"/>
                  </a:lnTo>
                  <a:lnTo>
                    <a:pt x="1312" y="1919"/>
                  </a:lnTo>
                  <a:cubicBezTo>
                    <a:pt x="0" y="4399"/>
                    <a:pt x="1633" y="7503"/>
                    <a:pt x="4256" y="7503"/>
                  </a:cubicBezTo>
                  <a:lnTo>
                    <a:pt x="19769" y="7503"/>
                  </a:lnTo>
                  <a:lnTo>
                    <a:pt x="18110" y="5692"/>
                  </a:lnTo>
                  <a:cubicBezTo>
                    <a:pt x="17093" y="4577"/>
                    <a:pt x="15719" y="3953"/>
                    <a:pt x="14274" y="3953"/>
                  </a:cubicBezTo>
                  <a:lnTo>
                    <a:pt x="13587" y="3953"/>
                  </a:lnTo>
                  <a:cubicBezTo>
                    <a:pt x="12151" y="3953"/>
                    <a:pt x="10768" y="3328"/>
                    <a:pt x="9751" y="2222"/>
                  </a:cubicBezTo>
                  <a:lnTo>
                    <a:pt x="9305" y="1731"/>
                  </a:lnTo>
                  <a:cubicBezTo>
                    <a:pt x="9135" y="1544"/>
                    <a:pt x="8957" y="1374"/>
                    <a:pt x="8761" y="1214"/>
                  </a:cubicBezTo>
                  <a:cubicBezTo>
                    <a:pt x="7904" y="500"/>
                    <a:pt x="6878" y="81"/>
                    <a:pt x="5799" y="10"/>
                  </a:cubicBezTo>
                  <a:cubicBezTo>
                    <a:pt x="5692" y="1"/>
                    <a:pt x="5585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43"/>
            <p:cNvSpPr/>
            <p:nvPr/>
          </p:nvSpPr>
          <p:spPr>
            <a:xfrm flipH="1">
              <a:off x="-467556" y="3417896"/>
              <a:ext cx="221906" cy="167966"/>
            </a:xfrm>
            <a:custGeom>
              <a:rect b="b" l="l" r="r" t="t"/>
              <a:pathLst>
                <a:path extrusionOk="0" h="4836" w="6389">
                  <a:moveTo>
                    <a:pt x="2293" y="0"/>
                  </a:moveTo>
                  <a:cubicBezTo>
                    <a:pt x="1740" y="0"/>
                    <a:pt x="1250" y="366"/>
                    <a:pt x="1044" y="919"/>
                  </a:cubicBezTo>
                  <a:cubicBezTo>
                    <a:pt x="848" y="1455"/>
                    <a:pt x="590" y="2159"/>
                    <a:pt x="349" y="2819"/>
                  </a:cubicBezTo>
                  <a:cubicBezTo>
                    <a:pt x="1" y="3783"/>
                    <a:pt x="652" y="4836"/>
                    <a:pt x="1598" y="4836"/>
                  </a:cubicBezTo>
                  <a:lnTo>
                    <a:pt x="4693" y="4836"/>
                  </a:lnTo>
                  <a:cubicBezTo>
                    <a:pt x="5746" y="4836"/>
                    <a:pt x="6388" y="3569"/>
                    <a:pt x="5835" y="2587"/>
                  </a:cubicBezTo>
                  <a:lnTo>
                    <a:pt x="5380" y="1776"/>
                  </a:lnTo>
                  <a:cubicBezTo>
                    <a:pt x="4756" y="669"/>
                    <a:pt x="3649" y="0"/>
                    <a:pt x="2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43"/>
            <p:cNvSpPr/>
            <p:nvPr/>
          </p:nvSpPr>
          <p:spPr>
            <a:xfrm flipH="1">
              <a:off x="-391318" y="2755443"/>
              <a:ext cx="283244" cy="206693"/>
            </a:xfrm>
            <a:custGeom>
              <a:rect b="b" l="l" r="r" t="t"/>
              <a:pathLst>
                <a:path extrusionOk="0" fill="none" h="5951" w="8155">
                  <a:moveTo>
                    <a:pt x="1" y="0"/>
                  </a:moveTo>
                  <a:lnTo>
                    <a:pt x="1339" y="0"/>
                  </a:lnTo>
                  <a:cubicBezTo>
                    <a:pt x="1999" y="0"/>
                    <a:pt x="2615" y="393"/>
                    <a:pt x="2945" y="1026"/>
                  </a:cubicBezTo>
                  <a:lnTo>
                    <a:pt x="4970" y="4934"/>
                  </a:lnTo>
                  <a:cubicBezTo>
                    <a:pt x="5300" y="5567"/>
                    <a:pt x="5915" y="5951"/>
                    <a:pt x="6576" y="5951"/>
                  </a:cubicBezTo>
                  <a:lnTo>
                    <a:pt x="8155" y="5951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43"/>
            <p:cNvSpPr/>
            <p:nvPr/>
          </p:nvSpPr>
          <p:spPr>
            <a:xfrm flipH="1">
              <a:off x="-226478" y="3285287"/>
              <a:ext cx="101037" cy="304917"/>
            </a:xfrm>
            <a:custGeom>
              <a:rect b="b" l="l" r="r" t="t"/>
              <a:pathLst>
                <a:path extrusionOk="0" fill="none" h="8779" w="2909">
                  <a:moveTo>
                    <a:pt x="2909" y="8778"/>
                  </a:moveTo>
                  <a:lnTo>
                    <a:pt x="1098" y="8778"/>
                  </a:lnTo>
                  <a:cubicBezTo>
                    <a:pt x="429" y="8778"/>
                    <a:pt x="0" y="8002"/>
                    <a:pt x="304" y="7360"/>
                  </a:cubicBezTo>
                  <a:lnTo>
                    <a:pt x="2177" y="3399"/>
                  </a:lnTo>
                  <a:cubicBezTo>
                    <a:pt x="2480" y="2748"/>
                    <a:pt x="2052" y="1972"/>
                    <a:pt x="1383" y="1972"/>
                  </a:cubicBezTo>
                  <a:cubicBezTo>
                    <a:pt x="678" y="1972"/>
                    <a:pt x="250" y="1133"/>
                    <a:pt x="625" y="482"/>
                  </a:cubicBezTo>
                  <a:lnTo>
                    <a:pt x="90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43"/>
            <p:cNvSpPr/>
            <p:nvPr/>
          </p:nvSpPr>
          <p:spPr>
            <a:xfrm flipH="1">
              <a:off x="-617219" y="3595136"/>
              <a:ext cx="234618" cy="97633"/>
            </a:xfrm>
            <a:custGeom>
              <a:rect b="b" l="l" r="r" t="t"/>
              <a:pathLst>
                <a:path extrusionOk="0" fill="none" h="2811" w="6755">
                  <a:moveTo>
                    <a:pt x="6754" y="2810"/>
                  </a:moveTo>
                  <a:lnTo>
                    <a:pt x="2749" y="2810"/>
                  </a:lnTo>
                  <a:cubicBezTo>
                    <a:pt x="2008" y="2810"/>
                    <a:pt x="1312" y="2382"/>
                    <a:pt x="929" y="1677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43"/>
            <p:cNvSpPr/>
            <p:nvPr/>
          </p:nvSpPr>
          <p:spPr>
            <a:xfrm flipH="1">
              <a:off x="-679807" y="3944962"/>
              <a:ext cx="546307" cy="348610"/>
            </a:xfrm>
            <a:custGeom>
              <a:rect b="b" l="l" r="r" t="t"/>
              <a:pathLst>
                <a:path extrusionOk="0" fill="none" h="10037" w="15729">
                  <a:moveTo>
                    <a:pt x="0" y="0"/>
                  </a:moveTo>
                  <a:lnTo>
                    <a:pt x="1927" y="4782"/>
                  </a:lnTo>
                  <a:cubicBezTo>
                    <a:pt x="2436" y="6040"/>
                    <a:pt x="3587" y="6860"/>
                    <a:pt x="4853" y="6860"/>
                  </a:cubicBezTo>
                  <a:lnTo>
                    <a:pt x="6165" y="6860"/>
                  </a:lnTo>
                  <a:cubicBezTo>
                    <a:pt x="7244" y="6860"/>
                    <a:pt x="8252" y="7458"/>
                    <a:pt x="8841" y="8448"/>
                  </a:cubicBezTo>
                  <a:cubicBezTo>
                    <a:pt x="9430" y="9438"/>
                    <a:pt x="10438" y="10036"/>
                    <a:pt x="11517" y="10036"/>
                  </a:cubicBezTo>
                  <a:lnTo>
                    <a:pt x="15728" y="1003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43"/>
            <p:cNvSpPr/>
            <p:nvPr/>
          </p:nvSpPr>
          <p:spPr>
            <a:xfrm flipH="1">
              <a:off x="82120" y="3514556"/>
              <a:ext cx="164875" cy="221593"/>
            </a:xfrm>
            <a:custGeom>
              <a:rect b="b" l="l" r="r" t="t"/>
              <a:pathLst>
                <a:path extrusionOk="0" h="6380" w="4747">
                  <a:moveTo>
                    <a:pt x="3248" y="1"/>
                  </a:moveTo>
                  <a:lnTo>
                    <a:pt x="857" y="4533"/>
                  </a:lnTo>
                  <a:lnTo>
                    <a:pt x="0" y="6147"/>
                  </a:lnTo>
                  <a:cubicBezTo>
                    <a:pt x="384" y="6299"/>
                    <a:pt x="803" y="6379"/>
                    <a:pt x="1240" y="6379"/>
                  </a:cubicBezTo>
                  <a:cubicBezTo>
                    <a:pt x="2570" y="6379"/>
                    <a:pt x="3729" y="5639"/>
                    <a:pt x="4327" y="4542"/>
                  </a:cubicBezTo>
                  <a:cubicBezTo>
                    <a:pt x="4595" y="4051"/>
                    <a:pt x="4746" y="3480"/>
                    <a:pt x="4746" y="2873"/>
                  </a:cubicBezTo>
                  <a:cubicBezTo>
                    <a:pt x="4746" y="1687"/>
                    <a:pt x="4157" y="634"/>
                    <a:pt x="3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43"/>
            <p:cNvSpPr/>
            <p:nvPr/>
          </p:nvSpPr>
          <p:spPr>
            <a:xfrm flipH="1">
              <a:off x="-291845" y="2659303"/>
              <a:ext cx="203289" cy="150079"/>
            </a:xfrm>
            <a:custGeom>
              <a:rect b="b" l="l" r="r" t="t"/>
              <a:pathLst>
                <a:path extrusionOk="0" h="4321" w="5853">
                  <a:moveTo>
                    <a:pt x="3122" y="1"/>
                  </a:moveTo>
                  <a:cubicBezTo>
                    <a:pt x="2354" y="1"/>
                    <a:pt x="1584" y="418"/>
                    <a:pt x="1143" y="1252"/>
                  </a:cubicBezTo>
                  <a:lnTo>
                    <a:pt x="1" y="3411"/>
                  </a:lnTo>
                  <a:cubicBezTo>
                    <a:pt x="706" y="3982"/>
                    <a:pt x="1598" y="4321"/>
                    <a:pt x="2570" y="4321"/>
                  </a:cubicBezTo>
                  <a:cubicBezTo>
                    <a:pt x="3917" y="4321"/>
                    <a:pt x="5104" y="3669"/>
                    <a:pt x="5853" y="2670"/>
                  </a:cubicBezTo>
                  <a:lnTo>
                    <a:pt x="5095" y="1252"/>
                  </a:lnTo>
                  <a:cubicBezTo>
                    <a:pt x="4658" y="418"/>
                    <a:pt x="3890" y="1"/>
                    <a:pt x="3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43"/>
            <p:cNvSpPr/>
            <p:nvPr/>
          </p:nvSpPr>
          <p:spPr>
            <a:xfrm flipH="1">
              <a:off x="-419521" y="2597827"/>
              <a:ext cx="455517" cy="337357"/>
            </a:xfrm>
            <a:custGeom>
              <a:rect b="b" l="l" r="r" t="t"/>
              <a:pathLst>
                <a:path extrusionOk="0" h="9713" w="13115">
                  <a:moveTo>
                    <a:pt x="6787" y="0"/>
                  </a:moveTo>
                  <a:cubicBezTo>
                    <a:pt x="6095" y="0"/>
                    <a:pt x="5401" y="331"/>
                    <a:pt x="4978" y="997"/>
                  </a:cubicBezTo>
                  <a:lnTo>
                    <a:pt x="1954" y="5743"/>
                  </a:lnTo>
                  <a:lnTo>
                    <a:pt x="1490" y="6474"/>
                  </a:lnTo>
                  <a:lnTo>
                    <a:pt x="928" y="7357"/>
                  </a:lnTo>
                  <a:lnTo>
                    <a:pt x="464" y="8089"/>
                  </a:lnTo>
                  <a:lnTo>
                    <a:pt x="393" y="8187"/>
                  </a:lnTo>
                  <a:cubicBezTo>
                    <a:pt x="1" y="8811"/>
                    <a:pt x="447" y="9623"/>
                    <a:pt x="1178" y="9623"/>
                  </a:cubicBezTo>
                  <a:lnTo>
                    <a:pt x="11937" y="9712"/>
                  </a:lnTo>
                  <a:cubicBezTo>
                    <a:pt x="12659" y="9712"/>
                    <a:pt x="13114" y="8936"/>
                    <a:pt x="12758" y="8312"/>
                  </a:cubicBezTo>
                  <a:lnTo>
                    <a:pt x="12624" y="8089"/>
                  </a:lnTo>
                  <a:lnTo>
                    <a:pt x="12213" y="7357"/>
                  </a:lnTo>
                  <a:lnTo>
                    <a:pt x="11705" y="6474"/>
                  </a:lnTo>
                  <a:lnTo>
                    <a:pt x="11295" y="5743"/>
                  </a:lnTo>
                  <a:lnTo>
                    <a:pt x="8645" y="1086"/>
                  </a:lnTo>
                  <a:cubicBezTo>
                    <a:pt x="8238" y="364"/>
                    <a:pt x="7514" y="0"/>
                    <a:pt x="6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43"/>
            <p:cNvSpPr/>
            <p:nvPr/>
          </p:nvSpPr>
          <p:spPr>
            <a:xfrm flipH="1">
              <a:off x="-267393" y="2461710"/>
              <a:ext cx="136395" cy="136047"/>
            </a:xfrm>
            <a:custGeom>
              <a:rect b="b" l="l" r="r" t="t"/>
              <a:pathLst>
                <a:path extrusionOk="0" h="3917" w="3927">
                  <a:moveTo>
                    <a:pt x="1964" y="0"/>
                  </a:moveTo>
                  <a:cubicBezTo>
                    <a:pt x="884" y="0"/>
                    <a:pt x="1" y="874"/>
                    <a:pt x="1" y="1963"/>
                  </a:cubicBezTo>
                  <a:cubicBezTo>
                    <a:pt x="1" y="3042"/>
                    <a:pt x="884" y="3917"/>
                    <a:pt x="1964" y="3917"/>
                  </a:cubicBezTo>
                  <a:cubicBezTo>
                    <a:pt x="3043" y="3917"/>
                    <a:pt x="3926" y="3042"/>
                    <a:pt x="3926" y="1963"/>
                  </a:cubicBezTo>
                  <a:cubicBezTo>
                    <a:pt x="3926" y="874"/>
                    <a:pt x="3043" y="0"/>
                    <a:pt x="1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43"/>
            <p:cNvSpPr/>
            <p:nvPr/>
          </p:nvSpPr>
          <p:spPr>
            <a:xfrm flipH="1">
              <a:off x="-402468" y="2853354"/>
              <a:ext cx="422347" cy="25424"/>
            </a:xfrm>
            <a:custGeom>
              <a:rect b="b" l="l" r="r" t="t"/>
              <a:pathLst>
                <a:path extrusionOk="0" h="732" w="12160">
                  <a:moveTo>
                    <a:pt x="464" y="0"/>
                  </a:moveTo>
                  <a:lnTo>
                    <a:pt x="0" y="732"/>
                  </a:lnTo>
                  <a:lnTo>
                    <a:pt x="12160" y="732"/>
                  </a:lnTo>
                  <a:lnTo>
                    <a:pt x="11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43"/>
            <p:cNvSpPr/>
            <p:nvPr/>
          </p:nvSpPr>
          <p:spPr>
            <a:xfrm flipH="1">
              <a:off x="-370548" y="2797261"/>
              <a:ext cx="354792" cy="25459"/>
            </a:xfrm>
            <a:custGeom>
              <a:rect b="b" l="l" r="r" t="t"/>
              <a:pathLst>
                <a:path extrusionOk="0" h="733" w="10215">
                  <a:moveTo>
                    <a:pt x="464" y="1"/>
                  </a:moveTo>
                  <a:lnTo>
                    <a:pt x="0" y="732"/>
                  </a:lnTo>
                  <a:lnTo>
                    <a:pt x="10215" y="732"/>
                  </a:lnTo>
                  <a:lnTo>
                    <a:pt x="9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43"/>
            <p:cNvSpPr/>
            <p:nvPr/>
          </p:nvSpPr>
          <p:spPr>
            <a:xfrm flipH="1">
              <a:off x="-363428" y="2828242"/>
              <a:ext cx="344269" cy="35"/>
            </a:xfrm>
            <a:custGeom>
              <a:rect b="b" l="l" r="r" t="t"/>
              <a:pathLst>
                <a:path extrusionOk="0" fill="none" h="1" w="9912">
                  <a:moveTo>
                    <a:pt x="0" y="1"/>
                  </a:moveTo>
                  <a:lnTo>
                    <a:pt x="99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43"/>
            <p:cNvSpPr/>
            <p:nvPr/>
          </p:nvSpPr>
          <p:spPr>
            <a:xfrm flipH="1">
              <a:off x="-393507" y="2891143"/>
              <a:ext cx="410295" cy="35"/>
            </a:xfrm>
            <a:custGeom>
              <a:rect b="b" l="l" r="r" t="t"/>
              <a:pathLst>
                <a:path extrusionOk="0" fill="none" h="1" w="11813">
                  <a:moveTo>
                    <a:pt x="1" y="1"/>
                  </a:moveTo>
                  <a:lnTo>
                    <a:pt x="11812" y="1"/>
                  </a:lnTo>
                </a:path>
              </a:pathLst>
            </a:custGeom>
            <a:noFill/>
            <a:ln cap="rnd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43"/>
            <p:cNvSpPr/>
            <p:nvPr/>
          </p:nvSpPr>
          <p:spPr>
            <a:xfrm flipH="1">
              <a:off x="8742739" y="3553457"/>
              <a:ext cx="875988" cy="810136"/>
            </a:xfrm>
            <a:custGeom>
              <a:rect b="b" l="l" r="r" t="t"/>
              <a:pathLst>
                <a:path extrusionOk="0" h="23325" w="25221">
                  <a:moveTo>
                    <a:pt x="12610" y="0"/>
                  </a:moveTo>
                  <a:cubicBezTo>
                    <a:pt x="11595" y="0"/>
                    <a:pt x="10581" y="549"/>
                    <a:pt x="10001" y="1646"/>
                  </a:cubicBezTo>
                  <a:lnTo>
                    <a:pt x="8493" y="4492"/>
                  </a:lnTo>
                  <a:lnTo>
                    <a:pt x="1160" y="18382"/>
                  </a:lnTo>
                  <a:cubicBezTo>
                    <a:pt x="0" y="20586"/>
                    <a:pt x="1446" y="23324"/>
                    <a:pt x="3765" y="23324"/>
                  </a:cubicBezTo>
                  <a:lnTo>
                    <a:pt x="21455" y="23324"/>
                  </a:lnTo>
                  <a:cubicBezTo>
                    <a:pt x="23775" y="23324"/>
                    <a:pt x="25220" y="20586"/>
                    <a:pt x="24069" y="18382"/>
                  </a:cubicBezTo>
                  <a:lnTo>
                    <a:pt x="22249" y="14947"/>
                  </a:lnTo>
                  <a:lnTo>
                    <a:pt x="19644" y="10014"/>
                  </a:lnTo>
                  <a:lnTo>
                    <a:pt x="16210" y="3529"/>
                  </a:lnTo>
                  <a:lnTo>
                    <a:pt x="15220" y="1646"/>
                  </a:lnTo>
                  <a:cubicBezTo>
                    <a:pt x="14640" y="549"/>
                    <a:pt x="13625" y="0"/>
                    <a:pt x="12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43"/>
            <p:cNvSpPr/>
            <p:nvPr/>
          </p:nvSpPr>
          <p:spPr>
            <a:xfrm flipH="1">
              <a:off x="8527397" y="4025437"/>
              <a:ext cx="1306671" cy="1207892"/>
            </a:xfrm>
            <a:custGeom>
              <a:rect b="b" l="l" r="r" t="t"/>
              <a:pathLst>
                <a:path extrusionOk="0" h="34777" w="37621">
                  <a:moveTo>
                    <a:pt x="18811" y="0"/>
                  </a:moveTo>
                  <a:cubicBezTo>
                    <a:pt x="17298" y="0"/>
                    <a:pt x="15786" y="819"/>
                    <a:pt x="14925" y="2456"/>
                  </a:cubicBezTo>
                  <a:lnTo>
                    <a:pt x="11071" y="9735"/>
                  </a:lnTo>
                  <a:lnTo>
                    <a:pt x="8324" y="14936"/>
                  </a:lnTo>
                  <a:lnTo>
                    <a:pt x="6227" y="18897"/>
                  </a:lnTo>
                  <a:lnTo>
                    <a:pt x="3069" y="24883"/>
                  </a:lnTo>
                  <a:lnTo>
                    <a:pt x="1945" y="27015"/>
                  </a:lnTo>
                  <a:lnTo>
                    <a:pt x="1731" y="27417"/>
                  </a:lnTo>
                  <a:cubicBezTo>
                    <a:pt x="0" y="30691"/>
                    <a:pt x="2159" y="34777"/>
                    <a:pt x="5620" y="34777"/>
                  </a:cubicBezTo>
                  <a:lnTo>
                    <a:pt x="32000" y="34777"/>
                  </a:lnTo>
                  <a:cubicBezTo>
                    <a:pt x="35461" y="34777"/>
                    <a:pt x="37620" y="30691"/>
                    <a:pt x="35890" y="27417"/>
                  </a:cubicBezTo>
                  <a:lnTo>
                    <a:pt x="35551" y="26765"/>
                  </a:lnTo>
                  <a:lnTo>
                    <a:pt x="29297" y="14936"/>
                  </a:lnTo>
                  <a:lnTo>
                    <a:pt x="26549" y="9735"/>
                  </a:lnTo>
                  <a:lnTo>
                    <a:pt x="23534" y="4035"/>
                  </a:lnTo>
                  <a:lnTo>
                    <a:pt x="22704" y="2456"/>
                  </a:lnTo>
                  <a:cubicBezTo>
                    <a:pt x="21839" y="819"/>
                    <a:pt x="20325" y="0"/>
                    <a:pt x="18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43"/>
            <p:cNvSpPr/>
            <p:nvPr/>
          </p:nvSpPr>
          <p:spPr>
            <a:xfrm flipH="1">
              <a:off x="8362244" y="4682298"/>
              <a:ext cx="1636977" cy="1513121"/>
            </a:xfrm>
            <a:custGeom>
              <a:rect b="b" l="l" r="r" t="t"/>
              <a:pathLst>
                <a:path extrusionOk="0" h="43565" w="47131">
                  <a:moveTo>
                    <a:pt x="23565" y="1"/>
                  </a:moveTo>
                  <a:cubicBezTo>
                    <a:pt x="21669" y="1"/>
                    <a:pt x="19774" y="1024"/>
                    <a:pt x="18690" y="3072"/>
                  </a:cubicBezTo>
                  <a:lnTo>
                    <a:pt x="10429" y="18710"/>
                  </a:lnTo>
                  <a:lnTo>
                    <a:pt x="2168" y="34349"/>
                  </a:lnTo>
                  <a:cubicBezTo>
                    <a:pt x="0" y="38444"/>
                    <a:pt x="2712" y="43564"/>
                    <a:pt x="7039" y="43564"/>
                  </a:cubicBezTo>
                  <a:lnTo>
                    <a:pt x="40091" y="43564"/>
                  </a:lnTo>
                  <a:cubicBezTo>
                    <a:pt x="44418" y="43564"/>
                    <a:pt x="47130" y="38444"/>
                    <a:pt x="44962" y="34349"/>
                  </a:cubicBezTo>
                  <a:lnTo>
                    <a:pt x="36701" y="18710"/>
                  </a:lnTo>
                  <a:lnTo>
                    <a:pt x="28441" y="3072"/>
                  </a:lnTo>
                  <a:cubicBezTo>
                    <a:pt x="27357" y="1024"/>
                    <a:pt x="25461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43"/>
            <p:cNvSpPr/>
            <p:nvPr/>
          </p:nvSpPr>
          <p:spPr>
            <a:xfrm flipH="1">
              <a:off x="8742739" y="4072603"/>
              <a:ext cx="626262" cy="290989"/>
            </a:xfrm>
            <a:custGeom>
              <a:rect b="b" l="l" r="r" t="t"/>
              <a:pathLst>
                <a:path extrusionOk="0" h="8378" w="18031">
                  <a:moveTo>
                    <a:pt x="15059" y="0"/>
                  </a:moveTo>
                  <a:lnTo>
                    <a:pt x="13953" y="1214"/>
                  </a:lnTo>
                  <a:cubicBezTo>
                    <a:pt x="13106" y="2133"/>
                    <a:pt x="11964" y="2650"/>
                    <a:pt x="10777" y="2650"/>
                  </a:cubicBezTo>
                  <a:lnTo>
                    <a:pt x="10599" y="2650"/>
                  </a:lnTo>
                  <a:cubicBezTo>
                    <a:pt x="9412" y="2650"/>
                    <a:pt x="8270" y="3158"/>
                    <a:pt x="7432" y="4077"/>
                  </a:cubicBezTo>
                  <a:lnTo>
                    <a:pt x="7057" y="4497"/>
                  </a:lnTo>
                  <a:cubicBezTo>
                    <a:pt x="6638" y="4952"/>
                    <a:pt x="6138" y="5308"/>
                    <a:pt x="5603" y="5558"/>
                  </a:cubicBezTo>
                  <a:cubicBezTo>
                    <a:pt x="5059" y="5799"/>
                    <a:pt x="4479" y="5933"/>
                    <a:pt x="3881" y="5933"/>
                  </a:cubicBezTo>
                  <a:cubicBezTo>
                    <a:pt x="2258" y="5933"/>
                    <a:pt x="786" y="6887"/>
                    <a:pt x="1" y="8377"/>
                  </a:cubicBezTo>
                  <a:lnTo>
                    <a:pt x="14265" y="8377"/>
                  </a:lnTo>
                  <a:cubicBezTo>
                    <a:pt x="16585" y="8377"/>
                    <a:pt x="18030" y="5630"/>
                    <a:pt x="16870" y="3444"/>
                  </a:cubicBezTo>
                  <a:lnTo>
                    <a:pt x="15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43"/>
            <p:cNvSpPr/>
            <p:nvPr/>
          </p:nvSpPr>
          <p:spPr>
            <a:xfrm flipH="1">
              <a:off x="8928037" y="4889686"/>
              <a:ext cx="906032" cy="343643"/>
            </a:xfrm>
            <a:custGeom>
              <a:rect b="b" l="l" r="r" t="t"/>
              <a:pathLst>
                <a:path extrusionOk="0" h="9894" w="26086">
                  <a:moveTo>
                    <a:pt x="3069" y="0"/>
                  </a:moveTo>
                  <a:lnTo>
                    <a:pt x="1945" y="2132"/>
                  </a:lnTo>
                  <a:lnTo>
                    <a:pt x="1731" y="2534"/>
                  </a:lnTo>
                  <a:cubicBezTo>
                    <a:pt x="0" y="5808"/>
                    <a:pt x="2159" y="9894"/>
                    <a:pt x="5620" y="9894"/>
                  </a:cubicBezTo>
                  <a:lnTo>
                    <a:pt x="26085" y="9894"/>
                  </a:lnTo>
                  <a:lnTo>
                    <a:pt x="23900" y="7503"/>
                  </a:lnTo>
                  <a:cubicBezTo>
                    <a:pt x="22562" y="6040"/>
                    <a:pt x="20742" y="5219"/>
                    <a:pt x="18841" y="5219"/>
                  </a:cubicBezTo>
                  <a:lnTo>
                    <a:pt x="17931" y="5219"/>
                  </a:lnTo>
                  <a:cubicBezTo>
                    <a:pt x="16031" y="5219"/>
                    <a:pt x="14211" y="4389"/>
                    <a:pt x="12873" y="2926"/>
                  </a:cubicBezTo>
                  <a:lnTo>
                    <a:pt x="12284" y="2284"/>
                  </a:lnTo>
                  <a:cubicBezTo>
                    <a:pt x="12053" y="2034"/>
                    <a:pt x="11812" y="1802"/>
                    <a:pt x="11562" y="1597"/>
                  </a:cubicBezTo>
                  <a:cubicBezTo>
                    <a:pt x="10438" y="660"/>
                    <a:pt x="9073" y="107"/>
                    <a:pt x="7654" y="9"/>
                  </a:cubicBezTo>
                  <a:cubicBezTo>
                    <a:pt x="7512" y="0"/>
                    <a:pt x="7369" y="0"/>
                    <a:pt x="7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43"/>
            <p:cNvSpPr/>
            <p:nvPr/>
          </p:nvSpPr>
          <p:spPr>
            <a:xfrm flipH="1">
              <a:off x="8823631" y="4554413"/>
              <a:ext cx="292830" cy="221281"/>
            </a:xfrm>
            <a:custGeom>
              <a:rect b="b" l="l" r="r" t="t"/>
              <a:pathLst>
                <a:path extrusionOk="0" h="6371" w="8431">
                  <a:moveTo>
                    <a:pt x="3025" y="1"/>
                  </a:moveTo>
                  <a:cubicBezTo>
                    <a:pt x="2293" y="1"/>
                    <a:pt x="1642" y="473"/>
                    <a:pt x="1374" y="1214"/>
                  </a:cubicBezTo>
                  <a:cubicBezTo>
                    <a:pt x="1115" y="1919"/>
                    <a:pt x="776" y="2846"/>
                    <a:pt x="464" y="3721"/>
                  </a:cubicBezTo>
                  <a:cubicBezTo>
                    <a:pt x="0" y="4996"/>
                    <a:pt x="857" y="6370"/>
                    <a:pt x="2115" y="6370"/>
                  </a:cubicBezTo>
                  <a:lnTo>
                    <a:pt x="6192" y="6370"/>
                  </a:lnTo>
                  <a:cubicBezTo>
                    <a:pt x="7583" y="6370"/>
                    <a:pt x="8431" y="4711"/>
                    <a:pt x="7699" y="3417"/>
                  </a:cubicBezTo>
                  <a:lnTo>
                    <a:pt x="7093" y="2347"/>
                  </a:lnTo>
                  <a:cubicBezTo>
                    <a:pt x="6272" y="884"/>
                    <a:pt x="4809" y="1"/>
                    <a:pt x="3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43"/>
            <p:cNvSpPr/>
            <p:nvPr/>
          </p:nvSpPr>
          <p:spPr>
            <a:xfrm flipH="1">
              <a:off x="8924633" y="3680335"/>
              <a:ext cx="373409" cy="272685"/>
            </a:xfrm>
            <a:custGeom>
              <a:rect b="b" l="l" r="r" t="t"/>
              <a:pathLst>
                <a:path extrusionOk="0" fill="none" h="7851" w="10751">
                  <a:moveTo>
                    <a:pt x="1" y="0"/>
                  </a:moveTo>
                  <a:lnTo>
                    <a:pt x="1758" y="0"/>
                  </a:lnTo>
                  <a:cubicBezTo>
                    <a:pt x="2641" y="0"/>
                    <a:pt x="3444" y="518"/>
                    <a:pt x="3881" y="1348"/>
                  </a:cubicBezTo>
                  <a:lnTo>
                    <a:pt x="6558" y="6504"/>
                  </a:lnTo>
                  <a:cubicBezTo>
                    <a:pt x="6995" y="7342"/>
                    <a:pt x="7798" y="7851"/>
                    <a:pt x="8681" y="7851"/>
                  </a:cubicBezTo>
                  <a:lnTo>
                    <a:pt x="10750" y="785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43"/>
            <p:cNvSpPr/>
            <p:nvPr/>
          </p:nvSpPr>
          <p:spPr>
            <a:xfrm flipH="1">
              <a:off x="9141850" y="4379361"/>
              <a:ext cx="133581" cy="402202"/>
            </a:xfrm>
            <a:custGeom>
              <a:rect b="b" l="l" r="r" t="t"/>
              <a:pathLst>
                <a:path extrusionOk="0" fill="none" h="11580" w="3846">
                  <a:moveTo>
                    <a:pt x="3846" y="11580"/>
                  </a:moveTo>
                  <a:lnTo>
                    <a:pt x="1455" y="11580"/>
                  </a:lnTo>
                  <a:cubicBezTo>
                    <a:pt x="572" y="11580"/>
                    <a:pt x="1" y="10563"/>
                    <a:pt x="411" y="9706"/>
                  </a:cubicBezTo>
                  <a:lnTo>
                    <a:pt x="2873" y="4479"/>
                  </a:lnTo>
                  <a:cubicBezTo>
                    <a:pt x="3284" y="3631"/>
                    <a:pt x="2713" y="2605"/>
                    <a:pt x="1830" y="2605"/>
                  </a:cubicBezTo>
                  <a:cubicBezTo>
                    <a:pt x="902" y="2605"/>
                    <a:pt x="340" y="1490"/>
                    <a:pt x="830" y="634"/>
                  </a:cubicBezTo>
                  <a:lnTo>
                    <a:pt x="1196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43"/>
            <p:cNvSpPr/>
            <p:nvPr/>
          </p:nvSpPr>
          <p:spPr>
            <a:xfrm flipH="1">
              <a:off x="8626558" y="4788058"/>
              <a:ext cx="309258" cy="128927"/>
            </a:xfrm>
            <a:custGeom>
              <a:rect b="b" l="l" r="r" t="t"/>
              <a:pathLst>
                <a:path extrusionOk="0" fill="none" h="3712" w="8904">
                  <a:moveTo>
                    <a:pt x="8904" y="3711"/>
                  </a:moveTo>
                  <a:lnTo>
                    <a:pt x="3631" y="3711"/>
                  </a:lnTo>
                  <a:cubicBezTo>
                    <a:pt x="2641" y="3711"/>
                    <a:pt x="1731" y="3140"/>
                    <a:pt x="1222" y="2221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43"/>
            <p:cNvSpPr/>
            <p:nvPr/>
          </p:nvSpPr>
          <p:spPr>
            <a:xfrm flipH="1">
              <a:off x="8543513" y="5249723"/>
              <a:ext cx="721047" cy="459858"/>
            </a:xfrm>
            <a:custGeom>
              <a:rect b="b" l="l" r="r" t="t"/>
              <a:pathLst>
                <a:path extrusionOk="0" fill="none" h="13240" w="20760">
                  <a:moveTo>
                    <a:pt x="0" y="0"/>
                  </a:moveTo>
                  <a:lnTo>
                    <a:pt x="2543" y="6307"/>
                  </a:lnTo>
                  <a:cubicBezTo>
                    <a:pt x="3212" y="7976"/>
                    <a:pt x="4728" y="9055"/>
                    <a:pt x="6396" y="9055"/>
                  </a:cubicBezTo>
                  <a:lnTo>
                    <a:pt x="8136" y="9055"/>
                  </a:lnTo>
                  <a:cubicBezTo>
                    <a:pt x="9563" y="9055"/>
                    <a:pt x="10893" y="9840"/>
                    <a:pt x="11669" y="11143"/>
                  </a:cubicBezTo>
                  <a:cubicBezTo>
                    <a:pt x="12445" y="12454"/>
                    <a:pt x="13774" y="13239"/>
                    <a:pt x="15202" y="13239"/>
                  </a:cubicBezTo>
                  <a:lnTo>
                    <a:pt x="20759" y="13239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43"/>
            <p:cNvSpPr/>
            <p:nvPr/>
          </p:nvSpPr>
          <p:spPr>
            <a:xfrm flipH="1">
              <a:off x="8527397" y="4954740"/>
              <a:ext cx="247608" cy="278589"/>
            </a:xfrm>
            <a:custGeom>
              <a:rect b="b" l="l" r="r" t="t"/>
              <a:pathLst>
                <a:path extrusionOk="0" h="8021" w="7129">
                  <a:moveTo>
                    <a:pt x="4898" y="1"/>
                  </a:moveTo>
                  <a:cubicBezTo>
                    <a:pt x="2195" y="1"/>
                    <a:pt x="0" y="2204"/>
                    <a:pt x="0" y="4916"/>
                  </a:cubicBezTo>
                  <a:cubicBezTo>
                    <a:pt x="0" y="6094"/>
                    <a:pt x="411" y="7173"/>
                    <a:pt x="1107" y="8021"/>
                  </a:cubicBezTo>
                  <a:lnTo>
                    <a:pt x="1508" y="8021"/>
                  </a:lnTo>
                  <a:cubicBezTo>
                    <a:pt x="4969" y="8021"/>
                    <a:pt x="7128" y="3935"/>
                    <a:pt x="5398" y="661"/>
                  </a:cubicBezTo>
                  <a:lnTo>
                    <a:pt x="5059" y="9"/>
                  </a:lnTo>
                  <a:cubicBezTo>
                    <a:pt x="5005" y="1"/>
                    <a:pt x="4952" y="1"/>
                    <a:pt x="4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43"/>
            <p:cNvSpPr/>
            <p:nvPr/>
          </p:nvSpPr>
          <p:spPr>
            <a:xfrm flipH="1">
              <a:off x="9055713" y="3553457"/>
              <a:ext cx="268031" cy="197871"/>
            </a:xfrm>
            <a:custGeom>
              <a:rect b="b" l="l" r="r" t="t"/>
              <a:pathLst>
                <a:path extrusionOk="0" h="5697" w="7717">
                  <a:moveTo>
                    <a:pt x="4117" y="0"/>
                  </a:moveTo>
                  <a:cubicBezTo>
                    <a:pt x="3102" y="0"/>
                    <a:pt x="2088" y="549"/>
                    <a:pt x="1508" y="1646"/>
                  </a:cubicBezTo>
                  <a:lnTo>
                    <a:pt x="0" y="4492"/>
                  </a:lnTo>
                  <a:cubicBezTo>
                    <a:pt x="928" y="5250"/>
                    <a:pt x="2106" y="5696"/>
                    <a:pt x="3390" y="5696"/>
                  </a:cubicBezTo>
                  <a:cubicBezTo>
                    <a:pt x="5165" y="5696"/>
                    <a:pt x="6736" y="4840"/>
                    <a:pt x="7717" y="3529"/>
                  </a:cubicBezTo>
                  <a:lnTo>
                    <a:pt x="6727" y="1646"/>
                  </a:lnTo>
                  <a:cubicBezTo>
                    <a:pt x="6147" y="549"/>
                    <a:pt x="5132" y="0"/>
                    <a:pt x="4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43"/>
            <p:cNvSpPr/>
            <p:nvPr/>
          </p:nvSpPr>
          <p:spPr>
            <a:xfrm flipH="1">
              <a:off x="1215268" y="4756139"/>
              <a:ext cx="141604" cy="174461"/>
            </a:xfrm>
            <a:custGeom>
              <a:rect b="b" l="l" r="r" t="t"/>
              <a:pathLst>
                <a:path extrusionOk="0" fill="none" h="5023" w="4077">
                  <a:moveTo>
                    <a:pt x="0" y="1811"/>
                  </a:moveTo>
                  <a:lnTo>
                    <a:pt x="4077" y="5023"/>
                  </a:lnTo>
                  <a:lnTo>
                    <a:pt x="3907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43"/>
            <p:cNvSpPr/>
            <p:nvPr/>
          </p:nvSpPr>
          <p:spPr>
            <a:xfrm flipH="1">
              <a:off x="4076115" y="4856342"/>
              <a:ext cx="505080" cy="643767"/>
            </a:xfrm>
            <a:custGeom>
              <a:rect b="b" l="l" r="r" t="t"/>
              <a:pathLst>
                <a:path extrusionOk="0" h="18535" w="14542">
                  <a:moveTo>
                    <a:pt x="10755" y="1"/>
                  </a:moveTo>
                  <a:cubicBezTo>
                    <a:pt x="9497" y="1"/>
                    <a:pt x="8279" y="746"/>
                    <a:pt x="7780" y="2031"/>
                  </a:cubicBezTo>
                  <a:lnTo>
                    <a:pt x="6897" y="4279"/>
                  </a:lnTo>
                  <a:cubicBezTo>
                    <a:pt x="6596" y="4140"/>
                    <a:pt x="6284" y="4076"/>
                    <a:pt x="5981" y="4076"/>
                  </a:cubicBezTo>
                  <a:cubicBezTo>
                    <a:pt x="4897" y="4076"/>
                    <a:pt x="3906" y="4893"/>
                    <a:pt x="3801" y="6063"/>
                  </a:cubicBezTo>
                  <a:lnTo>
                    <a:pt x="3337" y="9997"/>
                  </a:lnTo>
                  <a:cubicBezTo>
                    <a:pt x="3025" y="9854"/>
                    <a:pt x="2705" y="9787"/>
                    <a:pt x="2392" y="9787"/>
                  </a:cubicBezTo>
                  <a:cubicBezTo>
                    <a:pt x="1228" y="9787"/>
                    <a:pt x="177" y="10707"/>
                    <a:pt x="134" y="11986"/>
                  </a:cubicBezTo>
                  <a:lnTo>
                    <a:pt x="1" y="16179"/>
                  </a:lnTo>
                  <a:lnTo>
                    <a:pt x="3748" y="18534"/>
                  </a:lnTo>
                  <a:lnTo>
                    <a:pt x="7753" y="16715"/>
                  </a:lnTo>
                  <a:cubicBezTo>
                    <a:pt x="9154" y="16081"/>
                    <a:pt x="9519" y="14261"/>
                    <a:pt x="8485" y="13128"/>
                  </a:cubicBezTo>
                  <a:lnTo>
                    <a:pt x="8395" y="13030"/>
                  </a:lnTo>
                  <a:lnTo>
                    <a:pt x="11393" y="10934"/>
                  </a:lnTo>
                  <a:cubicBezTo>
                    <a:pt x="12553" y="10122"/>
                    <a:pt x="12651" y="8436"/>
                    <a:pt x="11598" y="7499"/>
                  </a:cubicBezTo>
                  <a:lnTo>
                    <a:pt x="11446" y="7365"/>
                  </a:lnTo>
                  <a:cubicBezTo>
                    <a:pt x="11446" y="7365"/>
                    <a:pt x="12240" y="6554"/>
                    <a:pt x="13150" y="5617"/>
                  </a:cubicBezTo>
                  <a:cubicBezTo>
                    <a:pt x="14542" y="4172"/>
                    <a:pt x="14328" y="1817"/>
                    <a:pt x="12669" y="648"/>
                  </a:cubicBezTo>
                  <a:lnTo>
                    <a:pt x="12588" y="585"/>
                  </a:lnTo>
                  <a:cubicBezTo>
                    <a:pt x="12023" y="187"/>
                    <a:pt x="11384" y="1"/>
                    <a:pt x="10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43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43"/>
            <p:cNvSpPr/>
            <p:nvPr/>
          </p:nvSpPr>
          <p:spPr>
            <a:xfrm flipH="1">
              <a:off x="4203444" y="4960019"/>
              <a:ext cx="335308" cy="532970"/>
            </a:xfrm>
            <a:custGeom>
              <a:rect b="b" l="l" r="r" t="t"/>
              <a:pathLst>
                <a:path extrusionOk="0" fill="none" h="15345" w="9654">
                  <a:moveTo>
                    <a:pt x="9653" y="0"/>
                  </a:moveTo>
                  <a:lnTo>
                    <a:pt x="1" y="1534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43"/>
            <p:cNvSpPr/>
            <p:nvPr/>
          </p:nvSpPr>
          <p:spPr>
            <a:xfrm flipH="1">
              <a:off x="4251166" y="5108743"/>
              <a:ext cx="157130" cy="175712"/>
            </a:xfrm>
            <a:custGeom>
              <a:rect b="b" l="l" r="r" t="t"/>
              <a:pathLst>
                <a:path extrusionOk="0" fill="none" h="5059" w="4524">
                  <a:moveTo>
                    <a:pt x="1151" y="0"/>
                  </a:moveTo>
                  <a:lnTo>
                    <a:pt x="1" y="5058"/>
                  </a:lnTo>
                  <a:lnTo>
                    <a:pt x="4524" y="19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43"/>
            <p:cNvSpPr/>
            <p:nvPr/>
          </p:nvSpPr>
          <p:spPr>
            <a:xfrm flipH="1">
              <a:off x="4381622" y="5298070"/>
              <a:ext cx="147196" cy="178803"/>
            </a:xfrm>
            <a:custGeom>
              <a:rect b="b" l="l" r="r" t="t"/>
              <a:pathLst>
                <a:path extrusionOk="0" fill="none" h="5148" w="4238">
                  <a:moveTo>
                    <a:pt x="687" y="0"/>
                  </a:moveTo>
                  <a:lnTo>
                    <a:pt x="0" y="5147"/>
                  </a:lnTo>
                  <a:lnTo>
                    <a:pt x="4238" y="243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43"/>
            <p:cNvSpPr/>
            <p:nvPr/>
          </p:nvSpPr>
          <p:spPr>
            <a:xfrm flipH="1">
              <a:off x="677956" y="4355812"/>
              <a:ext cx="297866" cy="449612"/>
            </a:xfrm>
            <a:custGeom>
              <a:rect b="b" l="l" r="r" t="t"/>
              <a:pathLst>
                <a:path extrusionOk="0" h="12945" w="8576">
                  <a:moveTo>
                    <a:pt x="3945" y="0"/>
                  </a:moveTo>
                  <a:cubicBezTo>
                    <a:pt x="1800" y="0"/>
                    <a:pt x="1" y="1782"/>
                    <a:pt x="73" y="4015"/>
                  </a:cubicBezTo>
                  <a:lnTo>
                    <a:pt x="332" y="11785"/>
                  </a:lnTo>
                  <a:lnTo>
                    <a:pt x="3900" y="12945"/>
                  </a:lnTo>
                  <a:lnTo>
                    <a:pt x="7460" y="5576"/>
                  </a:lnTo>
                  <a:cubicBezTo>
                    <a:pt x="8575" y="3265"/>
                    <a:pt x="7174" y="518"/>
                    <a:pt x="4641" y="63"/>
                  </a:cubicBezTo>
                  <a:cubicBezTo>
                    <a:pt x="4406" y="21"/>
                    <a:pt x="4174" y="0"/>
                    <a:pt x="3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43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43"/>
            <p:cNvSpPr/>
            <p:nvPr/>
          </p:nvSpPr>
          <p:spPr>
            <a:xfrm flipH="1">
              <a:off x="829182" y="4462997"/>
              <a:ext cx="79676" cy="333745"/>
            </a:xfrm>
            <a:custGeom>
              <a:rect b="b" l="l" r="r" t="t"/>
              <a:pathLst>
                <a:path extrusionOk="0" fill="none" h="9609" w="2294">
                  <a:moveTo>
                    <a:pt x="2294" y="1"/>
                  </a:moveTo>
                  <a:lnTo>
                    <a:pt x="1" y="96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43"/>
            <p:cNvSpPr/>
            <p:nvPr/>
          </p:nvSpPr>
          <p:spPr>
            <a:xfrm flipH="1">
              <a:off x="787954" y="4516624"/>
              <a:ext cx="115312" cy="72834"/>
            </a:xfrm>
            <a:custGeom>
              <a:rect b="b" l="l" r="r" t="t"/>
              <a:pathLst>
                <a:path extrusionOk="0" fill="none" h="2097" w="3320">
                  <a:moveTo>
                    <a:pt x="0" y="0"/>
                  </a:moveTo>
                  <a:lnTo>
                    <a:pt x="1276" y="2097"/>
                  </a:lnTo>
                  <a:lnTo>
                    <a:pt x="3319" y="7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43"/>
            <p:cNvSpPr/>
            <p:nvPr/>
          </p:nvSpPr>
          <p:spPr>
            <a:xfrm flipH="1">
              <a:off x="834148" y="4631866"/>
              <a:ext cx="75925" cy="48070"/>
            </a:xfrm>
            <a:custGeom>
              <a:rect b="b" l="l" r="r" t="t"/>
              <a:pathLst>
                <a:path extrusionOk="0" fill="none" h="1384" w="2186">
                  <a:moveTo>
                    <a:pt x="0" y="1"/>
                  </a:moveTo>
                  <a:lnTo>
                    <a:pt x="839" y="1384"/>
                  </a:lnTo>
                  <a:lnTo>
                    <a:pt x="2186" y="50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43"/>
            <p:cNvSpPr/>
            <p:nvPr/>
          </p:nvSpPr>
          <p:spPr>
            <a:xfrm flipH="1">
              <a:off x="4669346" y="4877703"/>
              <a:ext cx="302242" cy="437421"/>
            </a:xfrm>
            <a:custGeom>
              <a:rect b="b" l="l" r="r" t="t"/>
              <a:pathLst>
                <a:path extrusionOk="0" h="12594" w="8702">
                  <a:moveTo>
                    <a:pt x="4479" y="1"/>
                  </a:moveTo>
                  <a:cubicBezTo>
                    <a:pt x="4338" y="1"/>
                    <a:pt x="4195" y="8"/>
                    <a:pt x="4050" y="24"/>
                  </a:cubicBezTo>
                  <a:cubicBezTo>
                    <a:pt x="1588" y="292"/>
                    <a:pt x="0" y="2754"/>
                    <a:pt x="776" y="5109"/>
                  </a:cubicBezTo>
                  <a:lnTo>
                    <a:pt x="3212" y="12487"/>
                  </a:lnTo>
                  <a:lnTo>
                    <a:pt x="6967" y="12594"/>
                  </a:lnTo>
                  <a:lnTo>
                    <a:pt x="8306" y="4520"/>
                  </a:lnTo>
                  <a:cubicBezTo>
                    <a:pt x="8701" y="2129"/>
                    <a:pt x="6841" y="1"/>
                    <a:pt x="4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43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43"/>
            <p:cNvSpPr/>
            <p:nvPr/>
          </p:nvSpPr>
          <p:spPr>
            <a:xfrm flipH="1">
              <a:off x="4798064" y="4983567"/>
              <a:ext cx="17366" cy="342393"/>
            </a:xfrm>
            <a:custGeom>
              <a:rect b="b" l="l" r="r" t="t"/>
              <a:pathLst>
                <a:path extrusionOk="0" fill="none" h="9858" w="500">
                  <a:moveTo>
                    <a:pt x="0" y="0"/>
                  </a:moveTo>
                  <a:lnTo>
                    <a:pt x="500" y="98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43"/>
            <p:cNvSpPr/>
            <p:nvPr/>
          </p:nvSpPr>
          <p:spPr>
            <a:xfrm flipH="1">
              <a:off x="4753121" y="5049247"/>
              <a:ext cx="118403" cy="63873"/>
            </a:xfrm>
            <a:custGeom>
              <a:rect b="b" l="l" r="r" t="t"/>
              <a:pathLst>
                <a:path extrusionOk="0" fill="none" h="1839" w="3409">
                  <a:moveTo>
                    <a:pt x="1" y="188"/>
                  </a:moveTo>
                  <a:lnTo>
                    <a:pt x="1821" y="1838"/>
                  </a:lnTo>
                  <a:lnTo>
                    <a:pt x="340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43"/>
            <p:cNvSpPr/>
            <p:nvPr/>
          </p:nvSpPr>
          <p:spPr>
            <a:xfrm flipH="1">
              <a:off x="4767673" y="5163899"/>
              <a:ext cx="77801" cy="42165"/>
            </a:xfrm>
            <a:custGeom>
              <a:rect b="b" l="l" r="r" t="t"/>
              <a:pathLst>
                <a:path extrusionOk="0" fill="none" h="1214" w="2240">
                  <a:moveTo>
                    <a:pt x="0" y="134"/>
                  </a:moveTo>
                  <a:lnTo>
                    <a:pt x="1195" y="1213"/>
                  </a:lnTo>
                  <a:lnTo>
                    <a:pt x="2239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43"/>
            <p:cNvSpPr/>
            <p:nvPr/>
          </p:nvSpPr>
          <p:spPr>
            <a:xfrm flipH="1">
              <a:off x="3369030" y="4838351"/>
              <a:ext cx="401751" cy="399945"/>
            </a:xfrm>
            <a:custGeom>
              <a:rect b="b" l="l" r="r" t="t"/>
              <a:pathLst>
                <a:path extrusionOk="0" h="11515" w="11567">
                  <a:moveTo>
                    <a:pt x="2979" y="1"/>
                  </a:moveTo>
                  <a:cubicBezTo>
                    <a:pt x="1358" y="1"/>
                    <a:pt x="0" y="1575"/>
                    <a:pt x="478" y="3325"/>
                  </a:cubicBezTo>
                  <a:cubicBezTo>
                    <a:pt x="1450" y="6893"/>
                    <a:pt x="4144" y="11407"/>
                    <a:pt x="11567" y="11514"/>
                  </a:cubicBezTo>
                  <a:cubicBezTo>
                    <a:pt x="11567" y="11514"/>
                    <a:pt x="11540" y="3557"/>
                    <a:pt x="4037" y="229"/>
                  </a:cubicBezTo>
                  <a:cubicBezTo>
                    <a:pt x="3683" y="72"/>
                    <a:pt x="3325" y="1"/>
                    <a:pt x="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43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h="8173" w="7540">
                  <a:moveTo>
                    <a:pt x="1" y="1"/>
                  </a:moveTo>
                  <a:lnTo>
                    <a:pt x="7459" y="8172"/>
                  </a:lnTo>
                  <a:cubicBezTo>
                    <a:pt x="7539" y="8030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43"/>
            <p:cNvSpPr/>
            <p:nvPr/>
          </p:nvSpPr>
          <p:spPr>
            <a:xfrm flipH="1">
              <a:off x="3366217" y="4954427"/>
              <a:ext cx="261883" cy="283869"/>
            </a:xfrm>
            <a:custGeom>
              <a:rect b="b" l="l" r="r" t="t"/>
              <a:pathLst>
                <a:path extrusionOk="0" fill="none" h="8173" w="7540">
                  <a:moveTo>
                    <a:pt x="1" y="1"/>
                  </a:moveTo>
                  <a:cubicBezTo>
                    <a:pt x="1" y="1"/>
                    <a:pt x="7539" y="8030"/>
                    <a:pt x="7459" y="817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43"/>
            <p:cNvSpPr/>
            <p:nvPr/>
          </p:nvSpPr>
          <p:spPr>
            <a:xfrm flipH="1">
              <a:off x="3174737" y="4806223"/>
              <a:ext cx="308355" cy="429259"/>
            </a:xfrm>
            <a:custGeom>
              <a:rect b="b" l="l" r="r" t="t"/>
              <a:pathLst>
                <a:path extrusionOk="0" h="12359" w="8878">
                  <a:moveTo>
                    <a:pt x="4078" y="0"/>
                  </a:moveTo>
                  <a:cubicBezTo>
                    <a:pt x="3297" y="0"/>
                    <a:pt x="2513" y="413"/>
                    <a:pt x="2115" y="1234"/>
                  </a:cubicBezTo>
                  <a:cubicBezTo>
                    <a:pt x="777" y="3982"/>
                    <a:pt x="1" y="8255"/>
                    <a:pt x="4568" y="12359"/>
                  </a:cubicBezTo>
                  <a:cubicBezTo>
                    <a:pt x="4568" y="12359"/>
                    <a:pt x="8877" y="7390"/>
                    <a:pt x="6014" y="1234"/>
                  </a:cubicBezTo>
                  <a:cubicBezTo>
                    <a:pt x="5631" y="410"/>
                    <a:pt x="4856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43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h="9145" w="331">
                  <a:moveTo>
                    <a:pt x="0" y="1"/>
                  </a:moveTo>
                  <a:lnTo>
                    <a:pt x="205" y="9145"/>
                  </a:lnTo>
                  <a:cubicBezTo>
                    <a:pt x="330" y="9100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43"/>
            <p:cNvSpPr/>
            <p:nvPr/>
          </p:nvSpPr>
          <p:spPr>
            <a:xfrm flipH="1">
              <a:off x="3320058" y="4917854"/>
              <a:ext cx="11496" cy="317629"/>
            </a:xfrm>
            <a:custGeom>
              <a:rect b="b" l="l" r="r" t="t"/>
              <a:pathLst>
                <a:path extrusionOk="0" fill="none" h="9145" w="331">
                  <a:moveTo>
                    <a:pt x="0" y="1"/>
                  </a:moveTo>
                  <a:cubicBezTo>
                    <a:pt x="0" y="1"/>
                    <a:pt x="330" y="9100"/>
                    <a:pt x="205" y="91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43"/>
            <p:cNvSpPr/>
            <p:nvPr/>
          </p:nvSpPr>
          <p:spPr>
            <a:xfrm flipH="1">
              <a:off x="5292273" y="5215025"/>
              <a:ext cx="523037" cy="176649"/>
            </a:xfrm>
            <a:custGeom>
              <a:rect b="b" l="l" r="r" t="t"/>
              <a:pathLst>
                <a:path extrusionOk="0" fill="none" h="5086" w="15059">
                  <a:moveTo>
                    <a:pt x="0" y="5085"/>
                  </a:moveTo>
                  <a:cubicBezTo>
                    <a:pt x="0" y="5085"/>
                    <a:pt x="5835" y="0"/>
                    <a:pt x="15059" y="433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43"/>
            <p:cNvSpPr/>
            <p:nvPr/>
          </p:nvSpPr>
          <p:spPr>
            <a:xfrm flipH="1">
              <a:off x="5361669" y="5049872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43"/>
            <p:cNvSpPr/>
            <p:nvPr/>
          </p:nvSpPr>
          <p:spPr>
            <a:xfrm flipH="1">
              <a:off x="5583193" y="5080228"/>
              <a:ext cx="207040" cy="222496"/>
            </a:xfrm>
            <a:custGeom>
              <a:rect b="b" l="l" r="r" t="t"/>
              <a:pathLst>
                <a:path extrusionOk="0" fill="none" h="6406" w="5961">
                  <a:moveTo>
                    <a:pt x="1" y="1"/>
                  </a:moveTo>
                  <a:cubicBezTo>
                    <a:pt x="1" y="1"/>
                    <a:pt x="4649" y="1205"/>
                    <a:pt x="5960" y="640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43"/>
            <p:cNvSpPr/>
            <p:nvPr/>
          </p:nvSpPr>
          <p:spPr>
            <a:xfrm flipH="1">
              <a:off x="5726360" y="5000378"/>
              <a:ext cx="141952" cy="124412"/>
            </a:xfrm>
            <a:custGeom>
              <a:rect b="b" l="l" r="r" t="t"/>
              <a:pathLst>
                <a:path extrusionOk="0" h="3582" w="4087">
                  <a:moveTo>
                    <a:pt x="2044" y="1"/>
                  </a:moveTo>
                  <a:cubicBezTo>
                    <a:pt x="1714" y="1"/>
                    <a:pt x="1380" y="92"/>
                    <a:pt x="1080" y="283"/>
                  </a:cubicBezTo>
                  <a:cubicBezTo>
                    <a:pt x="250" y="819"/>
                    <a:pt x="1" y="1925"/>
                    <a:pt x="536" y="2755"/>
                  </a:cubicBezTo>
                  <a:cubicBezTo>
                    <a:pt x="880" y="3287"/>
                    <a:pt x="1459" y="3581"/>
                    <a:pt x="2050" y="3581"/>
                  </a:cubicBezTo>
                  <a:cubicBezTo>
                    <a:pt x="2378" y="3581"/>
                    <a:pt x="2710" y="3490"/>
                    <a:pt x="3007" y="3299"/>
                  </a:cubicBezTo>
                  <a:cubicBezTo>
                    <a:pt x="3846" y="2772"/>
                    <a:pt x="4086" y="1666"/>
                    <a:pt x="3551" y="828"/>
                  </a:cubicBezTo>
                  <a:cubicBezTo>
                    <a:pt x="3213" y="295"/>
                    <a:pt x="2636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43"/>
            <p:cNvSpPr/>
            <p:nvPr/>
          </p:nvSpPr>
          <p:spPr>
            <a:xfrm flipH="1">
              <a:off x="5387058" y="4973044"/>
              <a:ext cx="153101" cy="134484"/>
            </a:xfrm>
            <a:custGeom>
              <a:rect b="b" l="l" r="r" t="t"/>
              <a:pathLst>
                <a:path extrusionOk="0" h="3872" w="4408">
                  <a:moveTo>
                    <a:pt x="2209" y="0"/>
                  </a:moveTo>
                  <a:cubicBezTo>
                    <a:pt x="1853" y="0"/>
                    <a:pt x="1492" y="98"/>
                    <a:pt x="1169" y="303"/>
                  </a:cubicBezTo>
                  <a:cubicBezTo>
                    <a:pt x="268" y="883"/>
                    <a:pt x="0" y="2078"/>
                    <a:pt x="571" y="2979"/>
                  </a:cubicBezTo>
                  <a:cubicBezTo>
                    <a:pt x="943" y="3557"/>
                    <a:pt x="1568" y="3871"/>
                    <a:pt x="2206" y="3871"/>
                  </a:cubicBezTo>
                  <a:cubicBezTo>
                    <a:pt x="2563" y="3871"/>
                    <a:pt x="2924" y="3773"/>
                    <a:pt x="3247" y="3568"/>
                  </a:cubicBezTo>
                  <a:cubicBezTo>
                    <a:pt x="4148" y="2988"/>
                    <a:pt x="4407" y="1793"/>
                    <a:pt x="3836" y="892"/>
                  </a:cubicBezTo>
                  <a:cubicBezTo>
                    <a:pt x="3470" y="314"/>
                    <a:pt x="2847" y="0"/>
                    <a:pt x="2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43"/>
            <p:cNvSpPr/>
            <p:nvPr/>
          </p:nvSpPr>
          <p:spPr>
            <a:xfrm flipH="1">
              <a:off x="5759807" y="5361075"/>
              <a:ext cx="93951" cy="82490"/>
            </a:xfrm>
            <a:custGeom>
              <a:rect b="b" l="l" r="r" t="t"/>
              <a:pathLst>
                <a:path extrusionOk="0" h="2375" w="2705">
                  <a:moveTo>
                    <a:pt x="1349" y="1"/>
                  </a:moveTo>
                  <a:cubicBezTo>
                    <a:pt x="1132" y="1"/>
                    <a:pt x="912" y="60"/>
                    <a:pt x="715" y="184"/>
                  </a:cubicBezTo>
                  <a:cubicBezTo>
                    <a:pt x="162" y="541"/>
                    <a:pt x="1" y="1273"/>
                    <a:pt x="358" y="1826"/>
                  </a:cubicBezTo>
                  <a:cubicBezTo>
                    <a:pt x="582" y="2182"/>
                    <a:pt x="964" y="2375"/>
                    <a:pt x="1356" y="2375"/>
                  </a:cubicBezTo>
                  <a:cubicBezTo>
                    <a:pt x="1573" y="2375"/>
                    <a:pt x="1793" y="2316"/>
                    <a:pt x="1990" y="2192"/>
                  </a:cubicBezTo>
                  <a:cubicBezTo>
                    <a:pt x="2543" y="1835"/>
                    <a:pt x="2704" y="1103"/>
                    <a:pt x="2356" y="550"/>
                  </a:cubicBezTo>
                  <a:cubicBezTo>
                    <a:pt x="2127" y="194"/>
                    <a:pt x="1742" y="1"/>
                    <a:pt x="1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43"/>
            <p:cNvSpPr/>
            <p:nvPr/>
          </p:nvSpPr>
          <p:spPr>
            <a:xfrm flipH="1">
              <a:off x="5600871" y="5228015"/>
              <a:ext cx="98883" cy="26709"/>
            </a:xfrm>
            <a:custGeom>
              <a:rect b="b" l="l" r="r" t="t"/>
              <a:pathLst>
                <a:path extrusionOk="0" fill="none" h="769" w="2847">
                  <a:moveTo>
                    <a:pt x="1" y="1"/>
                  </a:moveTo>
                  <a:cubicBezTo>
                    <a:pt x="1" y="1"/>
                    <a:pt x="1223" y="768"/>
                    <a:pt x="2847" y="55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43"/>
            <p:cNvSpPr/>
            <p:nvPr/>
          </p:nvSpPr>
          <p:spPr>
            <a:xfrm flipH="1">
              <a:off x="5405362" y="5194567"/>
              <a:ext cx="88325" cy="78426"/>
            </a:xfrm>
            <a:custGeom>
              <a:rect b="b" l="l" r="r" t="t"/>
              <a:pathLst>
                <a:path extrusionOk="0" fill="none" h="2258" w="2543">
                  <a:moveTo>
                    <a:pt x="0" y="0"/>
                  </a:moveTo>
                  <a:cubicBezTo>
                    <a:pt x="0" y="0"/>
                    <a:pt x="883" y="1767"/>
                    <a:pt x="2543" y="2257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43"/>
            <p:cNvSpPr/>
            <p:nvPr/>
          </p:nvSpPr>
          <p:spPr>
            <a:xfrm flipH="1">
              <a:off x="5467950" y="5153514"/>
              <a:ext cx="79051" cy="69257"/>
            </a:xfrm>
            <a:custGeom>
              <a:rect b="b" l="l" r="r" t="t"/>
              <a:pathLst>
                <a:path extrusionOk="0" h="1994" w="2276">
                  <a:moveTo>
                    <a:pt x="1143" y="0"/>
                  </a:moveTo>
                  <a:cubicBezTo>
                    <a:pt x="959" y="0"/>
                    <a:pt x="774" y="51"/>
                    <a:pt x="607" y="156"/>
                  </a:cubicBezTo>
                  <a:cubicBezTo>
                    <a:pt x="135" y="451"/>
                    <a:pt x="1" y="1066"/>
                    <a:pt x="295" y="1530"/>
                  </a:cubicBezTo>
                  <a:cubicBezTo>
                    <a:pt x="490" y="1828"/>
                    <a:pt x="813" y="1994"/>
                    <a:pt x="1143" y="1994"/>
                  </a:cubicBezTo>
                  <a:cubicBezTo>
                    <a:pt x="1326" y="1994"/>
                    <a:pt x="1512" y="1942"/>
                    <a:pt x="1678" y="1834"/>
                  </a:cubicBezTo>
                  <a:cubicBezTo>
                    <a:pt x="2142" y="1539"/>
                    <a:pt x="2276" y="924"/>
                    <a:pt x="1981" y="460"/>
                  </a:cubicBezTo>
                  <a:cubicBezTo>
                    <a:pt x="1792" y="162"/>
                    <a:pt x="1471" y="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43"/>
            <p:cNvSpPr/>
            <p:nvPr/>
          </p:nvSpPr>
          <p:spPr>
            <a:xfrm flipH="1">
              <a:off x="5680513" y="5202070"/>
              <a:ext cx="72521" cy="63560"/>
            </a:xfrm>
            <a:custGeom>
              <a:rect b="b" l="l" r="r" t="t"/>
              <a:pathLst>
                <a:path extrusionOk="0" h="1830" w="2088">
                  <a:moveTo>
                    <a:pt x="1037" y="1"/>
                  </a:moveTo>
                  <a:cubicBezTo>
                    <a:pt x="870" y="1"/>
                    <a:pt x="702" y="46"/>
                    <a:pt x="553" y="141"/>
                  </a:cubicBezTo>
                  <a:cubicBezTo>
                    <a:pt x="125" y="418"/>
                    <a:pt x="0" y="980"/>
                    <a:pt x="268" y="1408"/>
                  </a:cubicBezTo>
                  <a:cubicBezTo>
                    <a:pt x="446" y="1678"/>
                    <a:pt x="742" y="1830"/>
                    <a:pt x="1045" y="1830"/>
                  </a:cubicBezTo>
                  <a:cubicBezTo>
                    <a:pt x="1213" y="1830"/>
                    <a:pt x="1382" y="1783"/>
                    <a:pt x="1535" y="1685"/>
                  </a:cubicBezTo>
                  <a:cubicBezTo>
                    <a:pt x="1963" y="1417"/>
                    <a:pt x="2088" y="846"/>
                    <a:pt x="1811" y="427"/>
                  </a:cubicBezTo>
                  <a:cubicBezTo>
                    <a:pt x="1639" y="151"/>
                    <a:pt x="1340" y="1"/>
                    <a:pt x="10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43"/>
            <p:cNvSpPr/>
            <p:nvPr/>
          </p:nvSpPr>
          <p:spPr>
            <a:xfrm flipH="1">
              <a:off x="5806627" y="5032401"/>
              <a:ext cx="21708" cy="17019"/>
            </a:xfrm>
            <a:custGeom>
              <a:rect b="b" l="l" r="r" t="t"/>
              <a:pathLst>
                <a:path extrusionOk="0" h="490" w="625">
                  <a:moveTo>
                    <a:pt x="376" y="0"/>
                  </a:moveTo>
                  <a:cubicBezTo>
                    <a:pt x="317" y="0"/>
                    <a:pt x="255" y="19"/>
                    <a:pt x="197" y="57"/>
                  </a:cubicBezTo>
                  <a:cubicBezTo>
                    <a:pt x="54" y="146"/>
                    <a:pt x="0" y="298"/>
                    <a:pt x="63" y="405"/>
                  </a:cubicBezTo>
                  <a:cubicBezTo>
                    <a:pt x="103" y="460"/>
                    <a:pt x="171" y="490"/>
                    <a:pt x="248" y="490"/>
                  </a:cubicBezTo>
                  <a:cubicBezTo>
                    <a:pt x="308" y="490"/>
                    <a:pt x="375" y="471"/>
                    <a:pt x="438" y="432"/>
                  </a:cubicBezTo>
                  <a:cubicBezTo>
                    <a:pt x="571" y="352"/>
                    <a:pt x="625" y="191"/>
                    <a:pt x="562" y="93"/>
                  </a:cubicBezTo>
                  <a:cubicBezTo>
                    <a:pt x="522" y="32"/>
                    <a:pt x="453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43"/>
            <p:cNvSpPr/>
            <p:nvPr/>
          </p:nvSpPr>
          <p:spPr>
            <a:xfrm flipH="1">
              <a:off x="5462046" y="4996314"/>
              <a:ext cx="21743" cy="17158"/>
            </a:xfrm>
            <a:custGeom>
              <a:rect b="b" l="l" r="r" t="t"/>
              <a:pathLst>
                <a:path extrusionOk="0" h="494" w="626">
                  <a:moveTo>
                    <a:pt x="385" y="1"/>
                  </a:moveTo>
                  <a:cubicBezTo>
                    <a:pt x="324" y="1"/>
                    <a:pt x="258" y="21"/>
                    <a:pt x="197" y="61"/>
                  </a:cubicBezTo>
                  <a:cubicBezTo>
                    <a:pt x="54" y="142"/>
                    <a:pt x="1" y="302"/>
                    <a:pt x="72" y="400"/>
                  </a:cubicBezTo>
                  <a:cubicBezTo>
                    <a:pt x="107" y="461"/>
                    <a:pt x="175" y="493"/>
                    <a:pt x="252" y="493"/>
                  </a:cubicBezTo>
                  <a:cubicBezTo>
                    <a:pt x="311" y="493"/>
                    <a:pt x="376" y="475"/>
                    <a:pt x="438" y="436"/>
                  </a:cubicBezTo>
                  <a:cubicBezTo>
                    <a:pt x="572" y="347"/>
                    <a:pt x="625" y="195"/>
                    <a:pt x="563" y="88"/>
                  </a:cubicBezTo>
                  <a:cubicBezTo>
                    <a:pt x="524" y="30"/>
                    <a:pt x="45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43"/>
            <p:cNvSpPr/>
            <p:nvPr/>
          </p:nvSpPr>
          <p:spPr>
            <a:xfrm flipH="1">
              <a:off x="5814685" y="5418349"/>
              <a:ext cx="12400" cy="9586"/>
            </a:xfrm>
            <a:custGeom>
              <a:rect b="b" l="l" r="r" t="t"/>
              <a:pathLst>
                <a:path extrusionOk="0" h="276" w="357">
                  <a:moveTo>
                    <a:pt x="143" y="0"/>
                  </a:moveTo>
                  <a:cubicBezTo>
                    <a:pt x="92" y="0"/>
                    <a:pt x="49" y="22"/>
                    <a:pt x="27" y="61"/>
                  </a:cubicBezTo>
                  <a:cubicBezTo>
                    <a:pt x="0" y="123"/>
                    <a:pt x="36" y="212"/>
                    <a:pt x="116" y="257"/>
                  </a:cubicBezTo>
                  <a:cubicBezTo>
                    <a:pt x="144" y="269"/>
                    <a:pt x="173" y="275"/>
                    <a:pt x="202" y="275"/>
                  </a:cubicBezTo>
                  <a:cubicBezTo>
                    <a:pt x="256" y="275"/>
                    <a:pt x="307" y="253"/>
                    <a:pt x="330" y="212"/>
                  </a:cubicBezTo>
                  <a:cubicBezTo>
                    <a:pt x="357" y="150"/>
                    <a:pt x="321" y="70"/>
                    <a:pt x="241" y="25"/>
                  </a:cubicBezTo>
                  <a:cubicBezTo>
                    <a:pt x="207" y="8"/>
                    <a:pt x="17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43"/>
            <p:cNvSpPr/>
            <p:nvPr/>
          </p:nvSpPr>
          <p:spPr>
            <a:xfrm flipH="1">
              <a:off x="5727298" y="5218707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0"/>
                  </a:moveTo>
                  <a:cubicBezTo>
                    <a:pt x="90" y="0"/>
                    <a:pt x="26" y="60"/>
                    <a:pt x="18" y="144"/>
                  </a:cubicBezTo>
                  <a:cubicBezTo>
                    <a:pt x="0" y="233"/>
                    <a:pt x="45" y="322"/>
                    <a:pt x="116" y="331"/>
                  </a:cubicBezTo>
                  <a:cubicBezTo>
                    <a:pt x="120" y="332"/>
                    <a:pt x="124" y="332"/>
                    <a:pt x="128" y="332"/>
                  </a:cubicBezTo>
                  <a:cubicBezTo>
                    <a:pt x="188" y="332"/>
                    <a:pt x="251" y="272"/>
                    <a:pt x="268" y="189"/>
                  </a:cubicBezTo>
                  <a:cubicBezTo>
                    <a:pt x="286" y="99"/>
                    <a:pt x="241" y="10"/>
                    <a:pt x="170" y="1"/>
                  </a:cubicBezTo>
                  <a:cubicBezTo>
                    <a:pt x="165" y="1"/>
                    <a:pt x="16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43"/>
            <p:cNvSpPr/>
            <p:nvPr/>
          </p:nvSpPr>
          <p:spPr>
            <a:xfrm flipH="1">
              <a:off x="5503586" y="5185468"/>
              <a:ext cx="9933" cy="11392"/>
            </a:xfrm>
            <a:custGeom>
              <a:rect b="b" l="l" r="r" t="t"/>
              <a:pathLst>
                <a:path extrusionOk="0" h="328" w="286">
                  <a:moveTo>
                    <a:pt x="146" y="1"/>
                  </a:moveTo>
                  <a:cubicBezTo>
                    <a:pt x="85" y="1"/>
                    <a:pt x="34" y="60"/>
                    <a:pt x="18" y="146"/>
                  </a:cubicBezTo>
                  <a:cubicBezTo>
                    <a:pt x="0" y="236"/>
                    <a:pt x="45" y="316"/>
                    <a:pt x="116" y="325"/>
                  </a:cubicBezTo>
                  <a:cubicBezTo>
                    <a:pt x="124" y="327"/>
                    <a:pt x="133" y="328"/>
                    <a:pt x="141" y="328"/>
                  </a:cubicBezTo>
                  <a:cubicBezTo>
                    <a:pt x="201" y="328"/>
                    <a:pt x="252" y="270"/>
                    <a:pt x="268" y="191"/>
                  </a:cubicBezTo>
                  <a:cubicBezTo>
                    <a:pt x="286" y="93"/>
                    <a:pt x="241" y="13"/>
                    <a:pt x="170" y="4"/>
                  </a:cubicBezTo>
                  <a:cubicBezTo>
                    <a:pt x="162" y="2"/>
                    <a:pt x="153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43"/>
            <p:cNvSpPr/>
            <p:nvPr/>
          </p:nvSpPr>
          <p:spPr>
            <a:xfrm flipH="1">
              <a:off x="3804055" y="5128263"/>
              <a:ext cx="102912" cy="270219"/>
            </a:xfrm>
            <a:custGeom>
              <a:rect b="b" l="l" r="r" t="t"/>
              <a:pathLst>
                <a:path extrusionOk="0" fill="none" h="7780" w="2963">
                  <a:moveTo>
                    <a:pt x="1" y="0"/>
                  </a:moveTo>
                  <a:cubicBezTo>
                    <a:pt x="1" y="0"/>
                    <a:pt x="2963" y="4157"/>
                    <a:pt x="1428" y="7779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43"/>
            <p:cNvSpPr/>
            <p:nvPr/>
          </p:nvSpPr>
          <p:spPr>
            <a:xfrm flipH="1">
              <a:off x="3829444" y="5051608"/>
              <a:ext cx="153101" cy="134450"/>
            </a:xfrm>
            <a:custGeom>
              <a:rect b="b" l="l" r="r" t="t"/>
              <a:pathLst>
                <a:path extrusionOk="0" h="3871" w="4408">
                  <a:moveTo>
                    <a:pt x="2200" y="0"/>
                  </a:moveTo>
                  <a:cubicBezTo>
                    <a:pt x="1843" y="0"/>
                    <a:pt x="1483" y="99"/>
                    <a:pt x="1160" y="307"/>
                  </a:cubicBezTo>
                  <a:cubicBezTo>
                    <a:pt x="259" y="878"/>
                    <a:pt x="0" y="2073"/>
                    <a:pt x="571" y="2975"/>
                  </a:cubicBezTo>
                  <a:cubicBezTo>
                    <a:pt x="937" y="3553"/>
                    <a:pt x="1565" y="3870"/>
                    <a:pt x="2203" y="3870"/>
                  </a:cubicBezTo>
                  <a:cubicBezTo>
                    <a:pt x="2559" y="3870"/>
                    <a:pt x="2919" y="3771"/>
                    <a:pt x="3238" y="3563"/>
                  </a:cubicBezTo>
                  <a:cubicBezTo>
                    <a:pt x="4140" y="2992"/>
                    <a:pt x="4407" y="1797"/>
                    <a:pt x="3836" y="896"/>
                  </a:cubicBezTo>
                  <a:cubicBezTo>
                    <a:pt x="3464" y="318"/>
                    <a:pt x="283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43"/>
            <p:cNvSpPr/>
            <p:nvPr/>
          </p:nvSpPr>
          <p:spPr>
            <a:xfrm flipH="1">
              <a:off x="3847748" y="5272959"/>
              <a:ext cx="88637" cy="78739"/>
            </a:xfrm>
            <a:custGeom>
              <a:rect b="b" l="l" r="r" t="t"/>
              <a:pathLst>
                <a:path extrusionOk="0" fill="none" h="2267" w="2552">
                  <a:moveTo>
                    <a:pt x="0" y="0"/>
                  </a:moveTo>
                  <a:cubicBezTo>
                    <a:pt x="0" y="0"/>
                    <a:pt x="884" y="1776"/>
                    <a:pt x="2552" y="2266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43"/>
            <p:cNvSpPr/>
            <p:nvPr/>
          </p:nvSpPr>
          <p:spPr>
            <a:xfrm flipH="1">
              <a:off x="3910336" y="5231905"/>
              <a:ext cx="79051" cy="69430"/>
            </a:xfrm>
            <a:custGeom>
              <a:rect b="b" l="l" r="r" t="t"/>
              <a:pathLst>
                <a:path extrusionOk="0" h="1999" w="2276">
                  <a:moveTo>
                    <a:pt x="1135" y="0"/>
                  </a:moveTo>
                  <a:cubicBezTo>
                    <a:pt x="951" y="0"/>
                    <a:pt x="765" y="51"/>
                    <a:pt x="599" y="156"/>
                  </a:cubicBezTo>
                  <a:cubicBezTo>
                    <a:pt x="135" y="460"/>
                    <a:pt x="1" y="1075"/>
                    <a:pt x="295" y="1539"/>
                  </a:cubicBezTo>
                  <a:cubicBezTo>
                    <a:pt x="484" y="1837"/>
                    <a:pt x="805" y="1999"/>
                    <a:pt x="1134" y="1999"/>
                  </a:cubicBezTo>
                  <a:cubicBezTo>
                    <a:pt x="1317" y="1999"/>
                    <a:pt x="1503" y="1948"/>
                    <a:pt x="1669" y="1843"/>
                  </a:cubicBezTo>
                  <a:cubicBezTo>
                    <a:pt x="2142" y="1548"/>
                    <a:pt x="2276" y="924"/>
                    <a:pt x="1981" y="460"/>
                  </a:cubicBezTo>
                  <a:cubicBezTo>
                    <a:pt x="1787" y="162"/>
                    <a:pt x="1464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43"/>
            <p:cNvSpPr/>
            <p:nvPr/>
          </p:nvSpPr>
          <p:spPr>
            <a:xfrm flipH="1">
              <a:off x="3904432" y="5074844"/>
              <a:ext cx="21743" cy="17019"/>
            </a:xfrm>
            <a:custGeom>
              <a:rect b="b" l="l" r="r" t="t"/>
              <a:pathLst>
                <a:path extrusionOk="0" h="490" w="626">
                  <a:moveTo>
                    <a:pt x="374" y="0"/>
                  </a:moveTo>
                  <a:cubicBezTo>
                    <a:pt x="315" y="0"/>
                    <a:pt x="250" y="19"/>
                    <a:pt x="188" y="57"/>
                  </a:cubicBezTo>
                  <a:cubicBezTo>
                    <a:pt x="54" y="147"/>
                    <a:pt x="1" y="298"/>
                    <a:pt x="63" y="405"/>
                  </a:cubicBezTo>
                  <a:cubicBezTo>
                    <a:pt x="103" y="460"/>
                    <a:pt x="171" y="490"/>
                    <a:pt x="246" y="490"/>
                  </a:cubicBezTo>
                  <a:cubicBezTo>
                    <a:pt x="306" y="490"/>
                    <a:pt x="370" y="471"/>
                    <a:pt x="429" y="432"/>
                  </a:cubicBezTo>
                  <a:cubicBezTo>
                    <a:pt x="563" y="352"/>
                    <a:pt x="625" y="191"/>
                    <a:pt x="554" y="93"/>
                  </a:cubicBezTo>
                  <a:cubicBezTo>
                    <a:pt x="518" y="32"/>
                    <a:pt x="451" y="0"/>
                    <a:pt x="37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43"/>
            <p:cNvSpPr/>
            <p:nvPr/>
          </p:nvSpPr>
          <p:spPr>
            <a:xfrm flipH="1">
              <a:off x="3945972" y="5263928"/>
              <a:ext cx="9933" cy="11566"/>
            </a:xfrm>
            <a:custGeom>
              <a:rect b="b" l="l" r="r" t="t"/>
              <a:pathLst>
                <a:path extrusionOk="0" h="333" w="286">
                  <a:moveTo>
                    <a:pt x="156" y="1"/>
                  </a:moveTo>
                  <a:cubicBezTo>
                    <a:pt x="90" y="1"/>
                    <a:pt x="27" y="61"/>
                    <a:pt x="18" y="144"/>
                  </a:cubicBezTo>
                  <a:cubicBezTo>
                    <a:pt x="0" y="234"/>
                    <a:pt x="45" y="323"/>
                    <a:pt x="107" y="332"/>
                  </a:cubicBezTo>
                  <a:cubicBezTo>
                    <a:pt x="112" y="332"/>
                    <a:pt x="117" y="333"/>
                    <a:pt x="121" y="333"/>
                  </a:cubicBezTo>
                  <a:cubicBezTo>
                    <a:pt x="188" y="333"/>
                    <a:pt x="251" y="273"/>
                    <a:pt x="268" y="189"/>
                  </a:cubicBezTo>
                  <a:cubicBezTo>
                    <a:pt x="286" y="100"/>
                    <a:pt x="241" y="11"/>
                    <a:pt x="170" y="2"/>
                  </a:cubicBezTo>
                  <a:cubicBezTo>
                    <a:pt x="165" y="1"/>
                    <a:pt x="161" y="1"/>
                    <a:pt x="156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43"/>
            <p:cNvSpPr/>
            <p:nvPr/>
          </p:nvSpPr>
          <p:spPr>
            <a:xfrm flipH="1">
              <a:off x="1240032" y="300202"/>
              <a:ext cx="54565" cy="54252"/>
            </a:xfrm>
            <a:custGeom>
              <a:rect b="b" l="l" r="r" t="t"/>
              <a:pathLst>
                <a:path extrusionOk="0" h="1562" w="1571">
                  <a:moveTo>
                    <a:pt x="767" y="0"/>
                  </a:moveTo>
                  <a:cubicBezTo>
                    <a:pt x="339" y="9"/>
                    <a:pt x="0" y="366"/>
                    <a:pt x="0" y="794"/>
                  </a:cubicBezTo>
                  <a:cubicBezTo>
                    <a:pt x="9" y="1217"/>
                    <a:pt x="357" y="1562"/>
                    <a:pt x="778" y="1562"/>
                  </a:cubicBezTo>
                  <a:cubicBezTo>
                    <a:pt x="783" y="1562"/>
                    <a:pt x="789" y="1562"/>
                    <a:pt x="794" y="1562"/>
                  </a:cubicBezTo>
                  <a:cubicBezTo>
                    <a:pt x="1222" y="1553"/>
                    <a:pt x="1570" y="1205"/>
                    <a:pt x="1561" y="768"/>
                  </a:cubicBezTo>
                  <a:cubicBezTo>
                    <a:pt x="1552" y="339"/>
                    <a:pt x="1205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43"/>
            <p:cNvSpPr/>
            <p:nvPr/>
          </p:nvSpPr>
          <p:spPr>
            <a:xfrm flipH="1">
              <a:off x="2744679" y="1333216"/>
              <a:ext cx="43728" cy="43138"/>
            </a:xfrm>
            <a:custGeom>
              <a:rect b="b" l="l" r="r" t="t"/>
              <a:pathLst>
                <a:path extrusionOk="0" h="1242" w="1259">
                  <a:moveTo>
                    <a:pt x="641" y="1"/>
                  </a:moveTo>
                  <a:cubicBezTo>
                    <a:pt x="636" y="1"/>
                    <a:pt x="631" y="1"/>
                    <a:pt x="625" y="1"/>
                  </a:cubicBezTo>
                  <a:cubicBezTo>
                    <a:pt x="277" y="1"/>
                    <a:pt x="1" y="286"/>
                    <a:pt x="10" y="625"/>
                  </a:cubicBezTo>
                  <a:cubicBezTo>
                    <a:pt x="10" y="968"/>
                    <a:pt x="286" y="1241"/>
                    <a:pt x="627" y="1241"/>
                  </a:cubicBezTo>
                  <a:cubicBezTo>
                    <a:pt x="632" y="1241"/>
                    <a:pt x="638" y="1241"/>
                    <a:pt x="643" y="1241"/>
                  </a:cubicBezTo>
                  <a:cubicBezTo>
                    <a:pt x="982" y="1241"/>
                    <a:pt x="1259" y="955"/>
                    <a:pt x="1250" y="608"/>
                  </a:cubicBezTo>
                  <a:cubicBezTo>
                    <a:pt x="1250" y="274"/>
                    <a:pt x="973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43"/>
            <p:cNvSpPr/>
            <p:nvPr/>
          </p:nvSpPr>
          <p:spPr>
            <a:xfrm flipH="1">
              <a:off x="2979228" y="525130"/>
              <a:ext cx="58281" cy="58003"/>
            </a:xfrm>
            <a:custGeom>
              <a:rect b="b" l="l" r="r" t="t"/>
              <a:pathLst>
                <a:path extrusionOk="0" h="1670" w="1678">
                  <a:moveTo>
                    <a:pt x="830" y="1"/>
                  </a:moveTo>
                  <a:cubicBezTo>
                    <a:pt x="375" y="10"/>
                    <a:pt x="0" y="385"/>
                    <a:pt x="9" y="848"/>
                  </a:cubicBezTo>
                  <a:cubicBezTo>
                    <a:pt x="18" y="1298"/>
                    <a:pt x="384" y="1669"/>
                    <a:pt x="841" y="1669"/>
                  </a:cubicBezTo>
                  <a:cubicBezTo>
                    <a:pt x="846" y="1669"/>
                    <a:pt x="851" y="1669"/>
                    <a:pt x="857" y="1669"/>
                  </a:cubicBezTo>
                  <a:cubicBezTo>
                    <a:pt x="1312" y="1660"/>
                    <a:pt x="1677" y="1286"/>
                    <a:pt x="1677" y="822"/>
                  </a:cubicBezTo>
                  <a:cubicBezTo>
                    <a:pt x="1669" y="367"/>
                    <a:pt x="1285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43"/>
            <p:cNvSpPr/>
            <p:nvPr/>
          </p:nvSpPr>
          <p:spPr>
            <a:xfrm flipH="1">
              <a:off x="1298591" y="1441999"/>
              <a:ext cx="58003" cy="57656"/>
            </a:xfrm>
            <a:custGeom>
              <a:rect b="b" l="l" r="r" t="t"/>
              <a:pathLst>
                <a:path extrusionOk="0" h="1660" w="1670">
                  <a:moveTo>
                    <a:pt x="838" y="0"/>
                  </a:moveTo>
                  <a:cubicBezTo>
                    <a:pt x="833" y="0"/>
                    <a:pt x="827" y="0"/>
                    <a:pt x="822" y="0"/>
                  </a:cubicBezTo>
                  <a:cubicBezTo>
                    <a:pt x="367" y="0"/>
                    <a:pt x="1" y="384"/>
                    <a:pt x="1" y="839"/>
                  </a:cubicBezTo>
                  <a:cubicBezTo>
                    <a:pt x="10" y="1297"/>
                    <a:pt x="376" y="1660"/>
                    <a:pt x="832" y="1660"/>
                  </a:cubicBezTo>
                  <a:cubicBezTo>
                    <a:pt x="837" y="1660"/>
                    <a:pt x="843" y="1660"/>
                    <a:pt x="848" y="1660"/>
                  </a:cubicBezTo>
                  <a:cubicBezTo>
                    <a:pt x="1303" y="1651"/>
                    <a:pt x="1669" y="1276"/>
                    <a:pt x="1669" y="821"/>
                  </a:cubicBezTo>
                  <a:cubicBezTo>
                    <a:pt x="1660" y="363"/>
                    <a:pt x="1295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43"/>
            <p:cNvSpPr/>
            <p:nvPr/>
          </p:nvSpPr>
          <p:spPr>
            <a:xfrm flipH="1">
              <a:off x="3215652" y="782012"/>
              <a:ext cx="23896" cy="23896"/>
            </a:xfrm>
            <a:custGeom>
              <a:rect b="b" l="l" r="r" t="t"/>
              <a:pathLst>
                <a:path extrusionOk="0" h="688" w="688">
                  <a:moveTo>
                    <a:pt x="340" y="0"/>
                  </a:moveTo>
                  <a:cubicBezTo>
                    <a:pt x="144" y="0"/>
                    <a:pt x="1" y="161"/>
                    <a:pt x="1" y="348"/>
                  </a:cubicBezTo>
                  <a:cubicBezTo>
                    <a:pt x="1" y="536"/>
                    <a:pt x="161" y="687"/>
                    <a:pt x="349" y="687"/>
                  </a:cubicBezTo>
                  <a:cubicBezTo>
                    <a:pt x="536" y="678"/>
                    <a:pt x="688" y="527"/>
                    <a:pt x="688" y="339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43"/>
            <p:cNvSpPr/>
            <p:nvPr/>
          </p:nvSpPr>
          <p:spPr>
            <a:xfrm flipH="1">
              <a:off x="6766529" y="1278374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1"/>
                  </a:moveTo>
                  <a:cubicBezTo>
                    <a:pt x="930" y="1"/>
                    <a:pt x="924" y="1"/>
                    <a:pt x="919" y="1"/>
                  </a:cubicBezTo>
                  <a:cubicBezTo>
                    <a:pt x="410" y="10"/>
                    <a:pt x="0" y="429"/>
                    <a:pt x="9" y="938"/>
                  </a:cubicBezTo>
                  <a:cubicBezTo>
                    <a:pt x="18" y="1441"/>
                    <a:pt x="428" y="1848"/>
                    <a:pt x="929" y="1848"/>
                  </a:cubicBezTo>
                  <a:cubicBezTo>
                    <a:pt x="935" y="1848"/>
                    <a:pt x="940" y="1848"/>
                    <a:pt x="946" y="1848"/>
                  </a:cubicBezTo>
                  <a:cubicBezTo>
                    <a:pt x="1454" y="1839"/>
                    <a:pt x="1865" y="1419"/>
                    <a:pt x="1856" y="911"/>
                  </a:cubicBezTo>
                  <a:cubicBezTo>
                    <a:pt x="1847" y="408"/>
                    <a:pt x="1436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43"/>
            <p:cNvSpPr/>
            <p:nvPr/>
          </p:nvSpPr>
          <p:spPr>
            <a:xfrm flipH="1">
              <a:off x="4279057" y="56658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5" y="0"/>
                  </a:moveTo>
                  <a:cubicBezTo>
                    <a:pt x="930" y="0"/>
                    <a:pt x="924" y="0"/>
                    <a:pt x="919" y="0"/>
                  </a:cubicBezTo>
                  <a:cubicBezTo>
                    <a:pt x="402" y="9"/>
                    <a:pt x="0" y="429"/>
                    <a:pt x="0" y="937"/>
                  </a:cubicBezTo>
                  <a:cubicBezTo>
                    <a:pt x="9" y="1440"/>
                    <a:pt x="419" y="1847"/>
                    <a:pt x="921" y="1847"/>
                  </a:cubicBezTo>
                  <a:cubicBezTo>
                    <a:pt x="926" y="1847"/>
                    <a:pt x="931" y="1847"/>
                    <a:pt x="937" y="1847"/>
                  </a:cubicBezTo>
                  <a:cubicBezTo>
                    <a:pt x="1454" y="1847"/>
                    <a:pt x="1856" y="1419"/>
                    <a:pt x="1856" y="910"/>
                  </a:cubicBezTo>
                  <a:cubicBezTo>
                    <a:pt x="1847" y="407"/>
                    <a:pt x="1436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43"/>
            <p:cNvSpPr/>
            <p:nvPr/>
          </p:nvSpPr>
          <p:spPr>
            <a:xfrm flipH="1">
              <a:off x="7851919" y="57038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1" y="429"/>
                    <a:pt x="10" y="937"/>
                  </a:cubicBezTo>
                  <a:cubicBezTo>
                    <a:pt x="18" y="1440"/>
                    <a:pt x="429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43"/>
            <p:cNvSpPr/>
            <p:nvPr/>
          </p:nvSpPr>
          <p:spPr>
            <a:xfrm flipH="1">
              <a:off x="5303110" y="26838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1" y="1"/>
                  </a:moveTo>
                  <a:cubicBezTo>
                    <a:pt x="331" y="9"/>
                    <a:pt x="1" y="348"/>
                    <a:pt x="10" y="750"/>
                  </a:cubicBezTo>
                  <a:cubicBezTo>
                    <a:pt x="19" y="1155"/>
                    <a:pt x="340" y="1482"/>
                    <a:pt x="743" y="1482"/>
                  </a:cubicBezTo>
                  <a:cubicBezTo>
                    <a:pt x="748" y="1482"/>
                    <a:pt x="754" y="1482"/>
                    <a:pt x="759" y="1481"/>
                  </a:cubicBezTo>
                  <a:cubicBezTo>
                    <a:pt x="1169" y="1481"/>
                    <a:pt x="1491" y="1142"/>
                    <a:pt x="1491" y="732"/>
                  </a:cubicBezTo>
                  <a:cubicBezTo>
                    <a:pt x="1482" y="322"/>
                    <a:pt x="1143" y="1"/>
                    <a:pt x="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43"/>
            <p:cNvSpPr/>
            <p:nvPr/>
          </p:nvSpPr>
          <p:spPr>
            <a:xfrm flipH="1">
              <a:off x="5031363" y="70764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0"/>
                  </a:moveTo>
                  <a:cubicBezTo>
                    <a:pt x="322" y="9"/>
                    <a:pt x="1" y="339"/>
                    <a:pt x="1" y="750"/>
                  </a:cubicBezTo>
                  <a:cubicBezTo>
                    <a:pt x="9" y="1155"/>
                    <a:pt x="340" y="1482"/>
                    <a:pt x="734" y="1482"/>
                  </a:cubicBezTo>
                  <a:cubicBezTo>
                    <a:pt x="739" y="1482"/>
                    <a:pt x="745" y="1481"/>
                    <a:pt x="750" y="1481"/>
                  </a:cubicBezTo>
                  <a:cubicBezTo>
                    <a:pt x="1160" y="1472"/>
                    <a:pt x="1490" y="1142"/>
                    <a:pt x="1481" y="732"/>
                  </a:cubicBezTo>
                  <a:cubicBezTo>
                    <a:pt x="1473" y="322"/>
                    <a:pt x="1142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43"/>
            <p:cNvSpPr/>
            <p:nvPr/>
          </p:nvSpPr>
          <p:spPr>
            <a:xfrm flipH="1">
              <a:off x="6340500" y="323439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98" y="0"/>
                  </a:moveTo>
                  <a:cubicBezTo>
                    <a:pt x="993" y="0"/>
                    <a:pt x="987" y="0"/>
                    <a:pt x="982" y="0"/>
                  </a:cubicBezTo>
                  <a:cubicBezTo>
                    <a:pt x="438" y="9"/>
                    <a:pt x="1" y="455"/>
                    <a:pt x="10" y="1000"/>
                  </a:cubicBezTo>
                  <a:cubicBezTo>
                    <a:pt x="18" y="1538"/>
                    <a:pt x="456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2" y="434"/>
                    <a:pt x="1535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43"/>
            <p:cNvSpPr/>
            <p:nvPr/>
          </p:nvSpPr>
          <p:spPr>
            <a:xfrm flipH="1">
              <a:off x="6621208" y="627695"/>
              <a:ext cx="28238" cy="28238"/>
            </a:xfrm>
            <a:custGeom>
              <a:rect b="b" l="l" r="r" t="t"/>
              <a:pathLst>
                <a:path extrusionOk="0" h="813" w="813">
                  <a:moveTo>
                    <a:pt x="402" y="1"/>
                  </a:moveTo>
                  <a:cubicBezTo>
                    <a:pt x="179" y="10"/>
                    <a:pt x="1" y="188"/>
                    <a:pt x="1" y="420"/>
                  </a:cubicBezTo>
                  <a:cubicBezTo>
                    <a:pt x="1" y="638"/>
                    <a:pt x="179" y="813"/>
                    <a:pt x="395" y="813"/>
                  </a:cubicBezTo>
                  <a:cubicBezTo>
                    <a:pt x="400" y="813"/>
                    <a:pt x="406" y="813"/>
                    <a:pt x="411" y="813"/>
                  </a:cubicBezTo>
                  <a:cubicBezTo>
                    <a:pt x="634" y="813"/>
                    <a:pt x="813" y="625"/>
                    <a:pt x="813" y="402"/>
                  </a:cubicBezTo>
                  <a:cubicBezTo>
                    <a:pt x="813" y="179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43"/>
            <p:cNvSpPr/>
            <p:nvPr/>
          </p:nvSpPr>
          <p:spPr>
            <a:xfrm flipH="1">
              <a:off x="2795805" y="4991000"/>
              <a:ext cx="64776" cy="64186"/>
            </a:xfrm>
            <a:custGeom>
              <a:rect b="b" l="l" r="r" t="t"/>
              <a:pathLst>
                <a:path extrusionOk="0" h="1848" w="1865">
                  <a:moveTo>
                    <a:pt x="935" y="0"/>
                  </a:moveTo>
                  <a:cubicBezTo>
                    <a:pt x="930" y="0"/>
                    <a:pt x="925" y="0"/>
                    <a:pt x="919" y="0"/>
                  </a:cubicBezTo>
                  <a:cubicBezTo>
                    <a:pt x="411" y="9"/>
                    <a:pt x="0" y="429"/>
                    <a:pt x="9" y="937"/>
                  </a:cubicBezTo>
                  <a:cubicBezTo>
                    <a:pt x="18" y="1440"/>
                    <a:pt x="428" y="1847"/>
                    <a:pt x="930" y="1847"/>
                  </a:cubicBezTo>
                  <a:cubicBezTo>
                    <a:pt x="935" y="1847"/>
                    <a:pt x="940" y="1847"/>
                    <a:pt x="946" y="1847"/>
                  </a:cubicBezTo>
                  <a:cubicBezTo>
                    <a:pt x="1454" y="1838"/>
                    <a:pt x="1865" y="1419"/>
                    <a:pt x="1856" y="910"/>
                  </a:cubicBezTo>
                  <a:cubicBezTo>
                    <a:pt x="1847" y="407"/>
                    <a:pt x="1437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43"/>
            <p:cNvSpPr/>
            <p:nvPr/>
          </p:nvSpPr>
          <p:spPr>
            <a:xfrm flipH="1">
              <a:off x="308333" y="3769250"/>
              <a:ext cx="64776" cy="64498"/>
            </a:xfrm>
            <a:custGeom>
              <a:rect b="b" l="l" r="r" t="t"/>
              <a:pathLst>
                <a:path extrusionOk="0" h="1857" w="1865">
                  <a:moveTo>
                    <a:pt x="919" y="1"/>
                  </a:moveTo>
                  <a:cubicBezTo>
                    <a:pt x="411" y="10"/>
                    <a:pt x="0" y="429"/>
                    <a:pt x="9" y="938"/>
                  </a:cubicBezTo>
                  <a:cubicBezTo>
                    <a:pt x="18" y="1455"/>
                    <a:pt x="438" y="1856"/>
                    <a:pt x="946" y="1856"/>
                  </a:cubicBezTo>
                  <a:cubicBezTo>
                    <a:pt x="1463" y="1847"/>
                    <a:pt x="1865" y="1428"/>
                    <a:pt x="1856" y="911"/>
                  </a:cubicBezTo>
                  <a:cubicBezTo>
                    <a:pt x="1856" y="402"/>
                    <a:pt x="1437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43"/>
            <p:cNvSpPr/>
            <p:nvPr/>
          </p:nvSpPr>
          <p:spPr>
            <a:xfrm flipH="1">
              <a:off x="4338396" y="4282978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8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6" y="1847"/>
                  </a:cubicBezTo>
                  <a:cubicBezTo>
                    <a:pt x="1455" y="1839"/>
                    <a:pt x="1865" y="1419"/>
                    <a:pt x="1856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43"/>
            <p:cNvSpPr/>
            <p:nvPr/>
          </p:nvSpPr>
          <p:spPr>
            <a:xfrm flipH="1">
              <a:off x="2091812" y="499377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22" y="10"/>
                    <a:pt x="1" y="340"/>
                    <a:pt x="1" y="750"/>
                  </a:cubicBezTo>
                  <a:cubicBezTo>
                    <a:pt x="9" y="1155"/>
                    <a:pt x="331" y="1482"/>
                    <a:pt x="734" y="1482"/>
                  </a:cubicBezTo>
                  <a:cubicBezTo>
                    <a:pt x="739" y="1482"/>
                    <a:pt x="744" y="1482"/>
                    <a:pt x="750" y="1481"/>
                  </a:cubicBezTo>
                  <a:cubicBezTo>
                    <a:pt x="1160" y="1473"/>
                    <a:pt x="1490" y="1142"/>
                    <a:pt x="1481" y="732"/>
                  </a:cubicBezTo>
                  <a:cubicBezTo>
                    <a:pt x="1473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43"/>
            <p:cNvSpPr/>
            <p:nvPr/>
          </p:nvSpPr>
          <p:spPr>
            <a:xfrm flipH="1">
              <a:off x="1060639" y="4420241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32" y="1"/>
                  </a:moveTo>
                  <a:cubicBezTo>
                    <a:pt x="322" y="10"/>
                    <a:pt x="1" y="349"/>
                    <a:pt x="1" y="750"/>
                  </a:cubicBezTo>
                  <a:cubicBezTo>
                    <a:pt x="10" y="1155"/>
                    <a:pt x="340" y="1482"/>
                    <a:pt x="734" y="1482"/>
                  </a:cubicBezTo>
                  <a:cubicBezTo>
                    <a:pt x="740" y="1482"/>
                    <a:pt x="745" y="1482"/>
                    <a:pt x="750" y="1482"/>
                  </a:cubicBezTo>
                  <a:cubicBezTo>
                    <a:pt x="1161" y="1473"/>
                    <a:pt x="1491" y="1143"/>
                    <a:pt x="1482" y="732"/>
                  </a:cubicBezTo>
                  <a:cubicBezTo>
                    <a:pt x="1473" y="322"/>
                    <a:pt x="1143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43"/>
            <p:cNvSpPr/>
            <p:nvPr/>
          </p:nvSpPr>
          <p:spPr>
            <a:xfrm flipH="1">
              <a:off x="2370054" y="4036030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8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6" y="1972"/>
                    <a:pt x="993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43"/>
            <p:cNvSpPr/>
            <p:nvPr/>
          </p:nvSpPr>
          <p:spPr>
            <a:xfrm flipH="1">
              <a:off x="377416" y="5122671"/>
              <a:ext cx="69118" cy="68527"/>
            </a:xfrm>
            <a:custGeom>
              <a:rect b="b" l="l" r="r" t="t"/>
              <a:pathLst>
                <a:path extrusionOk="0" h="1973" w="1990">
                  <a:moveTo>
                    <a:pt x="981" y="1"/>
                  </a:moveTo>
                  <a:cubicBezTo>
                    <a:pt x="437" y="10"/>
                    <a:pt x="0" y="465"/>
                    <a:pt x="9" y="1009"/>
                  </a:cubicBezTo>
                  <a:cubicBezTo>
                    <a:pt x="18" y="1547"/>
                    <a:pt x="455" y="1972"/>
                    <a:pt x="992" y="1972"/>
                  </a:cubicBezTo>
                  <a:cubicBezTo>
                    <a:pt x="997" y="1972"/>
                    <a:pt x="1003" y="1972"/>
                    <a:pt x="1008" y="1972"/>
                  </a:cubicBezTo>
                  <a:cubicBezTo>
                    <a:pt x="1552" y="1972"/>
                    <a:pt x="1990" y="1517"/>
                    <a:pt x="1981" y="973"/>
                  </a:cubicBezTo>
                  <a:cubicBezTo>
                    <a:pt x="1972" y="429"/>
                    <a:pt x="1526" y="1"/>
                    <a:pt x="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43"/>
            <p:cNvSpPr/>
            <p:nvPr/>
          </p:nvSpPr>
          <p:spPr>
            <a:xfrm flipH="1">
              <a:off x="2205214" y="5179077"/>
              <a:ext cx="28238" cy="28238"/>
            </a:xfrm>
            <a:custGeom>
              <a:rect b="b" l="l" r="r" t="t"/>
              <a:pathLst>
                <a:path extrusionOk="0" h="813" w="813">
                  <a:moveTo>
                    <a:pt x="402" y="0"/>
                  </a:moveTo>
                  <a:cubicBezTo>
                    <a:pt x="179" y="0"/>
                    <a:pt x="0" y="188"/>
                    <a:pt x="0" y="411"/>
                  </a:cubicBezTo>
                  <a:cubicBezTo>
                    <a:pt x="9" y="634"/>
                    <a:pt x="188" y="812"/>
                    <a:pt x="411" y="812"/>
                  </a:cubicBezTo>
                  <a:cubicBezTo>
                    <a:pt x="634" y="812"/>
                    <a:pt x="812" y="625"/>
                    <a:pt x="812" y="402"/>
                  </a:cubicBezTo>
                  <a:cubicBezTo>
                    <a:pt x="812" y="179"/>
                    <a:pt x="625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43"/>
            <p:cNvSpPr/>
            <p:nvPr/>
          </p:nvSpPr>
          <p:spPr>
            <a:xfrm flipH="1">
              <a:off x="6883647" y="5120518"/>
              <a:ext cx="64498" cy="64186"/>
            </a:xfrm>
            <a:custGeom>
              <a:rect b="b" l="l" r="r" t="t"/>
              <a:pathLst>
                <a:path extrusionOk="0" h="1848" w="1857">
                  <a:moveTo>
                    <a:pt x="936" y="0"/>
                  </a:moveTo>
                  <a:cubicBezTo>
                    <a:pt x="931" y="0"/>
                    <a:pt x="925" y="0"/>
                    <a:pt x="920" y="0"/>
                  </a:cubicBezTo>
                  <a:cubicBezTo>
                    <a:pt x="402" y="9"/>
                    <a:pt x="1" y="428"/>
                    <a:pt x="1" y="937"/>
                  </a:cubicBezTo>
                  <a:cubicBezTo>
                    <a:pt x="10" y="1440"/>
                    <a:pt x="420" y="1847"/>
                    <a:pt x="930" y="1847"/>
                  </a:cubicBezTo>
                  <a:cubicBezTo>
                    <a:pt x="935" y="1847"/>
                    <a:pt x="941" y="1847"/>
                    <a:pt x="946" y="1847"/>
                  </a:cubicBezTo>
                  <a:cubicBezTo>
                    <a:pt x="1455" y="1838"/>
                    <a:pt x="1856" y="1419"/>
                    <a:pt x="1856" y="910"/>
                  </a:cubicBezTo>
                  <a:cubicBezTo>
                    <a:pt x="1848" y="407"/>
                    <a:pt x="1437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43"/>
            <p:cNvSpPr/>
            <p:nvPr/>
          </p:nvSpPr>
          <p:spPr>
            <a:xfrm flipH="1">
              <a:off x="4776862" y="4051167"/>
              <a:ext cx="64811" cy="64186"/>
            </a:xfrm>
            <a:custGeom>
              <a:rect b="b" l="l" r="r" t="t"/>
              <a:pathLst>
                <a:path extrusionOk="0" h="1848" w="1866">
                  <a:moveTo>
                    <a:pt x="936" y="1"/>
                  </a:moveTo>
                  <a:cubicBezTo>
                    <a:pt x="931" y="1"/>
                    <a:pt x="925" y="1"/>
                    <a:pt x="920" y="1"/>
                  </a:cubicBezTo>
                  <a:cubicBezTo>
                    <a:pt x="411" y="10"/>
                    <a:pt x="1" y="429"/>
                    <a:pt x="10" y="937"/>
                  </a:cubicBezTo>
                  <a:cubicBezTo>
                    <a:pt x="19" y="1441"/>
                    <a:pt x="429" y="1848"/>
                    <a:pt x="930" y="1848"/>
                  </a:cubicBezTo>
                  <a:cubicBezTo>
                    <a:pt x="936" y="1848"/>
                    <a:pt x="941" y="1848"/>
                    <a:pt x="947" y="1847"/>
                  </a:cubicBezTo>
                  <a:cubicBezTo>
                    <a:pt x="1455" y="1839"/>
                    <a:pt x="1865" y="1419"/>
                    <a:pt x="1857" y="911"/>
                  </a:cubicBezTo>
                  <a:cubicBezTo>
                    <a:pt x="1848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43"/>
            <p:cNvSpPr/>
            <p:nvPr/>
          </p:nvSpPr>
          <p:spPr>
            <a:xfrm flipH="1">
              <a:off x="7969072" y="4412496"/>
              <a:ext cx="64464" cy="64186"/>
            </a:xfrm>
            <a:custGeom>
              <a:rect b="b" l="l" r="r" t="t"/>
              <a:pathLst>
                <a:path extrusionOk="0" h="1848" w="1856">
                  <a:moveTo>
                    <a:pt x="936" y="1"/>
                  </a:moveTo>
                  <a:cubicBezTo>
                    <a:pt x="930" y="1"/>
                    <a:pt x="925" y="1"/>
                    <a:pt x="919" y="1"/>
                  </a:cubicBezTo>
                  <a:cubicBezTo>
                    <a:pt x="402" y="10"/>
                    <a:pt x="0" y="429"/>
                    <a:pt x="9" y="938"/>
                  </a:cubicBezTo>
                  <a:cubicBezTo>
                    <a:pt x="9" y="1441"/>
                    <a:pt x="420" y="1848"/>
                    <a:pt x="929" y="1848"/>
                  </a:cubicBezTo>
                  <a:cubicBezTo>
                    <a:pt x="935" y="1848"/>
                    <a:pt x="940" y="1848"/>
                    <a:pt x="946" y="1847"/>
                  </a:cubicBezTo>
                  <a:cubicBezTo>
                    <a:pt x="1455" y="1839"/>
                    <a:pt x="1856" y="1419"/>
                    <a:pt x="1856" y="911"/>
                  </a:cubicBezTo>
                  <a:cubicBezTo>
                    <a:pt x="1847" y="408"/>
                    <a:pt x="1437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43"/>
            <p:cNvSpPr/>
            <p:nvPr/>
          </p:nvSpPr>
          <p:spPr>
            <a:xfrm flipH="1">
              <a:off x="6179689" y="5123296"/>
              <a:ext cx="51751" cy="51474"/>
            </a:xfrm>
            <a:custGeom>
              <a:rect b="b" l="l" r="r" t="t"/>
              <a:pathLst>
                <a:path extrusionOk="0" h="1482" w="1490">
                  <a:moveTo>
                    <a:pt x="748" y="0"/>
                  </a:moveTo>
                  <a:cubicBezTo>
                    <a:pt x="743" y="0"/>
                    <a:pt x="737" y="0"/>
                    <a:pt x="732" y="1"/>
                  </a:cubicBezTo>
                  <a:cubicBezTo>
                    <a:pt x="330" y="9"/>
                    <a:pt x="0" y="340"/>
                    <a:pt x="9" y="750"/>
                  </a:cubicBezTo>
                  <a:cubicBezTo>
                    <a:pt x="9" y="1160"/>
                    <a:pt x="348" y="1481"/>
                    <a:pt x="758" y="1481"/>
                  </a:cubicBezTo>
                  <a:cubicBezTo>
                    <a:pt x="1160" y="1473"/>
                    <a:pt x="1490" y="1134"/>
                    <a:pt x="1481" y="732"/>
                  </a:cubicBezTo>
                  <a:cubicBezTo>
                    <a:pt x="1481" y="327"/>
                    <a:pt x="1151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43"/>
            <p:cNvSpPr/>
            <p:nvPr/>
          </p:nvSpPr>
          <p:spPr>
            <a:xfrm flipH="1">
              <a:off x="5148481" y="4549759"/>
              <a:ext cx="51786" cy="51474"/>
            </a:xfrm>
            <a:custGeom>
              <a:rect b="b" l="l" r="r" t="t"/>
              <a:pathLst>
                <a:path extrusionOk="0" h="1482" w="1491">
                  <a:moveTo>
                    <a:pt x="757" y="1"/>
                  </a:moveTo>
                  <a:cubicBezTo>
                    <a:pt x="751" y="1"/>
                    <a:pt x="746" y="1"/>
                    <a:pt x="741" y="1"/>
                  </a:cubicBezTo>
                  <a:cubicBezTo>
                    <a:pt x="331" y="10"/>
                    <a:pt x="0" y="340"/>
                    <a:pt x="9" y="750"/>
                  </a:cubicBezTo>
                  <a:cubicBezTo>
                    <a:pt x="9" y="1161"/>
                    <a:pt x="348" y="1482"/>
                    <a:pt x="759" y="1482"/>
                  </a:cubicBezTo>
                  <a:cubicBezTo>
                    <a:pt x="1169" y="1473"/>
                    <a:pt x="1490" y="1143"/>
                    <a:pt x="1490" y="732"/>
                  </a:cubicBezTo>
                  <a:cubicBezTo>
                    <a:pt x="1481" y="327"/>
                    <a:pt x="1151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43"/>
            <p:cNvSpPr/>
            <p:nvPr/>
          </p:nvSpPr>
          <p:spPr>
            <a:xfrm flipH="1">
              <a:off x="6008318" y="3797765"/>
              <a:ext cx="69152" cy="68527"/>
            </a:xfrm>
            <a:custGeom>
              <a:rect b="b" l="l" r="r" t="t"/>
              <a:pathLst>
                <a:path extrusionOk="0" h="1973" w="1991">
                  <a:moveTo>
                    <a:pt x="999" y="0"/>
                  </a:moveTo>
                  <a:cubicBezTo>
                    <a:pt x="993" y="0"/>
                    <a:pt x="988" y="0"/>
                    <a:pt x="982" y="1"/>
                  </a:cubicBezTo>
                  <a:cubicBezTo>
                    <a:pt x="438" y="9"/>
                    <a:pt x="1" y="456"/>
                    <a:pt x="10" y="1000"/>
                  </a:cubicBezTo>
                  <a:cubicBezTo>
                    <a:pt x="19" y="1538"/>
                    <a:pt x="456" y="1972"/>
                    <a:pt x="993" y="1972"/>
                  </a:cubicBezTo>
                  <a:cubicBezTo>
                    <a:pt x="998" y="1972"/>
                    <a:pt x="1004" y="1972"/>
                    <a:pt x="1009" y="1972"/>
                  </a:cubicBezTo>
                  <a:cubicBezTo>
                    <a:pt x="1553" y="1963"/>
                    <a:pt x="1990" y="1517"/>
                    <a:pt x="1981" y="973"/>
                  </a:cubicBezTo>
                  <a:cubicBezTo>
                    <a:pt x="1973" y="434"/>
                    <a:pt x="1535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43"/>
            <p:cNvSpPr/>
            <p:nvPr/>
          </p:nvSpPr>
          <p:spPr>
            <a:xfrm flipH="1">
              <a:off x="4465258" y="5252189"/>
              <a:ext cx="68840" cy="68527"/>
            </a:xfrm>
            <a:custGeom>
              <a:rect b="b" l="l" r="r" t="t"/>
              <a:pathLst>
                <a:path extrusionOk="0" h="1973" w="1982">
                  <a:moveTo>
                    <a:pt x="998" y="1"/>
                  </a:moveTo>
                  <a:cubicBezTo>
                    <a:pt x="993" y="1"/>
                    <a:pt x="987" y="1"/>
                    <a:pt x="982" y="1"/>
                  </a:cubicBezTo>
                  <a:cubicBezTo>
                    <a:pt x="438" y="10"/>
                    <a:pt x="1" y="456"/>
                    <a:pt x="10" y="1000"/>
                  </a:cubicBezTo>
                  <a:cubicBezTo>
                    <a:pt x="10" y="1539"/>
                    <a:pt x="455" y="1972"/>
                    <a:pt x="992" y="1972"/>
                  </a:cubicBezTo>
                  <a:cubicBezTo>
                    <a:pt x="998" y="1972"/>
                    <a:pt x="1003" y="1972"/>
                    <a:pt x="1009" y="1972"/>
                  </a:cubicBezTo>
                  <a:cubicBezTo>
                    <a:pt x="1553" y="1963"/>
                    <a:pt x="1981" y="1517"/>
                    <a:pt x="1981" y="973"/>
                  </a:cubicBezTo>
                  <a:cubicBezTo>
                    <a:pt x="1972" y="434"/>
                    <a:pt x="1535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43"/>
            <p:cNvSpPr/>
            <p:nvPr/>
          </p:nvSpPr>
          <p:spPr>
            <a:xfrm flipH="1">
              <a:off x="6292778" y="5308559"/>
              <a:ext cx="28515" cy="28272"/>
            </a:xfrm>
            <a:custGeom>
              <a:rect b="b" l="l" r="r" t="t"/>
              <a:pathLst>
                <a:path extrusionOk="0" h="814" w="821">
                  <a:moveTo>
                    <a:pt x="426" y="1"/>
                  </a:moveTo>
                  <a:cubicBezTo>
                    <a:pt x="421" y="1"/>
                    <a:pt x="416" y="1"/>
                    <a:pt x="410" y="1"/>
                  </a:cubicBezTo>
                  <a:cubicBezTo>
                    <a:pt x="179" y="1"/>
                    <a:pt x="0" y="189"/>
                    <a:pt x="9" y="412"/>
                  </a:cubicBezTo>
                  <a:cubicBezTo>
                    <a:pt x="9" y="635"/>
                    <a:pt x="196" y="813"/>
                    <a:pt x="419" y="813"/>
                  </a:cubicBezTo>
                  <a:cubicBezTo>
                    <a:pt x="642" y="804"/>
                    <a:pt x="821" y="626"/>
                    <a:pt x="821" y="403"/>
                  </a:cubicBezTo>
                  <a:cubicBezTo>
                    <a:pt x="812" y="176"/>
                    <a:pt x="642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43"/>
            <p:cNvSpPr/>
            <p:nvPr/>
          </p:nvSpPr>
          <p:spPr>
            <a:xfrm flipH="1">
              <a:off x="6738013" y="4698439"/>
              <a:ext cx="28550" cy="28238"/>
            </a:xfrm>
            <a:custGeom>
              <a:rect b="b" l="l" r="r" t="t"/>
              <a:pathLst>
                <a:path extrusionOk="0" h="813" w="822">
                  <a:moveTo>
                    <a:pt x="402" y="0"/>
                  </a:moveTo>
                  <a:cubicBezTo>
                    <a:pt x="179" y="9"/>
                    <a:pt x="1" y="188"/>
                    <a:pt x="9" y="419"/>
                  </a:cubicBezTo>
                  <a:cubicBezTo>
                    <a:pt x="9" y="637"/>
                    <a:pt x="188" y="812"/>
                    <a:pt x="404" y="812"/>
                  </a:cubicBezTo>
                  <a:cubicBezTo>
                    <a:pt x="409" y="812"/>
                    <a:pt x="414" y="812"/>
                    <a:pt x="420" y="812"/>
                  </a:cubicBezTo>
                  <a:cubicBezTo>
                    <a:pt x="643" y="812"/>
                    <a:pt x="821" y="625"/>
                    <a:pt x="821" y="402"/>
                  </a:cubicBezTo>
                  <a:cubicBezTo>
                    <a:pt x="812" y="179"/>
                    <a:pt x="634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43"/>
            <p:cNvSpPr/>
            <p:nvPr/>
          </p:nvSpPr>
          <p:spPr>
            <a:xfrm flipH="1">
              <a:off x="-415180" y="4356437"/>
              <a:ext cx="6634533" cy="1211226"/>
            </a:xfrm>
            <a:custGeom>
              <a:rect b="b" l="l" r="r" t="t"/>
              <a:pathLst>
                <a:path extrusionOk="0" h="34873" w="191018">
                  <a:moveTo>
                    <a:pt x="191018" y="0"/>
                  </a:moveTo>
                  <a:lnTo>
                    <a:pt x="176565" y="2079"/>
                  </a:lnTo>
                  <a:cubicBezTo>
                    <a:pt x="174273" y="2409"/>
                    <a:pt x="172185" y="2926"/>
                    <a:pt x="170392" y="3604"/>
                  </a:cubicBezTo>
                  <a:cubicBezTo>
                    <a:pt x="168608" y="4273"/>
                    <a:pt x="167118" y="5094"/>
                    <a:pt x="166030" y="6031"/>
                  </a:cubicBezTo>
                  <a:cubicBezTo>
                    <a:pt x="163871" y="7904"/>
                    <a:pt x="160079" y="9331"/>
                    <a:pt x="155503" y="9992"/>
                  </a:cubicBezTo>
                  <a:lnTo>
                    <a:pt x="144387" y="11588"/>
                  </a:lnTo>
                  <a:cubicBezTo>
                    <a:pt x="141363" y="12017"/>
                    <a:pt x="138660" y="12793"/>
                    <a:pt x="136546" y="13828"/>
                  </a:cubicBezTo>
                  <a:lnTo>
                    <a:pt x="116821" y="23427"/>
                  </a:lnTo>
                  <a:cubicBezTo>
                    <a:pt x="113303" y="25140"/>
                    <a:pt x="108341" y="26065"/>
                    <a:pt x="103268" y="26065"/>
                  </a:cubicBezTo>
                  <a:cubicBezTo>
                    <a:pt x="100997" y="26065"/>
                    <a:pt x="98704" y="25880"/>
                    <a:pt x="96508" y="25496"/>
                  </a:cubicBezTo>
                  <a:lnTo>
                    <a:pt x="94795" y="25193"/>
                  </a:lnTo>
                  <a:cubicBezTo>
                    <a:pt x="92616" y="24811"/>
                    <a:pt x="90318" y="24623"/>
                    <a:pt x="88027" y="24623"/>
                  </a:cubicBezTo>
                  <a:cubicBezTo>
                    <a:pt x="84859" y="24623"/>
                    <a:pt x="81704" y="24983"/>
                    <a:pt x="78898" y="25693"/>
                  </a:cubicBezTo>
                  <a:lnTo>
                    <a:pt x="65837" y="29002"/>
                  </a:lnTo>
                  <a:cubicBezTo>
                    <a:pt x="63023" y="29712"/>
                    <a:pt x="59863" y="30073"/>
                    <a:pt x="56687" y="30073"/>
                  </a:cubicBezTo>
                  <a:cubicBezTo>
                    <a:pt x="54517" y="30073"/>
                    <a:pt x="52340" y="29905"/>
                    <a:pt x="50261" y="29564"/>
                  </a:cubicBezTo>
                  <a:lnTo>
                    <a:pt x="39422" y="27771"/>
                  </a:lnTo>
                  <a:cubicBezTo>
                    <a:pt x="39288" y="27753"/>
                    <a:pt x="39146" y="27727"/>
                    <a:pt x="39003" y="27709"/>
                  </a:cubicBezTo>
                  <a:cubicBezTo>
                    <a:pt x="37209" y="27433"/>
                    <a:pt x="35344" y="27300"/>
                    <a:pt x="33483" y="27300"/>
                  </a:cubicBezTo>
                  <a:cubicBezTo>
                    <a:pt x="30339" y="27300"/>
                    <a:pt x="27208" y="27681"/>
                    <a:pt x="24462" y="28405"/>
                  </a:cubicBezTo>
                  <a:lnTo>
                    <a:pt x="0" y="34872"/>
                  </a:lnTo>
                  <a:lnTo>
                    <a:pt x="149276" y="34872"/>
                  </a:lnTo>
                  <a:lnTo>
                    <a:pt x="191018" y="30474"/>
                  </a:lnTo>
                  <a:lnTo>
                    <a:pt x="1910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43"/>
            <p:cNvSpPr/>
            <p:nvPr/>
          </p:nvSpPr>
          <p:spPr>
            <a:xfrm flipH="1">
              <a:off x="-72161" y="4802299"/>
              <a:ext cx="709272" cy="387024"/>
            </a:xfrm>
            <a:custGeom>
              <a:rect b="b" l="l" r="r" t="t"/>
              <a:pathLst>
                <a:path extrusionOk="0" fill="none" h="11143" w="20421">
                  <a:moveTo>
                    <a:pt x="1" y="3328"/>
                  </a:moveTo>
                  <a:cubicBezTo>
                    <a:pt x="1" y="3328"/>
                    <a:pt x="10706" y="0"/>
                    <a:pt x="20421" y="11143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43"/>
            <p:cNvSpPr/>
            <p:nvPr/>
          </p:nvSpPr>
          <p:spPr>
            <a:xfrm flipH="1">
              <a:off x="-80219" y="4669377"/>
              <a:ext cx="144418" cy="387649"/>
            </a:xfrm>
            <a:custGeom>
              <a:rect b="b" l="l" r="r" t="t"/>
              <a:pathLst>
                <a:path extrusionOk="0" fill="none" h="11161" w="4158">
                  <a:moveTo>
                    <a:pt x="2650" y="0"/>
                  </a:moveTo>
                  <a:cubicBezTo>
                    <a:pt x="2650" y="0"/>
                    <a:pt x="4158" y="7253"/>
                    <a:pt x="1" y="1116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43"/>
            <p:cNvSpPr/>
            <p:nvPr/>
          </p:nvSpPr>
          <p:spPr>
            <a:xfrm flipH="1">
              <a:off x="231783" y="4519715"/>
              <a:ext cx="189987" cy="416165"/>
            </a:xfrm>
            <a:custGeom>
              <a:rect b="b" l="l" r="r" t="t"/>
              <a:pathLst>
                <a:path extrusionOk="0" fill="none" h="11982" w="5470">
                  <a:moveTo>
                    <a:pt x="1" y="0"/>
                  </a:moveTo>
                  <a:cubicBezTo>
                    <a:pt x="1" y="0"/>
                    <a:pt x="5469" y="4309"/>
                    <a:pt x="4158" y="11981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43"/>
            <p:cNvSpPr/>
            <p:nvPr/>
          </p:nvSpPr>
          <p:spPr>
            <a:xfrm flipH="1">
              <a:off x="324449" y="4402180"/>
              <a:ext cx="193043" cy="180262"/>
            </a:xfrm>
            <a:custGeom>
              <a:rect b="b" l="l" r="r" t="t"/>
              <a:pathLst>
                <a:path extrusionOk="0" h="5190" w="5558">
                  <a:moveTo>
                    <a:pt x="2777" y="0"/>
                  </a:moveTo>
                  <a:cubicBezTo>
                    <a:pt x="2647" y="0"/>
                    <a:pt x="2515" y="10"/>
                    <a:pt x="2382" y="30"/>
                  </a:cubicBezTo>
                  <a:cubicBezTo>
                    <a:pt x="964" y="253"/>
                    <a:pt x="0" y="1573"/>
                    <a:pt x="214" y="2992"/>
                  </a:cubicBezTo>
                  <a:cubicBezTo>
                    <a:pt x="416" y="4278"/>
                    <a:pt x="1520" y="5190"/>
                    <a:pt x="2781" y="5190"/>
                  </a:cubicBezTo>
                  <a:cubicBezTo>
                    <a:pt x="2911" y="5190"/>
                    <a:pt x="3043" y="5180"/>
                    <a:pt x="3176" y="5160"/>
                  </a:cubicBezTo>
                  <a:cubicBezTo>
                    <a:pt x="4595" y="4937"/>
                    <a:pt x="5558" y="3616"/>
                    <a:pt x="5344" y="2198"/>
                  </a:cubicBezTo>
                  <a:cubicBezTo>
                    <a:pt x="5142" y="912"/>
                    <a:pt x="4038" y="0"/>
                    <a:pt x="2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43"/>
            <p:cNvSpPr/>
            <p:nvPr/>
          </p:nvSpPr>
          <p:spPr>
            <a:xfrm flipH="1">
              <a:off x="-139091" y="4560109"/>
              <a:ext cx="208847" cy="194780"/>
            </a:xfrm>
            <a:custGeom>
              <a:rect b="b" l="l" r="r" t="t"/>
              <a:pathLst>
                <a:path extrusionOk="0" h="5608" w="6013">
                  <a:moveTo>
                    <a:pt x="3005" y="1"/>
                  </a:moveTo>
                  <a:cubicBezTo>
                    <a:pt x="2865" y="1"/>
                    <a:pt x="2722" y="11"/>
                    <a:pt x="2578" y="33"/>
                  </a:cubicBezTo>
                  <a:cubicBezTo>
                    <a:pt x="1053" y="274"/>
                    <a:pt x="0" y="1701"/>
                    <a:pt x="241" y="3236"/>
                  </a:cubicBezTo>
                  <a:cubicBezTo>
                    <a:pt x="451" y="4615"/>
                    <a:pt x="1644" y="5607"/>
                    <a:pt x="2999" y="5607"/>
                  </a:cubicBezTo>
                  <a:cubicBezTo>
                    <a:pt x="3143" y="5607"/>
                    <a:pt x="3288" y="5596"/>
                    <a:pt x="3435" y="5573"/>
                  </a:cubicBezTo>
                  <a:cubicBezTo>
                    <a:pt x="4969" y="5341"/>
                    <a:pt x="6013" y="3905"/>
                    <a:pt x="5781" y="2379"/>
                  </a:cubicBezTo>
                  <a:cubicBezTo>
                    <a:pt x="5563" y="988"/>
                    <a:pt x="4370" y="1"/>
                    <a:pt x="3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43"/>
            <p:cNvSpPr/>
            <p:nvPr/>
          </p:nvSpPr>
          <p:spPr>
            <a:xfrm flipH="1">
              <a:off x="567681" y="4877529"/>
              <a:ext cx="128302" cy="119549"/>
            </a:xfrm>
            <a:custGeom>
              <a:rect b="b" l="l" r="r" t="t"/>
              <a:pathLst>
                <a:path extrusionOk="0" h="3442" w="3694">
                  <a:moveTo>
                    <a:pt x="1843" y="0"/>
                  </a:moveTo>
                  <a:cubicBezTo>
                    <a:pt x="1756" y="0"/>
                    <a:pt x="1668" y="7"/>
                    <a:pt x="1580" y="20"/>
                  </a:cubicBezTo>
                  <a:cubicBezTo>
                    <a:pt x="643" y="172"/>
                    <a:pt x="1" y="1046"/>
                    <a:pt x="143" y="1983"/>
                  </a:cubicBezTo>
                  <a:cubicBezTo>
                    <a:pt x="280" y="2835"/>
                    <a:pt x="1004" y="3441"/>
                    <a:pt x="1832" y="3441"/>
                  </a:cubicBezTo>
                  <a:cubicBezTo>
                    <a:pt x="1922" y="3441"/>
                    <a:pt x="2014" y="3434"/>
                    <a:pt x="2106" y="3419"/>
                  </a:cubicBezTo>
                  <a:cubicBezTo>
                    <a:pt x="3052" y="3276"/>
                    <a:pt x="3694" y="2402"/>
                    <a:pt x="3542" y="1456"/>
                  </a:cubicBezTo>
                  <a:cubicBezTo>
                    <a:pt x="3413" y="607"/>
                    <a:pt x="2683" y="0"/>
                    <a:pt x="1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43"/>
            <p:cNvSpPr/>
            <p:nvPr/>
          </p:nvSpPr>
          <p:spPr>
            <a:xfrm flipH="1">
              <a:off x="268356" y="4768539"/>
              <a:ext cx="119931" cy="83358"/>
            </a:xfrm>
            <a:custGeom>
              <a:rect b="b" l="l" r="r" t="t"/>
              <a:pathLst>
                <a:path extrusionOk="0" fill="none" h="2400" w="3453">
                  <a:moveTo>
                    <a:pt x="0" y="0"/>
                  </a:moveTo>
                  <a:cubicBezTo>
                    <a:pt x="0" y="0"/>
                    <a:pt x="1178" y="1740"/>
                    <a:pt x="3453" y="240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43"/>
            <p:cNvSpPr/>
            <p:nvPr/>
          </p:nvSpPr>
          <p:spPr>
            <a:xfrm flipH="1">
              <a:off x="23874" y="4844429"/>
              <a:ext cx="71618" cy="155879"/>
            </a:xfrm>
            <a:custGeom>
              <a:rect b="b" l="l" r="r" t="t"/>
              <a:pathLst>
                <a:path extrusionOk="0" fill="none" h="4488" w="2062">
                  <a:moveTo>
                    <a:pt x="1" y="1"/>
                  </a:moveTo>
                  <a:cubicBezTo>
                    <a:pt x="1" y="1"/>
                    <a:pt x="143" y="2864"/>
                    <a:pt x="2061" y="4488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43"/>
            <p:cNvSpPr/>
            <p:nvPr/>
          </p:nvSpPr>
          <p:spPr>
            <a:xfrm flipH="1">
              <a:off x="55793" y="4777812"/>
              <a:ext cx="107844" cy="100446"/>
            </a:xfrm>
            <a:custGeom>
              <a:rect b="b" l="l" r="r" t="t"/>
              <a:pathLst>
                <a:path extrusionOk="0" h="2892" w="3105">
                  <a:moveTo>
                    <a:pt x="1556" y="1"/>
                  </a:moveTo>
                  <a:cubicBezTo>
                    <a:pt x="1482" y="1"/>
                    <a:pt x="1406" y="6"/>
                    <a:pt x="1329" y="18"/>
                  </a:cubicBezTo>
                  <a:cubicBezTo>
                    <a:pt x="544" y="134"/>
                    <a:pt x="0" y="875"/>
                    <a:pt x="125" y="1669"/>
                  </a:cubicBezTo>
                  <a:cubicBezTo>
                    <a:pt x="230" y="2378"/>
                    <a:pt x="845" y="2891"/>
                    <a:pt x="1548" y="2891"/>
                  </a:cubicBezTo>
                  <a:cubicBezTo>
                    <a:pt x="1623" y="2891"/>
                    <a:pt x="1699" y="2885"/>
                    <a:pt x="1775" y="2873"/>
                  </a:cubicBezTo>
                  <a:cubicBezTo>
                    <a:pt x="2560" y="2757"/>
                    <a:pt x="3105" y="2017"/>
                    <a:pt x="2980" y="1223"/>
                  </a:cubicBezTo>
                  <a:cubicBezTo>
                    <a:pt x="2867" y="513"/>
                    <a:pt x="2259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43"/>
            <p:cNvSpPr/>
            <p:nvPr/>
          </p:nvSpPr>
          <p:spPr>
            <a:xfrm flipH="1">
              <a:off x="365017" y="4720295"/>
              <a:ext cx="98571" cy="92145"/>
            </a:xfrm>
            <a:custGeom>
              <a:rect b="b" l="l" r="r" t="t"/>
              <a:pathLst>
                <a:path extrusionOk="0" h="2653" w="2838">
                  <a:moveTo>
                    <a:pt x="1414" y="1"/>
                  </a:moveTo>
                  <a:cubicBezTo>
                    <a:pt x="1348" y="1"/>
                    <a:pt x="1281" y="5"/>
                    <a:pt x="1214" y="15"/>
                  </a:cubicBezTo>
                  <a:cubicBezTo>
                    <a:pt x="491" y="131"/>
                    <a:pt x="0" y="809"/>
                    <a:pt x="108" y="1532"/>
                  </a:cubicBezTo>
                  <a:cubicBezTo>
                    <a:pt x="213" y="2188"/>
                    <a:pt x="781" y="2653"/>
                    <a:pt x="1426" y="2653"/>
                  </a:cubicBezTo>
                  <a:cubicBezTo>
                    <a:pt x="1491" y="2653"/>
                    <a:pt x="1557" y="2648"/>
                    <a:pt x="1624" y="2638"/>
                  </a:cubicBezTo>
                  <a:cubicBezTo>
                    <a:pt x="2347" y="2522"/>
                    <a:pt x="2837" y="1844"/>
                    <a:pt x="2730" y="1121"/>
                  </a:cubicBezTo>
                  <a:cubicBezTo>
                    <a:pt x="2625" y="465"/>
                    <a:pt x="2064" y="1"/>
                    <a:pt x="1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43"/>
            <p:cNvSpPr/>
            <p:nvPr/>
          </p:nvSpPr>
          <p:spPr>
            <a:xfrm flipH="1">
              <a:off x="419547" y="4440490"/>
              <a:ext cx="31016" cy="22785"/>
            </a:xfrm>
            <a:custGeom>
              <a:rect b="b" l="l" r="r" t="t"/>
              <a:pathLst>
                <a:path extrusionOk="0" h="656" w="893">
                  <a:moveTo>
                    <a:pt x="477" y="0"/>
                  </a:moveTo>
                  <a:cubicBezTo>
                    <a:pt x="449" y="0"/>
                    <a:pt x="421" y="2"/>
                    <a:pt x="393" y="7"/>
                  </a:cubicBezTo>
                  <a:cubicBezTo>
                    <a:pt x="161" y="42"/>
                    <a:pt x="0" y="212"/>
                    <a:pt x="27" y="390"/>
                  </a:cubicBezTo>
                  <a:cubicBezTo>
                    <a:pt x="50" y="547"/>
                    <a:pt x="218" y="655"/>
                    <a:pt x="410" y="655"/>
                  </a:cubicBezTo>
                  <a:cubicBezTo>
                    <a:pt x="437" y="655"/>
                    <a:pt x="464" y="653"/>
                    <a:pt x="491" y="649"/>
                  </a:cubicBezTo>
                  <a:cubicBezTo>
                    <a:pt x="723" y="613"/>
                    <a:pt x="892" y="435"/>
                    <a:pt x="865" y="256"/>
                  </a:cubicBezTo>
                  <a:cubicBezTo>
                    <a:pt x="842" y="108"/>
                    <a:pt x="674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43"/>
            <p:cNvSpPr/>
            <p:nvPr/>
          </p:nvSpPr>
          <p:spPr>
            <a:xfrm flipH="1">
              <a:off x="-58546" y="4593869"/>
              <a:ext cx="31016" cy="22472"/>
            </a:xfrm>
            <a:custGeom>
              <a:rect b="b" l="l" r="r" t="t"/>
              <a:pathLst>
                <a:path extrusionOk="0" h="647" w="893">
                  <a:moveTo>
                    <a:pt x="486" y="0"/>
                  </a:moveTo>
                  <a:cubicBezTo>
                    <a:pt x="458" y="0"/>
                    <a:pt x="430" y="2"/>
                    <a:pt x="402" y="6"/>
                  </a:cubicBezTo>
                  <a:cubicBezTo>
                    <a:pt x="170" y="42"/>
                    <a:pt x="0" y="212"/>
                    <a:pt x="27" y="390"/>
                  </a:cubicBezTo>
                  <a:cubicBezTo>
                    <a:pt x="50" y="545"/>
                    <a:pt x="216" y="647"/>
                    <a:pt x="411" y="647"/>
                  </a:cubicBezTo>
                  <a:cubicBezTo>
                    <a:pt x="440" y="647"/>
                    <a:pt x="470" y="644"/>
                    <a:pt x="500" y="640"/>
                  </a:cubicBezTo>
                  <a:cubicBezTo>
                    <a:pt x="732" y="604"/>
                    <a:pt x="892" y="435"/>
                    <a:pt x="866" y="256"/>
                  </a:cubicBezTo>
                  <a:cubicBezTo>
                    <a:pt x="842" y="108"/>
                    <a:pt x="681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43"/>
            <p:cNvSpPr/>
            <p:nvPr/>
          </p:nvSpPr>
          <p:spPr>
            <a:xfrm flipH="1">
              <a:off x="654720" y="4949113"/>
              <a:ext cx="16151" cy="15421"/>
            </a:xfrm>
            <a:custGeom>
              <a:rect b="b" l="l" r="r" t="t"/>
              <a:pathLst>
                <a:path extrusionOk="0" h="444" w="465">
                  <a:moveTo>
                    <a:pt x="179" y="1"/>
                  </a:moveTo>
                  <a:cubicBezTo>
                    <a:pt x="143" y="1"/>
                    <a:pt x="109" y="12"/>
                    <a:pt x="81" y="38"/>
                  </a:cubicBezTo>
                  <a:cubicBezTo>
                    <a:pt x="0" y="100"/>
                    <a:pt x="0" y="234"/>
                    <a:pt x="89" y="341"/>
                  </a:cubicBezTo>
                  <a:cubicBezTo>
                    <a:pt x="143" y="406"/>
                    <a:pt x="219" y="443"/>
                    <a:pt x="288" y="443"/>
                  </a:cubicBezTo>
                  <a:cubicBezTo>
                    <a:pt x="323" y="443"/>
                    <a:pt x="357" y="434"/>
                    <a:pt x="384" y="412"/>
                  </a:cubicBezTo>
                  <a:cubicBezTo>
                    <a:pt x="464" y="350"/>
                    <a:pt x="455" y="207"/>
                    <a:pt x="375" y="109"/>
                  </a:cubicBezTo>
                  <a:cubicBezTo>
                    <a:pt x="317" y="40"/>
                    <a:pt x="24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43"/>
            <p:cNvSpPr/>
            <p:nvPr/>
          </p:nvSpPr>
          <p:spPr>
            <a:xfrm flipH="1">
              <a:off x="421422" y="4737071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9" y="0"/>
                  </a:moveTo>
                  <a:cubicBezTo>
                    <a:pt x="209" y="0"/>
                    <a:pt x="129" y="45"/>
                    <a:pt x="72" y="121"/>
                  </a:cubicBezTo>
                  <a:cubicBezTo>
                    <a:pt x="1" y="237"/>
                    <a:pt x="10" y="371"/>
                    <a:pt x="90" y="424"/>
                  </a:cubicBezTo>
                  <a:cubicBezTo>
                    <a:pt x="117" y="443"/>
                    <a:pt x="148" y="453"/>
                    <a:pt x="180" y="453"/>
                  </a:cubicBezTo>
                  <a:cubicBezTo>
                    <a:pt x="252" y="453"/>
                    <a:pt x="329" y="406"/>
                    <a:pt x="384" y="326"/>
                  </a:cubicBezTo>
                  <a:cubicBezTo>
                    <a:pt x="456" y="219"/>
                    <a:pt x="447" y="85"/>
                    <a:pt x="358" y="23"/>
                  </a:cubicBezTo>
                  <a:cubicBezTo>
                    <a:pt x="334" y="7"/>
                    <a:pt x="308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43"/>
            <p:cNvSpPr/>
            <p:nvPr/>
          </p:nvSpPr>
          <p:spPr>
            <a:xfrm flipH="1">
              <a:off x="105044" y="4823624"/>
              <a:ext cx="15838" cy="15734"/>
            </a:xfrm>
            <a:custGeom>
              <a:rect b="b" l="l" r="r" t="t"/>
              <a:pathLst>
                <a:path extrusionOk="0" h="453" w="456">
                  <a:moveTo>
                    <a:pt x="271" y="0"/>
                  </a:moveTo>
                  <a:cubicBezTo>
                    <a:pt x="200" y="0"/>
                    <a:pt x="121" y="47"/>
                    <a:pt x="72" y="127"/>
                  </a:cubicBezTo>
                  <a:cubicBezTo>
                    <a:pt x="0" y="234"/>
                    <a:pt x="9" y="368"/>
                    <a:pt x="89" y="430"/>
                  </a:cubicBezTo>
                  <a:cubicBezTo>
                    <a:pt x="115" y="446"/>
                    <a:pt x="144" y="453"/>
                    <a:pt x="173" y="453"/>
                  </a:cubicBezTo>
                  <a:cubicBezTo>
                    <a:pt x="247" y="453"/>
                    <a:pt x="327" y="408"/>
                    <a:pt x="384" y="332"/>
                  </a:cubicBezTo>
                  <a:cubicBezTo>
                    <a:pt x="455" y="216"/>
                    <a:pt x="446" y="82"/>
                    <a:pt x="357" y="29"/>
                  </a:cubicBezTo>
                  <a:cubicBezTo>
                    <a:pt x="332" y="10"/>
                    <a:pt x="303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43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43"/>
            <p:cNvSpPr/>
            <p:nvPr/>
          </p:nvSpPr>
          <p:spPr>
            <a:xfrm flipH="1">
              <a:off x="-647887" y="4931573"/>
              <a:ext cx="1855132" cy="625532"/>
            </a:xfrm>
            <a:custGeom>
              <a:rect b="b" l="l" r="r" t="t"/>
              <a:pathLst>
                <a:path extrusionOk="0" h="18010" w="53412">
                  <a:moveTo>
                    <a:pt x="43973" y="1"/>
                  </a:moveTo>
                  <a:cubicBezTo>
                    <a:pt x="42263" y="1"/>
                    <a:pt x="40507" y="498"/>
                    <a:pt x="38897" y="1604"/>
                  </a:cubicBezTo>
                  <a:lnTo>
                    <a:pt x="35382" y="4013"/>
                  </a:lnTo>
                  <a:cubicBezTo>
                    <a:pt x="33508" y="2697"/>
                    <a:pt x="31361" y="2066"/>
                    <a:pt x="29235" y="2066"/>
                  </a:cubicBezTo>
                  <a:cubicBezTo>
                    <a:pt x="25814" y="2066"/>
                    <a:pt x="22448" y="3700"/>
                    <a:pt x="20368" y="6743"/>
                  </a:cubicBezTo>
                  <a:lnTo>
                    <a:pt x="17977" y="10258"/>
                  </a:lnTo>
                  <a:lnTo>
                    <a:pt x="16612" y="9535"/>
                  </a:lnTo>
                  <a:cubicBezTo>
                    <a:pt x="15018" y="8698"/>
                    <a:pt x="13309" y="8301"/>
                    <a:pt x="11624" y="8301"/>
                  </a:cubicBezTo>
                  <a:cubicBezTo>
                    <a:pt x="7795" y="8301"/>
                    <a:pt x="4096" y="10354"/>
                    <a:pt x="2169" y="13960"/>
                  </a:cubicBezTo>
                  <a:lnTo>
                    <a:pt x="1" y="18010"/>
                  </a:lnTo>
                  <a:lnTo>
                    <a:pt x="52376" y="18010"/>
                  </a:lnTo>
                  <a:lnTo>
                    <a:pt x="53001" y="9705"/>
                  </a:lnTo>
                  <a:cubicBezTo>
                    <a:pt x="53411" y="4107"/>
                    <a:pt x="48884" y="1"/>
                    <a:pt x="43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43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43"/>
            <p:cNvSpPr/>
            <p:nvPr/>
          </p:nvSpPr>
          <p:spPr>
            <a:xfrm flipH="1">
              <a:off x="121472" y="5209433"/>
              <a:ext cx="109095" cy="558082"/>
            </a:xfrm>
            <a:custGeom>
              <a:rect b="b" l="l" r="r" t="t"/>
              <a:pathLst>
                <a:path extrusionOk="0" fill="none" h="16068" w="3141">
                  <a:moveTo>
                    <a:pt x="0" y="1"/>
                  </a:moveTo>
                  <a:lnTo>
                    <a:pt x="3140" y="160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43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43"/>
            <p:cNvSpPr/>
            <p:nvPr/>
          </p:nvSpPr>
          <p:spPr>
            <a:xfrm flipH="1">
              <a:off x="-288128" y="5166052"/>
              <a:ext cx="122085" cy="584096"/>
            </a:xfrm>
            <a:custGeom>
              <a:rect b="b" l="l" r="r" t="t"/>
              <a:pathLst>
                <a:path extrusionOk="0" fill="none" h="16817" w="3515">
                  <a:moveTo>
                    <a:pt x="3515" y="1"/>
                  </a:moveTo>
                  <a:lnTo>
                    <a:pt x="0" y="1681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43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43"/>
            <p:cNvSpPr/>
            <p:nvPr/>
          </p:nvSpPr>
          <p:spPr>
            <a:xfrm flipH="1">
              <a:off x="718559" y="5392543"/>
              <a:ext cx="148134" cy="370631"/>
            </a:xfrm>
            <a:custGeom>
              <a:rect b="b" l="l" r="r" t="t"/>
              <a:pathLst>
                <a:path extrusionOk="0" fill="none" h="10671" w="4265">
                  <a:moveTo>
                    <a:pt x="0" y="1"/>
                  </a:moveTo>
                  <a:lnTo>
                    <a:pt x="4264" y="1067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43"/>
            <p:cNvSpPr/>
            <p:nvPr/>
          </p:nvSpPr>
          <p:spPr>
            <a:xfrm flipH="1">
              <a:off x="62913" y="5286296"/>
              <a:ext cx="261258" cy="177865"/>
            </a:xfrm>
            <a:custGeom>
              <a:rect b="b" l="l" r="r" t="t"/>
              <a:pathLst>
                <a:path extrusionOk="0" fill="none" h="5121" w="7522">
                  <a:moveTo>
                    <a:pt x="1" y="2346"/>
                  </a:moveTo>
                  <a:lnTo>
                    <a:pt x="4105" y="5121"/>
                  </a:lnTo>
                  <a:lnTo>
                    <a:pt x="752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43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43"/>
            <p:cNvSpPr/>
            <p:nvPr/>
          </p:nvSpPr>
          <p:spPr>
            <a:xfrm flipH="1">
              <a:off x="-224012" y="5355066"/>
              <a:ext cx="66652" cy="119931"/>
            </a:xfrm>
            <a:custGeom>
              <a:rect b="b" l="l" r="r" t="t"/>
              <a:pathLst>
                <a:path extrusionOk="0" fill="none" h="3453" w="1919">
                  <a:moveTo>
                    <a:pt x="0" y="0"/>
                  </a:moveTo>
                  <a:lnTo>
                    <a:pt x="1918" y="345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43"/>
            <p:cNvSpPr/>
            <p:nvPr/>
          </p:nvSpPr>
          <p:spPr>
            <a:xfrm flipH="1">
              <a:off x="747387" y="5415188"/>
              <a:ext cx="62935" cy="109095"/>
            </a:xfrm>
            <a:custGeom>
              <a:rect b="b" l="l" r="r" t="t"/>
              <a:pathLst>
                <a:path extrusionOk="0" fill="none" h="3141" w="1812">
                  <a:moveTo>
                    <a:pt x="1812" y="0"/>
                  </a:moveTo>
                  <a:lnTo>
                    <a:pt x="1" y="314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43"/>
            <p:cNvSpPr/>
            <p:nvPr/>
          </p:nvSpPr>
          <p:spPr>
            <a:xfrm flipH="1">
              <a:off x="8193359" y="-20175"/>
              <a:ext cx="1306680" cy="1328657"/>
            </a:xfrm>
            <a:custGeom>
              <a:rect b="b" l="l" r="r" t="t"/>
              <a:pathLst>
                <a:path extrusionOk="0" h="38254" w="28682">
                  <a:moveTo>
                    <a:pt x="0" y="0"/>
                  </a:moveTo>
                  <a:lnTo>
                    <a:pt x="0" y="38253"/>
                  </a:lnTo>
                  <a:lnTo>
                    <a:pt x="999" y="38253"/>
                  </a:lnTo>
                  <a:cubicBezTo>
                    <a:pt x="1472" y="38253"/>
                    <a:pt x="2204" y="32428"/>
                    <a:pt x="2667" y="28119"/>
                  </a:cubicBezTo>
                  <a:cubicBezTo>
                    <a:pt x="2783" y="27073"/>
                    <a:pt x="3616" y="26551"/>
                    <a:pt x="4440" y="26551"/>
                  </a:cubicBezTo>
                  <a:cubicBezTo>
                    <a:pt x="5267" y="26551"/>
                    <a:pt x="6084" y="27077"/>
                    <a:pt x="6156" y="28128"/>
                  </a:cubicBezTo>
                  <a:cubicBezTo>
                    <a:pt x="6156" y="28181"/>
                    <a:pt x="6165" y="28235"/>
                    <a:pt x="6165" y="28289"/>
                  </a:cubicBezTo>
                  <a:lnTo>
                    <a:pt x="6165" y="33008"/>
                  </a:lnTo>
                  <a:cubicBezTo>
                    <a:pt x="6165" y="33579"/>
                    <a:pt x="6611" y="34078"/>
                    <a:pt x="7190" y="34087"/>
                  </a:cubicBezTo>
                  <a:cubicBezTo>
                    <a:pt x="7201" y="34087"/>
                    <a:pt x="7212" y="34088"/>
                    <a:pt x="7223" y="34088"/>
                  </a:cubicBezTo>
                  <a:cubicBezTo>
                    <a:pt x="7486" y="34088"/>
                    <a:pt x="7724" y="33982"/>
                    <a:pt x="7904" y="33820"/>
                  </a:cubicBezTo>
                  <a:cubicBezTo>
                    <a:pt x="8091" y="33659"/>
                    <a:pt x="8216" y="33427"/>
                    <a:pt x="8243" y="33159"/>
                  </a:cubicBezTo>
                  <a:lnTo>
                    <a:pt x="9653" y="20456"/>
                  </a:lnTo>
                  <a:cubicBezTo>
                    <a:pt x="9713" y="19914"/>
                    <a:pt x="10144" y="19634"/>
                    <a:pt x="10574" y="19634"/>
                  </a:cubicBezTo>
                  <a:cubicBezTo>
                    <a:pt x="10972" y="19634"/>
                    <a:pt x="11370" y="19874"/>
                    <a:pt x="11473" y="20367"/>
                  </a:cubicBezTo>
                  <a:lnTo>
                    <a:pt x="12614" y="25916"/>
                  </a:lnTo>
                  <a:cubicBezTo>
                    <a:pt x="12723" y="26442"/>
                    <a:pt x="13185" y="26813"/>
                    <a:pt x="13705" y="26813"/>
                  </a:cubicBezTo>
                  <a:cubicBezTo>
                    <a:pt x="13740" y="26813"/>
                    <a:pt x="13775" y="26811"/>
                    <a:pt x="13810" y="26808"/>
                  </a:cubicBezTo>
                  <a:cubicBezTo>
                    <a:pt x="14095" y="26781"/>
                    <a:pt x="14345" y="26656"/>
                    <a:pt x="14524" y="26460"/>
                  </a:cubicBezTo>
                  <a:cubicBezTo>
                    <a:pt x="14702" y="26263"/>
                    <a:pt x="14818" y="26014"/>
                    <a:pt x="14827" y="25728"/>
                  </a:cubicBezTo>
                  <a:lnTo>
                    <a:pt x="15237" y="12097"/>
                  </a:lnTo>
                  <a:cubicBezTo>
                    <a:pt x="15291" y="10322"/>
                    <a:pt x="16745" y="8912"/>
                    <a:pt x="18520" y="8912"/>
                  </a:cubicBezTo>
                  <a:cubicBezTo>
                    <a:pt x="19430" y="8912"/>
                    <a:pt x="20251" y="8546"/>
                    <a:pt x="20849" y="7949"/>
                  </a:cubicBezTo>
                  <a:cubicBezTo>
                    <a:pt x="21437" y="7351"/>
                    <a:pt x="21812" y="6530"/>
                    <a:pt x="21812" y="5629"/>
                  </a:cubicBezTo>
                  <a:cubicBezTo>
                    <a:pt x="21812" y="4853"/>
                    <a:pt x="22080" y="4122"/>
                    <a:pt x="22535" y="3542"/>
                  </a:cubicBezTo>
                  <a:cubicBezTo>
                    <a:pt x="22990" y="2971"/>
                    <a:pt x="23632" y="2543"/>
                    <a:pt x="24390" y="2364"/>
                  </a:cubicBezTo>
                  <a:lnTo>
                    <a:pt x="27745" y="482"/>
                  </a:lnTo>
                  <a:cubicBezTo>
                    <a:pt x="28057" y="312"/>
                    <a:pt x="28369" y="152"/>
                    <a:pt x="28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7" name="Google Shape;4227;p43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28" name="Google Shape;4228;p43"/>
          <p:cNvSpPr txBox="1"/>
          <p:nvPr>
            <p:ph idx="1" type="body"/>
          </p:nvPr>
        </p:nvSpPr>
        <p:spPr>
          <a:xfrm>
            <a:off x="710400" y="1279725"/>
            <a:ext cx="3775500" cy="3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/>
        </p:txBody>
      </p:sp>
      <p:sp>
        <p:nvSpPr>
          <p:cNvPr id="4229" name="Google Shape;4229;p43"/>
          <p:cNvSpPr txBox="1"/>
          <p:nvPr>
            <p:ph idx="2" type="body"/>
          </p:nvPr>
        </p:nvSpPr>
        <p:spPr>
          <a:xfrm>
            <a:off x="4652525" y="1279725"/>
            <a:ext cx="3775500" cy="3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30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1" name="Google Shape;4231;p44"/>
          <p:cNvGrpSpPr/>
          <p:nvPr/>
        </p:nvGrpSpPr>
        <p:grpSpPr>
          <a:xfrm>
            <a:off x="-528362" y="-304600"/>
            <a:ext cx="10619815" cy="5924138"/>
            <a:chOff x="-528362" y="-304600"/>
            <a:chExt cx="10619815" cy="5924138"/>
          </a:xfrm>
        </p:grpSpPr>
        <p:sp>
          <p:nvSpPr>
            <p:cNvPr id="4232" name="Google Shape;4232;p44"/>
            <p:cNvSpPr/>
            <p:nvPr/>
          </p:nvSpPr>
          <p:spPr>
            <a:xfrm>
              <a:off x="-192383" y="-295084"/>
              <a:ext cx="9651162" cy="5428741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-205186" y="4191220"/>
              <a:ext cx="9284182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-224300" y="-304600"/>
              <a:ext cx="9692556" cy="3777291"/>
            </a:xfrm>
            <a:custGeom>
              <a:rect b="b" l="l" r="r" t="t"/>
              <a:pathLst>
                <a:path extrusionOk="0" h="140970" w="285474">
                  <a:moveTo>
                    <a:pt x="17155" y="0"/>
                  </a:moveTo>
                  <a:lnTo>
                    <a:pt x="1954" y="24613"/>
                  </a:lnTo>
                  <a:lnTo>
                    <a:pt x="23079" y="35952"/>
                  </a:lnTo>
                  <a:lnTo>
                    <a:pt x="0" y="35952"/>
                  </a:lnTo>
                  <a:lnTo>
                    <a:pt x="0" y="136099"/>
                  </a:lnTo>
                  <a:lnTo>
                    <a:pt x="1410" y="136099"/>
                  </a:lnTo>
                  <a:cubicBezTo>
                    <a:pt x="2096" y="136099"/>
                    <a:pt x="3122" y="122878"/>
                    <a:pt x="3791" y="113091"/>
                  </a:cubicBezTo>
                  <a:cubicBezTo>
                    <a:pt x="3952" y="110723"/>
                    <a:pt x="5134" y="109539"/>
                    <a:pt x="6305" y="109539"/>
                  </a:cubicBezTo>
                  <a:cubicBezTo>
                    <a:pt x="7480" y="109539"/>
                    <a:pt x="8644" y="110732"/>
                    <a:pt x="8752" y="113118"/>
                  </a:cubicBezTo>
                  <a:cubicBezTo>
                    <a:pt x="8752" y="113243"/>
                    <a:pt x="8752" y="113359"/>
                    <a:pt x="8752" y="113475"/>
                  </a:cubicBezTo>
                  <a:lnTo>
                    <a:pt x="8752" y="124180"/>
                  </a:lnTo>
                  <a:cubicBezTo>
                    <a:pt x="8752" y="125492"/>
                    <a:pt x="9403" y="126625"/>
                    <a:pt x="10224" y="126651"/>
                  </a:cubicBezTo>
                  <a:cubicBezTo>
                    <a:pt x="10607" y="126651"/>
                    <a:pt x="10964" y="126428"/>
                    <a:pt x="11232" y="126045"/>
                  </a:cubicBezTo>
                  <a:cubicBezTo>
                    <a:pt x="11499" y="125670"/>
                    <a:pt x="11669" y="125144"/>
                    <a:pt x="11713" y="124546"/>
                  </a:cubicBezTo>
                  <a:lnTo>
                    <a:pt x="13721" y="95704"/>
                  </a:lnTo>
                  <a:cubicBezTo>
                    <a:pt x="13808" y="94479"/>
                    <a:pt x="14419" y="93845"/>
                    <a:pt x="15029" y="93845"/>
                  </a:cubicBezTo>
                  <a:cubicBezTo>
                    <a:pt x="15596" y="93845"/>
                    <a:pt x="16162" y="94392"/>
                    <a:pt x="16308" y="95517"/>
                  </a:cubicBezTo>
                  <a:lnTo>
                    <a:pt x="17931" y="108105"/>
                  </a:lnTo>
                  <a:cubicBezTo>
                    <a:pt x="18082" y="109287"/>
                    <a:pt x="18738" y="110131"/>
                    <a:pt x="19491" y="110131"/>
                  </a:cubicBezTo>
                  <a:cubicBezTo>
                    <a:pt x="19539" y="110131"/>
                    <a:pt x="19587" y="110128"/>
                    <a:pt x="19635" y="110121"/>
                  </a:cubicBezTo>
                  <a:cubicBezTo>
                    <a:pt x="20028" y="110058"/>
                    <a:pt x="20385" y="109764"/>
                    <a:pt x="20643" y="109327"/>
                  </a:cubicBezTo>
                  <a:cubicBezTo>
                    <a:pt x="20902" y="108899"/>
                    <a:pt x="21063" y="108310"/>
                    <a:pt x="21080" y="107668"/>
                  </a:cubicBezTo>
                  <a:lnTo>
                    <a:pt x="21660" y="76738"/>
                  </a:lnTo>
                  <a:cubicBezTo>
                    <a:pt x="21741" y="72706"/>
                    <a:pt x="23801" y="69503"/>
                    <a:pt x="26335" y="69503"/>
                  </a:cubicBezTo>
                  <a:cubicBezTo>
                    <a:pt x="27620" y="69503"/>
                    <a:pt x="28788" y="68665"/>
                    <a:pt x="29636" y="67318"/>
                  </a:cubicBezTo>
                  <a:cubicBezTo>
                    <a:pt x="30483" y="65971"/>
                    <a:pt x="31010" y="64106"/>
                    <a:pt x="31010" y="62046"/>
                  </a:cubicBezTo>
                  <a:cubicBezTo>
                    <a:pt x="31010" y="60288"/>
                    <a:pt x="31384" y="58638"/>
                    <a:pt x="32035" y="57326"/>
                  </a:cubicBezTo>
                  <a:cubicBezTo>
                    <a:pt x="32678" y="56024"/>
                    <a:pt x="33597" y="55051"/>
                    <a:pt x="34667" y="54632"/>
                  </a:cubicBezTo>
                  <a:cubicBezTo>
                    <a:pt x="34846" y="54481"/>
                    <a:pt x="35024" y="54409"/>
                    <a:pt x="35202" y="54409"/>
                  </a:cubicBezTo>
                  <a:cubicBezTo>
                    <a:pt x="35773" y="54409"/>
                    <a:pt x="36300" y="55123"/>
                    <a:pt x="36309" y="56140"/>
                  </a:cubicBezTo>
                  <a:lnTo>
                    <a:pt x="36442" y="66096"/>
                  </a:lnTo>
                  <a:cubicBezTo>
                    <a:pt x="36451" y="66848"/>
                    <a:pt x="36733" y="67434"/>
                    <a:pt x="37094" y="67434"/>
                  </a:cubicBezTo>
                  <a:cubicBezTo>
                    <a:pt x="37097" y="67434"/>
                    <a:pt x="37100" y="67434"/>
                    <a:pt x="37103" y="67434"/>
                  </a:cubicBezTo>
                  <a:lnTo>
                    <a:pt x="37415" y="67425"/>
                  </a:lnTo>
                  <a:cubicBezTo>
                    <a:pt x="37798" y="67425"/>
                    <a:pt x="38129" y="66774"/>
                    <a:pt x="38155" y="65980"/>
                  </a:cubicBezTo>
                  <a:lnTo>
                    <a:pt x="38646" y="52393"/>
                  </a:lnTo>
                  <a:cubicBezTo>
                    <a:pt x="38682" y="51546"/>
                    <a:pt x="38985" y="50778"/>
                    <a:pt x="39449" y="50359"/>
                  </a:cubicBezTo>
                  <a:cubicBezTo>
                    <a:pt x="39493" y="50323"/>
                    <a:pt x="39547" y="50279"/>
                    <a:pt x="39592" y="50243"/>
                  </a:cubicBezTo>
                  <a:cubicBezTo>
                    <a:pt x="39764" y="50090"/>
                    <a:pt x="39947" y="50020"/>
                    <a:pt x="40125" y="50020"/>
                  </a:cubicBezTo>
                  <a:cubicBezTo>
                    <a:pt x="40684" y="50020"/>
                    <a:pt x="41201" y="50708"/>
                    <a:pt x="41242" y="51688"/>
                  </a:cubicBezTo>
                  <a:lnTo>
                    <a:pt x="42152" y="72831"/>
                  </a:lnTo>
                  <a:cubicBezTo>
                    <a:pt x="42214" y="74178"/>
                    <a:pt x="42910" y="75240"/>
                    <a:pt x="43758" y="75249"/>
                  </a:cubicBezTo>
                  <a:lnTo>
                    <a:pt x="44489" y="75266"/>
                  </a:lnTo>
                  <a:cubicBezTo>
                    <a:pt x="44500" y="75267"/>
                    <a:pt x="44510" y="75267"/>
                    <a:pt x="44520" y="75267"/>
                  </a:cubicBezTo>
                  <a:cubicBezTo>
                    <a:pt x="45390" y="75267"/>
                    <a:pt x="46104" y="74161"/>
                    <a:pt x="46140" y="72751"/>
                  </a:cubicBezTo>
                  <a:lnTo>
                    <a:pt x="46612" y="50698"/>
                  </a:lnTo>
                  <a:cubicBezTo>
                    <a:pt x="46657" y="48887"/>
                    <a:pt x="47576" y="47478"/>
                    <a:pt x="48709" y="47433"/>
                  </a:cubicBezTo>
                  <a:lnTo>
                    <a:pt x="48745" y="47433"/>
                  </a:lnTo>
                  <a:cubicBezTo>
                    <a:pt x="48755" y="47433"/>
                    <a:pt x="48766" y="47432"/>
                    <a:pt x="48777" y="47432"/>
                  </a:cubicBezTo>
                  <a:cubicBezTo>
                    <a:pt x="49619" y="47432"/>
                    <a:pt x="50325" y="48458"/>
                    <a:pt x="50422" y="49797"/>
                  </a:cubicBezTo>
                  <a:lnTo>
                    <a:pt x="51135" y="59557"/>
                  </a:lnTo>
                  <a:cubicBezTo>
                    <a:pt x="51225" y="60797"/>
                    <a:pt x="51822" y="61831"/>
                    <a:pt x="52598" y="61956"/>
                  </a:cubicBezTo>
                  <a:cubicBezTo>
                    <a:pt x="52656" y="61966"/>
                    <a:pt x="52714" y="61971"/>
                    <a:pt x="52771" y="61971"/>
                  </a:cubicBezTo>
                  <a:cubicBezTo>
                    <a:pt x="53615" y="61971"/>
                    <a:pt x="54316" y="60939"/>
                    <a:pt x="54392" y="59601"/>
                  </a:cubicBezTo>
                  <a:lnTo>
                    <a:pt x="54802" y="52473"/>
                  </a:lnTo>
                  <a:cubicBezTo>
                    <a:pt x="55016" y="48798"/>
                    <a:pt x="56506" y="45613"/>
                    <a:pt x="58656" y="44266"/>
                  </a:cubicBezTo>
                  <a:cubicBezTo>
                    <a:pt x="62626" y="41759"/>
                    <a:pt x="66257" y="37834"/>
                    <a:pt x="69227" y="32669"/>
                  </a:cubicBezTo>
                  <a:cubicBezTo>
                    <a:pt x="72591" y="27289"/>
                    <a:pt x="77122" y="24381"/>
                    <a:pt x="81761" y="24381"/>
                  </a:cubicBezTo>
                  <a:cubicBezTo>
                    <a:pt x="83331" y="24381"/>
                    <a:pt x="84911" y="24720"/>
                    <a:pt x="86472" y="25398"/>
                  </a:cubicBezTo>
                  <a:lnTo>
                    <a:pt x="87123" y="25692"/>
                  </a:lnTo>
                  <a:cubicBezTo>
                    <a:pt x="89838" y="26887"/>
                    <a:pt x="92624" y="27479"/>
                    <a:pt x="95403" y="27479"/>
                  </a:cubicBezTo>
                  <a:cubicBezTo>
                    <a:pt x="99845" y="27479"/>
                    <a:pt x="104270" y="25966"/>
                    <a:pt x="108364" y="22980"/>
                  </a:cubicBezTo>
                  <a:lnTo>
                    <a:pt x="114073" y="18814"/>
                  </a:lnTo>
                  <a:cubicBezTo>
                    <a:pt x="119179" y="15085"/>
                    <a:pt x="124701" y="13183"/>
                    <a:pt x="130265" y="13183"/>
                  </a:cubicBezTo>
                  <a:cubicBezTo>
                    <a:pt x="132207" y="13183"/>
                    <a:pt x="134154" y="13415"/>
                    <a:pt x="136091" y="13881"/>
                  </a:cubicBezTo>
                  <a:lnTo>
                    <a:pt x="143780" y="15746"/>
                  </a:lnTo>
                  <a:cubicBezTo>
                    <a:pt x="144219" y="15850"/>
                    <a:pt x="144659" y="15902"/>
                    <a:pt x="145098" y="15902"/>
                  </a:cubicBezTo>
                  <a:cubicBezTo>
                    <a:pt x="146338" y="15902"/>
                    <a:pt x="147567" y="15488"/>
                    <a:pt x="148714" y="14684"/>
                  </a:cubicBezTo>
                  <a:lnTo>
                    <a:pt x="154200" y="10777"/>
                  </a:lnTo>
                  <a:cubicBezTo>
                    <a:pt x="155132" y="10118"/>
                    <a:pt x="156118" y="9798"/>
                    <a:pt x="157096" y="9798"/>
                  </a:cubicBezTo>
                  <a:cubicBezTo>
                    <a:pt x="158954" y="9798"/>
                    <a:pt x="160781" y="10954"/>
                    <a:pt x="162149" y="13141"/>
                  </a:cubicBezTo>
                  <a:cubicBezTo>
                    <a:pt x="166797" y="18752"/>
                    <a:pt x="172390" y="21651"/>
                    <a:pt x="178046" y="21651"/>
                  </a:cubicBezTo>
                  <a:cubicBezTo>
                    <a:pt x="181293" y="21651"/>
                    <a:pt x="184559" y="20697"/>
                    <a:pt x="187681" y="18743"/>
                  </a:cubicBezTo>
                  <a:lnTo>
                    <a:pt x="192445" y="15754"/>
                  </a:lnTo>
                  <a:cubicBezTo>
                    <a:pt x="193617" y="15022"/>
                    <a:pt x="194842" y="14664"/>
                    <a:pt x="196058" y="14664"/>
                  </a:cubicBezTo>
                  <a:cubicBezTo>
                    <a:pt x="198424" y="14664"/>
                    <a:pt x="200755" y="16019"/>
                    <a:pt x="202588" y="18600"/>
                  </a:cubicBezTo>
                  <a:cubicBezTo>
                    <a:pt x="203498" y="19876"/>
                    <a:pt x="204524" y="20857"/>
                    <a:pt x="205639" y="21535"/>
                  </a:cubicBezTo>
                  <a:cubicBezTo>
                    <a:pt x="206745" y="22204"/>
                    <a:pt x="207923" y="22552"/>
                    <a:pt x="209127" y="22552"/>
                  </a:cubicBezTo>
                  <a:cubicBezTo>
                    <a:pt x="209903" y="22552"/>
                    <a:pt x="210599" y="23025"/>
                    <a:pt x="211125" y="23810"/>
                  </a:cubicBezTo>
                  <a:cubicBezTo>
                    <a:pt x="211643" y="24595"/>
                    <a:pt x="211991" y="25684"/>
                    <a:pt x="212035" y="26915"/>
                  </a:cubicBezTo>
                  <a:lnTo>
                    <a:pt x="212981" y="51099"/>
                  </a:lnTo>
                  <a:cubicBezTo>
                    <a:pt x="213035" y="52455"/>
                    <a:pt x="213730" y="53517"/>
                    <a:pt x="214578" y="53544"/>
                  </a:cubicBezTo>
                  <a:lnTo>
                    <a:pt x="215301" y="53571"/>
                  </a:lnTo>
                  <a:cubicBezTo>
                    <a:pt x="215311" y="53571"/>
                    <a:pt x="215321" y="53571"/>
                    <a:pt x="215332" y="53571"/>
                  </a:cubicBezTo>
                  <a:cubicBezTo>
                    <a:pt x="216210" y="53571"/>
                    <a:pt x="216933" y="52466"/>
                    <a:pt x="216969" y="51073"/>
                  </a:cubicBezTo>
                  <a:lnTo>
                    <a:pt x="217174" y="43124"/>
                  </a:lnTo>
                  <a:cubicBezTo>
                    <a:pt x="217196" y="42161"/>
                    <a:pt x="217689" y="41586"/>
                    <a:pt x="218188" y="41586"/>
                  </a:cubicBezTo>
                  <a:cubicBezTo>
                    <a:pt x="218512" y="41586"/>
                    <a:pt x="218838" y="41828"/>
                    <a:pt x="219038" y="42366"/>
                  </a:cubicBezTo>
                  <a:cubicBezTo>
                    <a:pt x="220109" y="45265"/>
                    <a:pt x="221510" y="47843"/>
                    <a:pt x="223169" y="49993"/>
                  </a:cubicBezTo>
                  <a:cubicBezTo>
                    <a:pt x="224391" y="51572"/>
                    <a:pt x="225720" y="52857"/>
                    <a:pt x="227130" y="53856"/>
                  </a:cubicBezTo>
                  <a:cubicBezTo>
                    <a:pt x="228530" y="54855"/>
                    <a:pt x="230011" y="55560"/>
                    <a:pt x="231528" y="55944"/>
                  </a:cubicBezTo>
                  <a:cubicBezTo>
                    <a:pt x="233838" y="56550"/>
                    <a:pt x="235533" y="59797"/>
                    <a:pt x="235578" y="63535"/>
                  </a:cubicBezTo>
                  <a:lnTo>
                    <a:pt x="235855" y="84892"/>
                  </a:lnTo>
                  <a:cubicBezTo>
                    <a:pt x="235881" y="86671"/>
                    <a:pt x="236546" y="88024"/>
                    <a:pt x="237398" y="88024"/>
                  </a:cubicBezTo>
                  <a:cubicBezTo>
                    <a:pt x="237401" y="88024"/>
                    <a:pt x="237404" y="88023"/>
                    <a:pt x="237407" y="88023"/>
                  </a:cubicBezTo>
                  <a:lnTo>
                    <a:pt x="238129" y="88015"/>
                  </a:lnTo>
                  <a:cubicBezTo>
                    <a:pt x="239022" y="87997"/>
                    <a:pt x="239789" y="86498"/>
                    <a:pt x="239851" y="84625"/>
                  </a:cubicBezTo>
                  <a:lnTo>
                    <a:pt x="240797" y="58682"/>
                  </a:lnTo>
                  <a:cubicBezTo>
                    <a:pt x="240838" y="57609"/>
                    <a:pt x="241403" y="56855"/>
                    <a:pt x="242015" y="56855"/>
                  </a:cubicBezTo>
                  <a:cubicBezTo>
                    <a:pt x="242201" y="56855"/>
                    <a:pt x="242391" y="56925"/>
                    <a:pt x="242572" y="57077"/>
                  </a:cubicBezTo>
                  <a:lnTo>
                    <a:pt x="242688" y="57166"/>
                  </a:lnTo>
                  <a:cubicBezTo>
                    <a:pt x="243125" y="57532"/>
                    <a:pt x="243402" y="58245"/>
                    <a:pt x="243411" y="59039"/>
                  </a:cubicBezTo>
                  <a:lnTo>
                    <a:pt x="243580" y="71707"/>
                  </a:lnTo>
                  <a:cubicBezTo>
                    <a:pt x="243589" y="72460"/>
                    <a:pt x="243870" y="73045"/>
                    <a:pt x="244232" y="73045"/>
                  </a:cubicBezTo>
                  <a:cubicBezTo>
                    <a:pt x="244235" y="73045"/>
                    <a:pt x="244238" y="73045"/>
                    <a:pt x="244240" y="73045"/>
                  </a:cubicBezTo>
                  <a:lnTo>
                    <a:pt x="244553" y="73045"/>
                  </a:lnTo>
                  <a:cubicBezTo>
                    <a:pt x="244936" y="73036"/>
                    <a:pt x="245266" y="72394"/>
                    <a:pt x="245293" y="71591"/>
                  </a:cubicBezTo>
                  <a:lnTo>
                    <a:pt x="245605" y="62982"/>
                  </a:lnTo>
                  <a:cubicBezTo>
                    <a:pt x="245653" y="61796"/>
                    <a:pt x="246275" y="60969"/>
                    <a:pt x="246950" y="60969"/>
                  </a:cubicBezTo>
                  <a:cubicBezTo>
                    <a:pt x="247153" y="60969"/>
                    <a:pt x="247361" y="61044"/>
                    <a:pt x="247559" y="61207"/>
                  </a:cubicBezTo>
                  <a:lnTo>
                    <a:pt x="250164" y="63375"/>
                  </a:lnTo>
                  <a:cubicBezTo>
                    <a:pt x="252341" y="65186"/>
                    <a:pt x="254758" y="66131"/>
                    <a:pt x="257212" y="66131"/>
                  </a:cubicBezTo>
                  <a:cubicBezTo>
                    <a:pt x="258514" y="66131"/>
                    <a:pt x="259692" y="66970"/>
                    <a:pt x="260539" y="68326"/>
                  </a:cubicBezTo>
                  <a:cubicBezTo>
                    <a:pt x="261396" y="69682"/>
                    <a:pt x="261922" y="71555"/>
                    <a:pt x="261922" y="73634"/>
                  </a:cubicBezTo>
                  <a:lnTo>
                    <a:pt x="261922" y="88728"/>
                  </a:lnTo>
                  <a:cubicBezTo>
                    <a:pt x="261922" y="89977"/>
                    <a:pt x="262484" y="91066"/>
                    <a:pt x="263260" y="91217"/>
                  </a:cubicBezTo>
                  <a:cubicBezTo>
                    <a:pt x="263314" y="91226"/>
                    <a:pt x="263367" y="91235"/>
                    <a:pt x="263430" y="91235"/>
                  </a:cubicBezTo>
                  <a:cubicBezTo>
                    <a:pt x="264170" y="91235"/>
                    <a:pt x="264821" y="90343"/>
                    <a:pt x="264919" y="89130"/>
                  </a:cubicBezTo>
                  <a:lnTo>
                    <a:pt x="265508" y="81707"/>
                  </a:lnTo>
                  <a:cubicBezTo>
                    <a:pt x="265566" y="80973"/>
                    <a:pt x="265931" y="80605"/>
                    <a:pt x="266295" y="80605"/>
                  </a:cubicBezTo>
                  <a:cubicBezTo>
                    <a:pt x="266656" y="80605"/>
                    <a:pt x="267016" y="80966"/>
                    <a:pt x="267078" y="81690"/>
                  </a:cubicBezTo>
                  <a:lnTo>
                    <a:pt x="269460" y="109461"/>
                  </a:lnTo>
                  <a:cubicBezTo>
                    <a:pt x="269525" y="110249"/>
                    <a:pt x="269938" y="110815"/>
                    <a:pt x="270423" y="110815"/>
                  </a:cubicBezTo>
                  <a:cubicBezTo>
                    <a:pt x="270470" y="110815"/>
                    <a:pt x="270518" y="110810"/>
                    <a:pt x="270566" y="110799"/>
                  </a:cubicBezTo>
                  <a:cubicBezTo>
                    <a:pt x="270807" y="110745"/>
                    <a:pt x="271012" y="110558"/>
                    <a:pt x="271155" y="110299"/>
                  </a:cubicBezTo>
                  <a:cubicBezTo>
                    <a:pt x="271307" y="110032"/>
                    <a:pt x="271405" y="109693"/>
                    <a:pt x="271414" y="109309"/>
                  </a:cubicBezTo>
                  <a:lnTo>
                    <a:pt x="271717" y="95660"/>
                  </a:lnTo>
                  <a:cubicBezTo>
                    <a:pt x="271737" y="94751"/>
                    <a:pt x="272191" y="94244"/>
                    <a:pt x="272646" y="94244"/>
                  </a:cubicBezTo>
                  <a:cubicBezTo>
                    <a:pt x="273003" y="94244"/>
                    <a:pt x="273361" y="94557"/>
                    <a:pt x="273510" y="95232"/>
                  </a:cubicBezTo>
                  <a:lnTo>
                    <a:pt x="273787" y="96543"/>
                  </a:lnTo>
                  <a:cubicBezTo>
                    <a:pt x="274295" y="101985"/>
                    <a:pt x="276097" y="105723"/>
                    <a:pt x="277801" y="108105"/>
                  </a:cubicBezTo>
                  <a:cubicBezTo>
                    <a:pt x="279951" y="111120"/>
                    <a:pt x="281191" y="115429"/>
                    <a:pt x="281272" y="119987"/>
                  </a:cubicBezTo>
                  <a:cubicBezTo>
                    <a:pt x="281352" y="124421"/>
                    <a:pt x="281504" y="129729"/>
                    <a:pt x="281807" y="133610"/>
                  </a:cubicBezTo>
                  <a:cubicBezTo>
                    <a:pt x="282066" y="136937"/>
                    <a:pt x="283466" y="139783"/>
                    <a:pt x="285438" y="140943"/>
                  </a:cubicBezTo>
                  <a:cubicBezTo>
                    <a:pt x="285447" y="140961"/>
                    <a:pt x="285465" y="140961"/>
                    <a:pt x="285473" y="140970"/>
                  </a:cubicBezTo>
                  <a:lnTo>
                    <a:pt x="285473" y="39101"/>
                  </a:lnTo>
                  <a:lnTo>
                    <a:pt x="256079" y="39101"/>
                  </a:lnTo>
                  <a:lnTo>
                    <a:pt x="27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-350013" y="-295084"/>
              <a:ext cx="2103367" cy="3461144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4226707" y="449591"/>
              <a:ext cx="92328" cy="92328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7673665" y="3006275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6877678" y="389677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7502278" y="181034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5630249" y="4373630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5903819" y="1166752"/>
              <a:ext cx="63660" cy="63660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2147096" y="1211986"/>
              <a:ext cx="71199" cy="7089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3354700" y="1743102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2088575" y="2745900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4717926" y="1107933"/>
              <a:ext cx="85093" cy="85398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6668646" y="3273095"/>
              <a:ext cx="56763" cy="56729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9075706" y="2654214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3596592" y="1104918"/>
              <a:ext cx="58217" cy="5825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1256038" y="2623845"/>
              <a:ext cx="63998" cy="6396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3627053" y="4470725"/>
              <a:ext cx="46452" cy="46181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5877551" y="1955413"/>
              <a:ext cx="34720" cy="34720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6754923" y="4418560"/>
              <a:ext cx="34416" cy="34720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6451196" y="2374626"/>
              <a:ext cx="48007" cy="48007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4628040" y="4362628"/>
              <a:ext cx="47973" cy="47702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2074158" y="3560978"/>
              <a:ext cx="57338" cy="57642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2615816" y="4042653"/>
              <a:ext cx="57642" cy="57642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7008242" y="-295084"/>
              <a:ext cx="2450537" cy="3100114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8319297" y="2657764"/>
              <a:ext cx="718443" cy="613234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8135317" y="3015008"/>
              <a:ext cx="1080657" cy="914391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7998701" y="3512316"/>
              <a:ext cx="1353618" cy="1145432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8667954" y="3119575"/>
              <a:ext cx="369786" cy="151424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8135317" y="3669082"/>
              <a:ext cx="749208" cy="26031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8659801" y="3375625"/>
              <a:ext cx="288986" cy="310691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8173949" y="3933600"/>
              <a:ext cx="378510" cy="321239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8733405" y="3932679"/>
              <a:ext cx="567932" cy="505828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8593747" y="3381346"/>
              <a:ext cx="223231" cy="120997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1379530" y="3303859"/>
              <a:ext cx="540785" cy="499776"/>
            </a:xfrm>
            <a:custGeom>
              <a:rect b="b" l="l" r="r" t="t"/>
              <a:pathLst>
                <a:path extrusionOk="0" h="14783" w="15996">
                  <a:moveTo>
                    <a:pt x="7995" y="0"/>
                  </a:moveTo>
                  <a:cubicBezTo>
                    <a:pt x="7351" y="0"/>
                    <a:pt x="6709" y="348"/>
                    <a:pt x="6343" y="1044"/>
                  </a:cubicBezTo>
                  <a:lnTo>
                    <a:pt x="5389" y="2846"/>
                  </a:lnTo>
                  <a:lnTo>
                    <a:pt x="741" y="11651"/>
                  </a:lnTo>
                  <a:cubicBezTo>
                    <a:pt x="0" y="13043"/>
                    <a:pt x="919" y="14782"/>
                    <a:pt x="2391" y="14782"/>
                  </a:cubicBezTo>
                  <a:lnTo>
                    <a:pt x="13605" y="14782"/>
                  </a:lnTo>
                  <a:cubicBezTo>
                    <a:pt x="15068" y="14782"/>
                    <a:pt x="15996" y="13043"/>
                    <a:pt x="15255" y="11651"/>
                  </a:cubicBezTo>
                  <a:lnTo>
                    <a:pt x="14105" y="9474"/>
                  </a:lnTo>
                  <a:lnTo>
                    <a:pt x="12454" y="6352"/>
                  </a:lnTo>
                  <a:lnTo>
                    <a:pt x="10278" y="2230"/>
                  </a:lnTo>
                  <a:lnTo>
                    <a:pt x="9653" y="1044"/>
                  </a:lnTo>
                  <a:cubicBezTo>
                    <a:pt x="9283" y="348"/>
                    <a:pt x="8638" y="0"/>
                    <a:pt x="79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1246836" y="3594976"/>
              <a:ext cx="806207" cy="745185"/>
            </a:xfrm>
            <a:custGeom>
              <a:rect b="b" l="l" r="r" t="t"/>
              <a:pathLst>
                <a:path extrusionOk="0" h="22042" w="23847">
                  <a:moveTo>
                    <a:pt x="11923" y="0"/>
                  </a:moveTo>
                  <a:cubicBezTo>
                    <a:pt x="10964" y="0"/>
                    <a:pt x="10005" y="520"/>
                    <a:pt x="9457" y="1559"/>
                  </a:cubicBezTo>
                  <a:lnTo>
                    <a:pt x="7021" y="6171"/>
                  </a:lnTo>
                  <a:lnTo>
                    <a:pt x="5281" y="9463"/>
                  </a:lnTo>
                  <a:lnTo>
                    <a:pt x="3952" y="11979"/>
                  </a:lnTo>
                  <a:lnTo>
                    <a:pt x="1945" y="15770"/>
                  </a:lnTo>
                  <a:lnTo>
                    <a:pt x="1231" y="17117"/>
                  </a:lnTo>
                  <a:lnTo>
                    <a:pt x="1098" y="17376"/>
                  </a:lnTo>
                  <a:cubicBezTo>
                    <a:pt x="0" y="19455"/>
                    <a:pt x="1374" y="22042"/>
                    <a:pt x="3560" y="22042"/>
                  </a:cubicBezTo>
                  <a:lnTo>
                    <a:pt x="20287" y="22042"/>
                  </a:lnTo>
                  <a:cubicBezTo>
                    <a:pt x="22472" y="22042"/>
                    <a:pt x="23846" y="19455"/>
                    <a:pt x="22749" y="17376"/>
                  </a:cubicBezTo>
                  <a:lnTo>
                    <a:pt x="22526" y="16966"/>
                  </a:lnTo>
                  <a:lnTo>
                    <a:pt x="18565" y="9463"/>
                  </a:lnTo>
                  <a:lnTo>
                    <a:pt x="16825" y="6171"/>
                  </a:lnTo>
                  <a:lnTo>
                    <a:pt x="14916" y="2558"/>
                  </a:lnTo>
                  <a:lnTo>
                    <a:pt x="14390" y="1559"/>
                  </a:lnTo>
                  <a:cubicBezTo>
                    <a:pt x="13841" y="520"/>
                    <a:pt x="12882" y="0"/>
                    <a:pt x="119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1144872" y="4000159"/>
              <a:ext cx="1009796" cy="933560"/>
            </a:xfrm>
            <a:custGeom>
              <a:rect b="b" l="l" r="r" t="t"/>
              <a:pathLst>
                <a:path extrusionOk="0" h="27614" w="29869">
                  <a:moveTo>
                    <a:pt x="14938" y="1"/>
                  </a:moveTo>
                  <a:cubicBezTo>
                    <a:pt x="13737" y="1"/>
                    <a:pt x="12535" y="650"/>
                    <a:pt x="11848" y="1948"/>
                  </a:cubicBezTo>
                  <a:lnTo>
                    <a:pt x="6611" y="11859"/>
                  </a:lnTo>
                  <a:lnTo>
                    <a:pt x="1375" y="21770"/>
                  </a:lnTo>
                  <a:cubicBezTo>
                    <a:pt x="1" y="24366"/>
                    <a:pt x="1723" y="27613"/>
                    <a:pt x="4461" y="27613"/>
                  </a:cubicBezTo>
                  <a:lnTo>
                    <a:pt x="25408" y="27613"/>
                  </a:lnTo>
                  <a:cubicBezTo>
                    <a:pt x="28156" y="27613"/>
                    <a:pt x="29869" y="24366"/>
                    <a:pt x="28504" y="21770"/>
                  </a:cubicBezTo>
                  <a:lnTo>
                    <a:pt x="23267" y="11859"/>
                  </a:lnTo>
                  <a:lnTo>
                    <a:pt x="18021" y="1948"/>
                  </a:lnTo>
                  <a:cubicBezTo>
                    <a:pt x="17339" y="650"/>
                    <a:pt x="16139" y="1"/>
                    <a:pt x="14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1533659" y="3624152"/>
              <a:ext cx="386352" cy="179484"/>
            </a:xfrm>
            <a:custGeom>
              <a:rect b="b" l="l" r="r" t="t"/>
              <a:pathLst>
                <a:path extrusionOk="0" h="5309" w="11428">
                  <a:moveTo>
                    <a:pt x="9546" y="0"/>
                  </a:moveTo>
                  <a:lnTo>
                    <a:pt x="8841" y="768"/>
                  </a:lnTo>
                  <a:cubicBezTo>
                    <a:pt x="8315" y="1347"/>
                    <a:pt x="7583" y="1677"/>
                    <a:pt x="6834" y="1677"/>
                  </a:cubicBezTo>
                  <a:lnTo>
                    <a:pt x="6727" y="1677"/>
                  </a:lnTo>
                  <a:cubicBezTo>
                    <a:pt x="5968" y="1677"/>
                    <a:pt x="5246" y="2008"/>
                    <a:pt x="4710" y="2587"/>
                  </a:cubicBezTo>
                  <a:lnTo>
                    <a:pt x="4470" y="2846"/>
                  </a:lnTo>
                  <a:cubicBezTo>
                    <a:pt x="4211" y="3141"/>
                    <a:pt x="3890" y="3364"/>
                    <a:pt x="3551" y="3515"/>
                  </a:cubicBezTo>
                  <a:cubicBezTo>
                    <a:pt x="3212" y="3676"/>
                    <a:pt x="2837" y="3756"/>
                    <a:pt x="2462" y="3756"/>
                  </a:cubicBezTo>
                  <a:cubicBezTo>
                    <a:pt x="1436" y="3756"/>
                    <a:pt x="500" y="4363"/>
                    <a:pt x="0" y="5308"/>
                  </a:cubicBezTo>
                  <a:lnTo>
                    <a:pt x="9046" y="5308"/>
                  </a:lnTo>
                  <a:cubicBezTo>
                    <a:pt x="10518" y="5308"/>
                    <a:pt x="11428" y="3569"/>
                    <a:pt x="10696" y="2177"/>
                  </a:cubicBez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1246836" y="4128120"/>
              <a:ext cx="558872" cy="212041"/>
            </a:xfrm>
            <a:custGeom>
              <a:rect b="b" l="l" r="r" t="t"/>
              <a:pathLst>
                <a:path extrusionOk="0" h="6272" w="16531">
                  <a:moveTo>
                    <a:pt x="1945" y="0"/>
                  </a:moveTo>
                  <a:lnTo>
                    <a:pt x="1231" y="1347"/>
                  </a:lnTo>
                  <a:lnTo>
                    <a:pt x="1098" y="1606"/>
                  </a:lnTo>
                  <a:cubicBezTo>
                    <a:pt x="0" y="3685"/>
                    <a:pt x="1374" y="6272"/>
                    <a:pt x="3560" y="6272"/>
                  </a:cubicBezTo>
                  <a:lnTo>
                    <a:pt x="16531" y="6272"/>
                  </a:lnTo>
                  <a:lnTo>
                    <a:pt x="15148" y="4755"/>
                  </a:lnTo>
                  <a:cubicBezTo>
                    <a:pt x="14301" y="3827"/>
                    <a:pt x="13141" y="3310"/>
                    <a:pt x="11937" y="3310"/>
                  </a:cubicBezTo>
                  <a:lnTo>
                    <a:pt x="11366" y="3310"/>
                  </a:lnTo>
                  <a:cubicBezTo>
                    <a:pt x="10161" y="3310"/>
                    <a:pt x="9010" y="2784"/>
                    <a:pt x="8154" y="1856"/>
                  </a:cubicBezTo>
                  <a:lnTo>
                    <a:pt x="7788" y="1446"/>
                  </a:lnTo>
                  <a:cubicBezTo>
                    <a:pt x="7637" y="1294"/>
                    <a:pt x="7485" y="1142"/>
                    <a:pt x="7324" y="1017"/>
                  </a:cubicBezTo>
                  <a:cubicBezTo>
                    <a:pt x="6611" y="420"/>
                    <a:pt x="5754" y="63"/>
                    <a:pt x="4853" y="9"/>
                  </a:cubicBezTo>
                  <a:cubicBezTo>
                    <a:pt x="4755" y="0"/>
                    <a:pt x="4666" y="0"/>
                    <a:pt x="4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1689579" y="3921218"/>
              <a:ext cx="180701" cy="136650"/>
            </a:xfrm>
            <a:custGeom>
              <a:rect b="b" l="l" r="r" t="t"/>
              <a:pathLst>
                <a:path extrusionOk="0" h="4042" w="5345">
                  <a:moveTo>
                    <a:pt x="1918" y="1"/>
                  </a:moveTo>
                  <a:cubicBezTo>
                    <a:pt x="1454" y="1"/>
                    <a:pt x="1044" y="304"/>
                    <a:pt x="875" y="768"/>
                  </a:cubicBezTo>
                  <a:cubicBezTo>
                    <a:pt x="705" y="1223"/>
                    <a:pt x="491" y="1811"/>
                    <a:pt x="295" y="2365"/>
                  </a:cubicBezTo>
                  <a:cubicBezTo>
                    <a:pt x="0" y="3167"/>
                    <a:pt x="545" y="4042"/>
                    <a:pt x="1338" y="4042"/>
                  </a:cubicBezTo>
                  <a:lnTo>
                    <a:pt x="3926" y="4042"/>
                  </a:lnTo>
                  <a:cubicBezTo>
                    <a:pt x="4800" y="4042"/>
                    <a:pt x="5344" y="2989"/>
                    <a:pt x="4880" y="2168"/>
                  </a:cubicBezTo>
                  <a:lnTo>
                    <a:pt x="4497" y="1490"/>
                  </a:lnTo>
                  <a:cubicBezTo>
                    <a:pt x="3970" y="563"/>
                    <a:pt x="3051" y="1"/>
                    <a:pt x="2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1577676" y="3382259"/>
              <a:ext cx="230161" cy="168023"/>
            </a:xfrm>
            <a:custGeom>
              <a:rect b="b" l="l" r="r" t="t"/>
              <a:pathLst>
                <a:path extrusionOk="0" fill="none" h="4970" w="6808">
                  <a:moveTo>
                    <a:pt x="1" y="1"/>
                  </a:moveTo>
                  <a:lnTo>
                    <a:pt x="1116" y="1"/>
                  </a:lnTo>
                  <a:cubicBezTo>
                    <a:pt x="1669" y="1"/>
                    <a:pt x="2177" y="322"/>
                    <a:pt x="2454" y="848"/>
                  </a:cubicBezTo>
                  <a:lnTo>
                    <a:pt x="4149" y="4122"/>
                  </a:lnTo>
                  <a:cubicBezTo>
                    <a:pt x="4425" y="4649"/>
                    <a:pt x="4943" y="4970"/>
                    <a:pt x="5496" y="4970"/>
                  </a:cubicBezTo>
                  <a:lnTo>
                    <a:pt x="6807" y="497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1591537" y="3813237"/>
              <a:ext cx="82389" cy="248248"/>
            </a:xfrm>
            <a:custGeom>
              <a:rect b="b" l="l" r="r" t="t"/>
              <a:pathLst>
                <a:path extrusionOk="0" fill="none" h="7343" w="2437">
                  <a:moveTo>
                    <a:pt x="2436" y="7343"/>
                  </a:moveTo>
                  <a:lnTo>
                    <a:pt x="920" y="7343"/>
                  </a:lnTo>
                  <a:cubicBezTo>
                    <a:pt x="358" y="7343"/>
                    <a:pt x="1" y="6700"/>
                    <a:pt x="260" y="6156"/>
                  </a:cubicBezTo>
                  <a:lnTo>
                    <a:pt x="1821" y="2847"/>
                  </a:lnTo>
                  <a:cubicBezTo>
                    <a:pt x="2080" y="2302"/>
                    <a:pt x="1714" y="1660"/>
                    <a:pt x="1161" y="1660"/>
                  </a:cubicBezTo>
                  <a:cubicBezTo>
                    <a:pt x="572" y="1660"/>
                    <a:pt x="215" y="946"/>
                    <a:pt x="527" y="411"/>
                  </a:cubicBezTo>
                  <a:lnTo>
                    <a:pt x="759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1801177" y="4065373"/>
              <a:ext cx="190640" cy="79650"/>
            </a:xfrm>
            <a:custGeom>
              <a:rect b="b" l="l" r="r" t="t"/>
              <a:pathLst>
                <a:path extrusionOk="0" fill="none" h="2356" w="5639">
                  <a:moveTo>
                    <a:pt x="5638" y="2356"/>
                  </a:moveTo>
                  <a:lnTo>
                    <a:pt x="2293" y="2356"/>
                  </a:lnTo>
                  <a:cubicBezTo>
                    <a:pt x="1668" y="2356"/>
                    <a:pt x="1088" y="1999"/>
                    <a:pt x="767" y="1410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1598197" y="4350404"/>
              <a:ext cx="444873" cy="283510"/>
            </a:xfrm>
            <a:custGeom>
              <a:rect b="b" l="l" r="r" t="t"/>
              <a:pathLst>
                <a:path extrusionOk="0" fill="none" h="8386" w="13159">
                  <a:moveTo>
                    <a:pt x="0" y="0"/>
                  </a:moveTo>
                  <a:lnTo>
                    <a:pt x="1606" y="3988"/>
                  </a:lnTo>
                  <a:cubicBezTo>
                    <a:pt x="2034" y="5049"/>
                    <a:pt x="2998" y="5736"/>
                    <a:pt x="4059" y="5736"/>
                  </a:cubicBezTo>
                  <a:lnTo>
                    <a:pt x="5157" y="5736"/>
                  </a:lnTo>
                  <a:cubicBezTo>
                    <a:pt x="6058" y="5736"/>
                    <a:pt x="6905" y="6236"/>
                    <a:pt x="7396" y="7057"/>
                  </a:cubicBezTo>
                  <a:cubicBezTo>
                    <a:pt x="7886" y="7886"/>
                    <a:pt x="8734" y="8386"/>
                    <a:pt x="9635" y="8386"/>
                  </a:cubicBezTo>
                  <a:lnTo>
                    <a:pt x="13159" y="838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1900098" y="4168520"/>
              <a:ext cx="152945" cy="171641"/>
            </a:xfrm>
            <a:custGeom>
              <a:rect b="b" l="l" r="r" t="t"/>
              <a:pathLst>
                <a:path extrusionOk="0" h="5077" w="4524">
                  <a:moveTo>
                    <a:pt x="3105" y="1"/>
                  </a:moveTo>
                  <a:cubicBezTo>
                    <a:pt x="1392" y="1"/>
                    <a:pt x="0" y="1392"/>
                    <a:pt x="0" y="3105"/>
                  </a:cubicBezTo>
                  <a:cubicBezTo>
                    <a:pt x="0" y="3855"/>
                    <a:pt x="268" y="4542"/>
                    <a:pt x="705" y="5077"/>
                  </a:cubicBezTo>
                  <a:lnTo>
                    <a:pt x="964" y="5077"/>
                  </a:lnTo>
                  <a:cubicBezTo>
                    <a:pt x="3149" y="5077"/>
                    <a:pt x="4523" y="2490"/>
                    <a:pt x="3426" y="411"/>
                  </a:cubicBezTo>
                  <a:lnTo>
                    <a:pt x="3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1288453" y="3999922"/>
              <a:ext cx="134250" cy="180397"/>
            </a:xfrm>
            <a:custGeom>
              <a:rect b="b" l="l" r="r" t="t"/>
              <a:pathLst>
                <a:path extrusionOk="0" h="5336" w="3971">
                  <a:moveTo>
                    <a:pt x="2721" y="1"/>
                  </a:moveTo>
                  <a:lnTo>
                    <a:pt x="714" y="3792"/>
                  </a:lnTo>
                  <a:lnTo>
                    <a:pt x="0" y="5139"/>
                  </a:lnTo>
                  <a:cubicBezTo>
                    <a:pt x="321" y="5264"/>
                    <a:pt x="678" y="5336"/>
                    <a:pt x="1044" y="5336"/>
                  </a:cubicBezTo>
                  <a:cubicBezTo>
                    <a:pt x="2150" y="5336"/>
                    <a:pt x="3123" y="4711"/>
                    <a:pt x="3622" y="3801"/>
                  </a:cubicBezTo>
                  <a:cubicBezTo>
                    <a:pt x="3845" y="3391"/>
                    <a:pt x="3970" y="2909"/>
                    <a:pt x="3970" y="2401"/>
                  </a:cubicBezTo>
                  <a:cubicBezTo>
                    <a:pt x="3970" y="1410"/>
                    <a:pt x="3480" y="527"/>
                    <a:pt x="2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1561685" y="3303859"/>
              <a:ext cx="165319" cy="122180"/>
            </a:xfrm>
            <a:custGeom>
              <a:rect b="b" l="l" r="r" t="t"/>
              <a:pathLst>
                <a:path extrusionOk="0" h="3614" w="4890">
                  <a:moveTo>
                    <a:pt x="2607" y="0"/>
                  </a:moveTo>
                  <a:cubicBezTo>
                    <a:pt x="1963" y="0"/>
                    <a:pt x="1321" y="348"/>
                    <a:pt x="955" y="1044"/>
                  </a:cubicBezTo>
                  <a:lnTo>
                    <a:pt x="1" y="2846"/>
                  </a:lnTo>
                  <a:cubicBezTo>
                    <a:pt x="590" y="3328"/>
                    <a:pt x="1339" y="3613"/>
                    <a:pt x="2151" y="3613"/>
                  </a:cubicBezTo>
                  <a:cubicBezTo>
                    <a:pt x="3275" y="3613"/>
                    <a:pt x="4265" y="3069"/>
                    <a:pt x="4890" y="2230"/>
                  </a:cubicBezTo>
                  <a:lnTo>
                    <a:pt x="4265" y="1044"/>
                  </a:lnTo>
                  <a:cubicBezTo>
                    <a:pt x="3895" y="348"/>
                    <a:pt x="3250" y="0"/>
                    <a:pt x="2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133318" y="2657832"/>
              <a:ext cx="758573" cy="641531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-52758" y="3031675"/>
              <a:ext cx="1130726" cy="956820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-195730" y="3551905"/>
              <a:ext cx="1416669" cy="1198746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349585" y="3068897"/>
              <a:ext cx="542306" cy="230466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-52758" y="3716142"/>
              <a:ext cx="783895" cy="272353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568218" y="3450415"/>
              <a:ext cx="253387" cy="175562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411114" y="2758274"/>
              <a:ext cx="323335" cy="215962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430689" y="3312007"/>
              <a:ext cx="115554" cy="318500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724747" y="3635612"/>
              <a:ext cx="267553" cy="102268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440054" y="4001443"/>
              <a:ext cx="624053" cy="364377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-192383" y="4261119"/>
              <a:ext cx="3667742" cy="896068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766594" y="4287015"/>
              <a:ext cx="3692185" cy="87017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2078027" y="4808225"/>
              <a:ext cx="145710" cy="329048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2132930" y="4711705"/>
              <a:ext cx="173432" cy="17373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2070184" y="4945754"/>
              <a:ext cx="51016" cy="146894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2024341" y="4884529"/>
              <a:ext cx="89624" cy="89286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2220999" y="4743687"/>
              <a:ext cx="26268" cy="19913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2166704" y="4960224"/>
              <a:ext cx="111024" cy="68190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2256260" y="4918573"/>
              <a:ext cx="89624" cy="82118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2308459" y="4934294"/>
              <a:ext cx="14199" cy="14165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2058419" y="4924997"/>
              <a:ext cx="14808" cy="1348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8718327" y="4602236"/>
              <a:ext cx="103180" cy="354708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8638406" y="4503552"/>
              <a:ext cx="196050" cy="173838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8654397" y="4776244"/>
              <a:ext cx="89286" cy="12427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8588642" y="4719548"/>
              <a:ext cx="101051" cy="89590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8720423" y="4532762"/>
              <a:ext cx="28398" cy="2096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8764779" y="4722862"/>
              <a:ext cx="81138" cy="101659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8823874" y="4673334"/>
              <a:ext cx="87494" cy="81983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8867317" y="4685606"/>
              <a:ext cx="15720" cy="1301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8629954" y="4760827"/>
              <a:ext cx="13895" cy="1430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279908" y="4612784"/>
              <a:ext cx="189423" cy="43855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301916" y="4496926"/>
              <a:ext cx="211162" cy="185299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401750" y="4534520"/>
              <a:ext cx="32895" cy="2444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221083" y="4669175"/>
              <a:ext cx="163493" cy="203318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147213" y="4607274"/>
              <a:ext cx="119746" cy="10693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182474" y="4632934"/>
              <a:ext cx="17242" cy="15923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915083" y="4769245"/>
              <a:ext cx="575877" cy="839440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1074925" y="4898694"/>
              <a:ext cx="298622" cy="720844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1074925" y="4898694"/>
              <a:ext cx="298622" cy="720844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1106873" y="5101979"/>
              <a:ext cx="153249" cy="236179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1488695" y="4788178"/>
              <a:ext cx="378543" cy="54152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1544207" y="4871547"/>
              <a:ext cx="216571" cy="461168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1544207" y="4871547"/>
              <a:ext cx="216571" cy="461168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1628658" y="5007284"/>
              <a:ext cx="115250" cy="145102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7140666" y="4767623"/>
              <a:ext cx="545315" cy="596161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7258891" y="4872460"/>
              <a:ext cx="393621" cy="47472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7258891" y="4872460"/>
              <a:ext cx="393621" cy="47472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7346655" y="4982841"/>
              <a:ext cx="151728" cy="179180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8023313" y="4609674"/>
              <a:ext cx="427530" cy="670572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8117534" y="4710488"/>
              <a:ext cx="203014" cy="582436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8117534" y="4710488"/>
              <a:ext cx="203014" cy="582436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8195663" y="4888451"/>
              <a:ext cx="126981" cy="176746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8106986" y="5099240"/>
              <a:ext cx="136346" cy="175867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6599003" y="4884191"/>
              <a:ext cx="298486" cy="404202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6679228" y="4997615"/>
              <a:ext cx="134824" cy="290778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6679228" y="4997615"/>
              <a:ext cx="134824" cy="29138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6430574" y="4995688"/>
              <a:ext cx="239019" cy="293010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6510326" y="5074831"/>
              <a:ext cx="122485" cy="21386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6510326" y="5074831"/>
              <a:ext cx="122485" cy="21386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7837033" y="4851026"/>
              <a:ext cx="169240" cy="445211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7749269" y="4730705"/>
              <a:ext cx="185231" cy="185197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7818946" y="4768400"/>
              <a:ext cx="30190" cy="22955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7705860" y="4973172"/>
              <a:ext cx="233475" cy="123093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7629861" y="4917998"/>
              <a:ext cx="119171" cy="107068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7658800" y="4951502"/>
              <a:ext cx="15720" cy="1717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8245428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9217461" y="4811234"/>
              <a:ext cx="108319" cy="55498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9217461" y="4811234"/>
              <a:ext cx="108319" cy="55498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8584111" y="4993389"/>
              <a:ext cx="147502" cy="368603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8584111" y="4993389"/>
              <a:ext cx="147502" cy="368603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9124288" y="4887538"/>
              <a:ext cx="259709" cy="17708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8640198" y="5016006"/>
              <a:ext cx="62781" cy="108319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-528362" y="4734593"/>
              <a:ext cx="1253143" cy="422594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-8741" y="4922224"/>
              <a:ext cx="73633" cy="377021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-8741" y="4922224"/>
              <a:ext cx="73633" cy="377021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394515" y="5045858"/>
              <a:ext cx="100172" cy="250378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394515" y="5045858"/>
              <a:ext cx="100172" cy="250378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-48228" y="4974085"/>
              <a:ext cx="176475" cy="120389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414123" y="5061241"/>
              <a:ext cx="42564" cy="73633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8413076" y="2820725"/>
              <a:ext cx="369794" cy="215963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0" name="Google Shape;4360;p44"/>
          <p:cNvSpPr txBox="1"/>
          <p:nvPr>
            <p:ph idx="1" type="body"/>
          </p:nvPr>
        </p:nvSpPr>
        <p:spPr>
          <a:xfrm>
            <a:off x="4111925" y="1956325"/>
            <a:ext cx="43161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sz="1200"/>
            </a:lvl9pPr>
          </a:lstStyle>
          <a:p/>
        </p:txBody>
      </p:sp>
      <p:sp>
        <p:nvSpPr>
          <p:cNvPr id="4361" name="Google Shape;4361;p44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3" name="Google Shape;4363;p45"/>
          <p:cNvGrpSpPr/>
          <p:nvPr/>
        </p:nvGrpSpPr>
        <p:grpSpPr>
          <a:xfrm>
            <a:off x="-514276" y="-286009"/>
            <a:ext cx="10477079" cy="5867658"/>
            <a:chOff x="97358" y="850375"/>
            <a:chExt cx="7732161" cy="4330375"/>
          </a:xfrm>
        </p:grpSpPr>
        <p:sp>
          <p:nvSpPr>
            <p:cNvPr id="4364" name="Google Shape;4364;p45"/>
            <p:cNvSpPr/>
            <p:nvPr/>
          </p:nvSpPr>
          <p:spPr>
            <a:xfrm>
              <a:off x="238125" y="850375"/>
              <a:ext cx="7136850" cy="4014450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45"/>
            <p:cNvSpPr/>
            <p:nvPr/>
          </p:nvSpPr>
          <p:spPr>
            <a:xfrm>
              <a:off x="6542850" y="1663045"/>
              <a:ext cx="132500" cy="113150"/>
            </a:xfrm>
            <a:custGeom>
              <a:rect b="b" l="l" r="r" t="t"/>
              <a:pathLst>
                <a:path extrusionOk="0" h="4526" w="5300">
                  <a:moveTo>
                    <a:pt x="2627" y="1"/>
                  </a:moveTo>
                  <a:cubicBezTo>
                    <a:pt x="2413" y="1"/>
                    <a:pt x="2199" y="106"/>
                    <a:pt x="2079" y="315"/>
                  </a:cubicBezTo>
                  <a:lnTo>
                    <a:pt x="196" y="3562"/>
                  </a:lnTo>
                  <a:cubicBezTo>
                    <a:pt x="187" y="3598"/>
                    <a:pt x="170" y="3625"/>
                    <a:pt x="161" y="3652"/>
                  </a:cubicBezTo>
                  <a:cubicBezTo>
                    <a:pt x="0" y="4062"/>
                    <a:pt x="294" y="4526"/>
                    <a:pt x="749" y="4526"/>
                  </a:cubicBezTo>
                  <a:lnTo>
                    <a:pt x="4505" y="4526"/>
                  </a:lnTo>
                  <a:cubicBezTo>
                    <a:pt x="4996" y="4526"/>
                    <a:pt x="5299" y="3991"/>
                    <a:pt x="5058" y="3562"/>
                  </a:cubicBezTo>
                  <a:lnTo>
                    <a:pt x="4960" y="3402"/>
                  </a:lnTo>
                  <a:lnTo>
                    <a:pt x="4666" y="2893"/>
                  </a:lnTo>
                  <a:lnTo>
                    <a:pt x="4113" y="1939"/>
                  </a:lnTo>
                  <a:lnTo>
                    <a:pt x="3176" y="315"/>
                  </a:lnTo>
                  <a:cubicBezTo>
                    <a:pt x="3056" y="106"/>
                    <a:pt x="2841" y="1"/>
                    <a:pt x="2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45"/>
            <p:cNvSpPr/>
            <p:nvPr/>
          </p:nvSpPr>
          <p:spPr>
            <a:xfrm>
              <a:off x="6508950" y="1728845"/>
              <a:ext cx="199175" cy="168675"/>
            </a:xfrm>
            <a:custGeom>
              <a:rect b="b" l="l" r="r" t="t"/>
              <a:pathLst>
                <a:path extrusionOk="0" h="6747" w="7967">
                  <a:moveTo>
                    <a:pt x="3983" y="0"/>
                  </a:moveTo>
                  <a:cubicBezTo>
                    <a:pt x="3662" y="0"/>
                    <a:pt x="3341" y="159"/>
                    <a:pt x="3158" y="476"/>
                  </a:cubicBezTo>
                  <a:lnTo>
                    <a:pt x="1757" y="2902"/>
                  </a:lnTo>
                  <a:lnTo>
                    <a:pt x="651" y="4829"/>
                  </a:lnTo>
                  <a:lnTo>
                    <a:pt x="366" y="5320"/>
                  </a:lnTo>
                  <a:cubicBezTo>
                    <a:pt x="0" y="5953"/>
                    <a:pt x="455" y="6747"/>
                    <a:pt x="1187" y="6747"/>
                  </a:cubicBezTo>
                  <a:lnTo>
                    <a:pt x="6780" y="6747"/>
                  </a:lnTo>
                  <a:cubicBezTo>
                    <a:pt x="7512" y="6747"/>
                    <a:pt x="7967" y="5953"/>
                    <a:pt x="7601" y="5320"/>
                  </a:cubicBezTo>
                  <a:lnTo>
                    <a:pt x="6200" y="2902"/>
                  </a:lnTo>
                  <a:lnTo>
                    <a:pt x="4808" y="476"/>
                  </a:lnTo>
                  <a:cubicBezTo>
                    <a:pt x="4626" y="159"/>
                    <a:pt x="4304" y="0"/>
                    <a:pt x="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45"/>
            <p:cNvSpPr/>
            <p:nvPr/>
          </p:nvSpPr>
          <p:spPr>
            <a:xfrm>
              <a:off x="6483725" y="1820620"/>
              <a:ext cx="249600" cy="211175"/>
            </a:xfrm>
            <a:custGeom>
              <a:rect b="b" l="l" r="r" t="t"/>
              <a:pathLst>
                <a:path extrusionOk="0" h="8447" w="9984">
                  <a:moveTo>
                    <a:pt x="4992" y="0"/>
                  </a:moveTo>
                  <a:cubicBezTo>
                    <a:pt x="4591" y="0"/>
                    <a:pt x="4189" y="199"/>
                    <a:pt x="3962" y="596"/>
                  </a:cubicBezTo>
                  <a:lnTo>
                    <a:pt x="2213" y="3629"/>
                  </a:lnTo>
                  <a:lnTo>
                    <a:pt x="456" y="6662"/>
                  </a:lnTo>
                  <a:cubicBezTo>
                    <a:pt x="1" y="7456"/>
                    <a:pt x="572" y="8446"/>
                    <a:pt x="1491" y="8446"/>
                  </a:cubicBezTo>
                  <a:lnTo>
                    <a:pt x="8494" y="8446"/>
                  </a:lnTo>
                  <a:cubicBezTo>
                    <a:pt x="9413" y="8446"/>
                    <a:pt x="9984" y="7456"/>
                    <a:pt x="9529" y="6662"/>
                  </a:cubicBezTo>
                  <a:lnTo>
                    <a:pt x="7771" y="3629"/>
                  </a:lnTo>
                  <a:lnTo>
                    <a:pt x="6023" y="596"/>
                  </a:lnTo>
                  <a:cubicBezTo>
                    <a:pt x="5795" y="199"/>
                    <a:pt x="5394" y="0"/>
                    <a:pt x="4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45"/>
            <p:cNvSpPr/>
            <p:nvPr/>
          </p:nvSpPr>
          <p:spPr>
            <a:xfrm>
              <a:off x="6607075" y="1748070"/>
              <a:ext cx="68275" cy="28125"/>
            </a:xfrm>
            <a:custGeom>
              <a:rect b="b" l="l" r="r" t="t"/>
              <a:pathLst>
                <a:path extrusionOk="0" h="1125" w="2731">
                  <a:moveTo>
                    <a:pt x="2391" y="1"/>
                  </a:moveTo>
                  <a:cubicBezTo>
                    <a:pt x="2355" y="10"/>
                    <a:pt x="2320" y="10"/>
                    <a:pt x="2284" y="10"/>
                  </a:cubicBezTo>
                  <a:lnTo>
                    <a:pt x="2248" y="10"/>
                  </a:lnTo>
                  <a:cubicBezTo>
                    <a:pt x="1999" y="10"/>
                    <a:pt x="1758" y="108"/>
                    <a:pt x="1579" y="286"/>
                  </a:cubicBezTo>
                  <a:lnTo>
                    <a:pt x="1499" y="367"/>
                  </a:lnTo>
                  <a:cubicBezTo>
                    <a:pt x="1410" y="456"/>
                    <a:pt x="1303" y="527"/>
                    <a:pt x="1187" y="572"/>
                  </a:cubicBezTo>
                  <a:cubicBezTo>
                    <a:pt x="1071" y="625"/>
                    <a:pt x="946" y="643"/>
                    <a:pt x="821" y="643"/>
                  </a:cubicBezTo>
                  <a:cubicBezTo>
                    <a:pt x="482" y="643"/>
                    <a:pt x="170" y="831"/>
                    <a:pt x="0" y="1125"/>
                  </a:cubicBezTo>
                  <a:lnTo>
                    <a:pt x="1936" y="1125"/>
                  </a:lnTo>
                  <a:cubicBezTo>
                    <a:pt x="2427" y="1125"/>
                    <a:pt x="2730" y="590"/>
                    <a:pt x="2489" y="161"/>
                  </a:cubicBezTo>
                  <a:lnTo>
                    <a:pt x="2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45"/>
            <p:cNvSpPr/>
            <p:nvPr/>
          </p:nvSpPr>
          <p:spPr>
            <a:xfrm>
              <a:off x="6508950" y="1849545"/>
              <a:ext cx="138075" cy="47975"/>
            </a:xfrm>
            <a:custGeom>
              <a:rect b="b" l="l" r="r" t="t"/>
              <a:pathLst>
                <a:path extrusionOk="0" h="1919" w="5523">
                  <a:moveTo>
                    <a:pt x="651" y="1"/>
                  </a:moveTo>
                  <a:lnTo>
                    <a:pt x="366" y="492"/>
                  </a:lnTo>
                  <a:cubicBezTo>
                    <a:pt x="0" y="1125"/>
                    <a:pt x="455" y="1919"/>
                    <a:pt x="1187" y="1919"/>
                  </a:cubicBezTo>
                  <a:lnTo>
                    <a:pt x="5522" y="1919"/>
                  </a:lnTo>
                  <a:lnTo>
                    <a:pt x="5058" y="1455"/>
                  </a:lnTo>
                  <a:cubicBezTo>
                    <a:pt x="4773" y="1170"/>
                    <a:pt x="4389" y="1009"/>
                    <a:pt x="3988" y="1009"/>
                  </a:cubicBezTo>
                  <a:lnTo>
                    <a:pt x="3800" y="1009"/>
                  </a:lnTo>
                  <a:cubicBezTo>
                    <a:pt x="3390" y="1009"/>
                    <a:pt x="3006" y="848"/>
                    <a:pt x="2721" y="563"/>
                  </a:cubicBezTo>
                  <a:lnTo>
                    <a:pt x="2596" y="438"/>
                  </a:lnTo>
                  <a:cubicBezTo>
                    <a:pt x="2320" y="162"/>
                    <a:pt x="1927" y="1"/>
                    <a:pt x="1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45"/>
            <p:cNvSpPr/>
            <p:nvPr/>
          </p:nvSpPr>
          <p:spPr>
            <a:xfrm>
              <a:off x="6593475" y="1796470"/>
              <a:ext cx="41050" cy="22325"/>
            </a:xfrm>
            <a:custGeom>
              <a:rect b="b" l="l" r="r" t="t"/>
              <a:pathLst>
                <a:path extrusionOk="0" h="893" w="1642">
                  <a:moveTo>
                    <a:pt x="562" y="1"/>
                  </a:moveTo>
                  <a:cubicBezTo>
                    <a:pt x="250" y="1"/>
                    <a:pt x="0" y="251"/>
                    <a:pt x="0" y="563"/>
                  </a:cubicBezTo>
                  <a:lnTo>
                    <a:pt x="0" y="714"/>
                  </a:lnTo>
                  <a:cubicBezTo>
                    <a:pt x="0" y="813"/>
                    <a:pt x="80" y="893"/>
                    <a:pt x="179" y="893"/>
                  </a:cubicBezTo>
                  <a:lnTo>
                    <a:pt x="1427" y="893"/>
                  </a:lnTo>
                  <a:cubicBezTo>
                    <a:pt x="1552" y="893"/>
                    <a:pt x="1642" y="768"/>
                    <a:pt x="1597" y="652"/>
                  </a:cubicBezTo>
                  <a:lnTo>
                    <a:pt x="1499" y="375"/>
                  </a:lnTo>
                  <a:cubicBezTo>
                    <a:pt x="1419" y="152"/>
                    <a:pt x="1204" y="1"/>
                    <a:pt x="9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5176350" y="1452250"/>
              <a:ext cx="95925" cy="81925"/>
            </a:xfrm>
            <a:custGeom>
              <a:rect b="b" l="l" r="r" t="t"/>
              <a:pathLst>
                <a:path extrusionOk="0" h="3277" w="3837">
                  <a:moveTo>
                    <a:pt x="1901" y="1"/>
                  </a:moveTo>
                  <a:cubicBezTo>
                    <a:pt x="1745" y="1"/>
                    <a:pt x="1589" y="79"/>
                    <a:pt x="1500" y="235"/>
                  </a:cubicBezTo>
                  <a:lnTo>
                    <a:pt x="144" y="2581"/>
                  </a:lnTo>
                  <a:cubicBezTo>
                    <a:pt x="135" y="2608"/>
                    <a:pt x="126" y="2626"/>
                    <a:pt x="117" y="2652"/>
                  </a:cubicBezTo>
                  <a:cubicBezTo>
                    <a:pt x="1" y="2947"/>
                    <a:pt x="215" y="3277"/>
                    <a:pt x="545" y="3277"/>
                  </a:cubicBezTo>
                  <a:lnTo>
                    <a:pt x="3257" y="3277"/>
                  </a:lnTo>
                  <a:cubicBezTo>
                    <a:pt x="3614" y="3277"/>
                    <a:pt x="3837" y="2893"/>
                    <a:pt x="3658" y="2581"/>
                  </a:cubicBezTo>
                  <a:lnTo>
                    <a:pt x="3596" y="2465"/>
                  </a:lnTo>
                  <a:lnTo>
                    <a:pt x="3382" y="2099"/>
                  </a:lnTo>
                  <a:lnTo>
                    <a:pt x="2980" y="1412"/>
                  </a:lnTo>
                  <a:lnTo>
                    <a:pt x="2302" y="235"/>
                  </a:lnTo>
                  <a:cubicBezTo>
                    <a:pt x="2213" y="79"/>
                    <a:pt x="2057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45"/>
            <p:cNvSpPr/>
            <p:nvPr/>
          </p:nvSpPr>
          <p:spPr>
            <a:xfrm>
              <a:off x="5151825" y="1499975"/>
              <a:ext cx="144325" cy="122300"/>
            </a:xfrm>
            <a:custGeom>
              <a:rect b="b" l="l" r="r" t="t"/>
              <a:pathLst>
                <a:path extrusionOk="0" h="4892" w="5773">
                  <a:moveTo>
                    <a:pt x="2882" y="1"/>
                  </a:moveTo>
                  <a:cubicBezTo>
                    <a:pt x="2650" y="1"/>
                    <a:pt x="2418" y="114"/>
                    <a:pt x="2284" y="342"/>
                  </a:cubicBezTo>
                  <a:lnTo>
                    <a:pt x="1276" y="2099"/>
                  </a:lnTo>
                  <a:lnTo>
                    <a:pt x="464" y="3500"/>
                  </a:lnTo>
                  <a:lnTo>
                    <a:pt x="259" y="3857"/>
                  </a:lnTo>
                  <a:cubicBezTo>
                    <a:pt x="0" y="4312"/>
                    <a:pt x="331" y="4892"/>
                    <a:pt x="857" y="4892"/>
                  </a:cubicBezTo>
                  <a:lnTo>
                    <a:pt x="4907" y="4892"/>
                  </a:lnTo>
                  <a:cubicBezTo>
                    <a:pt x="5442" y="4892"/>
                    <a:pt x="5772" y="4312"/>
                    <a:pt x="5505" y="3857"/>
                  </a:cubicBezTo>
                  <a:lnTo>
                    <a:pt x="4497" y="2099"/>
                  </a:lnTo>
                  <a:lnTo>
                    <a:pt x="3480" y="342"/>
                  </a:lnTo>
                  <a:cubicBezTo>
                    <a:pt x="3346" y="114"/>
                    <a:pt x="3114" y="1"/>
                    <a:pt x="2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45"/>
            <p:cNvSpPr/>
            <p:nvPr/>
          </p:nvSpPr>
          <p:spPr>
            <a:xfrm>
              <a:off x="5133525" y="1566500"/>
              <a:ext cx="180900" cy="153025"/>
            </a:xfrm>
            <a:custGeom>
              <a:rect b="b" l="l" r="r" t="t"/>
              <a:pathLst>
                <a:path extrusionOk="0" h="6121" w="7236">
                  <a:moveTo>
                    <a:pt x="3617" y="0"/>
                  </a:moveTo>
                  <a:cubicBezTo>
                    <a:pt x="3326" y="0"/>
                    <a:pt x="3034" y="143"/>
                    <a:pt x="2865" y="429"/>
                  </a:cubicBezTo>
                  <a:lnTo>
                    <a:pt x="1598" y="2623"/>
                  </a:lnTo>
                  <a:lnTo>
                    <a:pt x="331" y="4827"/>
                  </a:lnTo>
                  <a:cubicBezTo>
                    <a:pt x="1" y="5398"/>
                    <a:pt x="411" y="6120"/>
                    <a:pt x="1080" y="6120"/>
                  </a:cubicBezTo>
                  <a:lnTo>
                    <a:pt x="6156" y="6120"/>
                  </a:lnTo>
                  <a:cubicBezTo>
                    <a:pt x="6817" y="6120"/>
                    <a:pt x="7236" y="5398"/>
                    <a:pt x="6897" y="4827"/>
                  </a:cubicBezTo>
                  <a:lnTo>
                    <a:pt x="5630" y="2623"/>
                  </a:lnTo>
                  <a:lnTo>
                    <a:pt x="4363" y="429"/>
                  </a:lnTo>
                  <a:cubicBezTo>
                    <a:pt x="4198" y="143"/>
                    <a:pt x="3908" y="0"/>
                    <a:pt x="3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45"/>
            <p:cNvSpPr/>
            <p:nvPr/>
          </p:nvSpPr>
          <p:spPr>
            <a:xfrm>
              <a:off x="5222975" y="1513850"/>
              <a:ext cx="49300" cy="20325"/>
            </a:xfrm>
            <a:custGeom>
              <a:rect b="b" l="l" r="r" t="t"/>
              <a:pathLst>
                <a:path extrusionOk="0" h="813" w="1972">
                  <a:moveTo>
                    <a:pt x="1731" y="1"/>
                  </a:moveTo>
                  <a:cubicBezTo>
                    <a:pt x="1704" y="10"/>
                    <a:pt x="1677" y="10"/>
                    <a:pt x="1651" y="10"/>
                  </a:cubicBezTo>
                  <a:lnTo>
                    <a:pt x="1624" y="10"/>
                  </a:lnTo>
                  <a:cubicBezTo>
                    <a:pt x="1445" y="10"/>
                    <a:pt x="1267" y="81"/>
                    <a:pt x="1133" y="215"/>
                  </a:cubicBezTo>
                  <a:lnTo>
                    <a:pt x="1080" y="269"/>
                  </a:lnTo>
                  <a:cubicBezTo>
                    <a:pt x="1017" y="331"/>
                    <a:pt x="937" y="385"/>
                    <a:pt x="857" y="420"/>
                  </a:cubicBezTo>
                  <a:cubicBezTo>
                    <a:pt x="776" y="456"/>
                    <a:pt x="687" y="474"/>
                    <a:pt x="589" y="474"/>
                  </a:cubicBezTo>
                  <a:cubicBezTo>
                    <a:pt x="339" y="474"/>
                    <a:pt x="116" y="608"/>
                    <a:pt x="0" y="813"/>
                  </a:cubicBezTo>
                  <a:lnTo>
                    <a:pt x="1392" y="813"/>
                  </a:lnTo>
                  <a:cubicBezTo>
                    <a:pt x="1749" y="813"/>
                    <a:pt x="1972" y="429"/>
                    <a:pt x="1793" y="117"/>
                  </a:cubicBezTo>
                  <a:lnTo>
                    <a:pt x="17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45"/>
            <p:cNvSpPr/>
            <p:nvPr/>
          </p:nvSpPr>
          <p:spPr>
            <a:xfrm>
              <a:off x="5151825" y="1587450"/>
              <a:ext cx="99950" cy="34825"/>
            </a:xfrm>
            <a:custGeom>
              <a:rect b="b" l="l" r="r" t="t"/>
              <a:pathLst>
                <a:path extrusionOk="0" h="1393" w="3998">
                  <a:moveTo>
                    <a:pt x="464" y="1"/>
                  </a:moveTo>
                  <a:lnTo>
                    <a:pt x="259" y="358"/>
                  </a:lnTo>
                  <a:cubicBezTo>
                    <a:pt x="0" y="813"/>
                    <a:pt x="331" y="1393"/>
                    <a:pt x="857" y="1393"/>
                  </a:cubicBezTo>
                  <a:lnTo>
                    <a:pt x="3997" y="1393"/>
                  </a:lnTo>
                  <a:lnTo>
                    <a:pt x="3667" y="1054"/>
                  </a:lnTo>
                  <a:cubicBezTo>
                    <a:pt x="3462" y="848"/>
                    <a:pt x="3176" y="732"/>
                    <a:pt x="2891" y="732"/>
                  </a:cubicBezTo>
                  <a:lnTo>
                    <a:pt x="2748" y="732"/>
                  </a:lnTo>
                  <a:cubicBezTo>
                    <a:pt x="2454" y="732"/>
                    <a:pt x="2177" y="616"/>
                    <a:pt x="1972" y="411"/>
                  </a:cubicBezTo>
                  <a:lnTo>
                    <a:pt x="1883" y="322"/>
                  </a:lnTo>
                  <a:cubicBezTo>
                    <a:pt x="1678" y="117"/>
                    <a:pt x="1392" y="1"/>
                    <a:pt x="1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45"/>
            <p:cNvSpPr/>
            <p:nvPr/>
          </p:nvSpPr>
          <p:spPr>
            <a:xfrm>
              <a:off x="2680025" y="1053600"/>
              <a:ext cx="230850" cy="202475"/>
            </a:xfrm>
            <a:custGeom>
              <a:rect b="b" l="l" r="r" t="t"/>
              <a:pathLst>
                <a:path extrusionOk="0" h="8099" w="9234">
                  <a:moveTo>
                    <a:pt x="4618" y="0"/>
                  </a:moveTo>
                  <a:cubicBezTo>
                    <a:pt x="4247" y="0"/>
                    <a:pt x="3877" y="190"/>
                    <a:pt x="3667" y="569"/>
                  </a:cubicBezTo>
                  <a:lnTo>
                    <a:pt x="429" y="6385"/>
                  </a:lnTo>
                  <a:cubicBezTo>
                    <a:pt x="1" y="7144"/>
                    <a:pt x="536" y="8098"/>
                    <a:pt x="1383" y="8098"/>
                  </a:cubicBezTo>
                  <a:lnTo>
                    <a:pt x="7860" y="8098"/>
                  </a:lnTo>
                  <a:cubicBezTo>
                    <a:pt x="8707" y="8098"/>
                    <a:pt x="9234" y="7144"/>
                    <a:pt x="8815" y="6385"/>
                  </a:cubicBezTo>
                  <a:lnTo>
                    <a:pt x="8145" y="5190"/>
                  </a:lnTo>
                  <a:lnTo>
                    <a:pt x="7191" y="3477"/>
                  </a:lnTo>
                  <a:lnTo>
                    <a:pt x="5576" y="569"/>
                  </a:lnTo>
                  <a:cubicBezTo>
                    <a:pt x="5362" y="190"/>
                    <a:pt x="4990" y="0"/>
                    <a:pt x="4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45"/>
            <p:cNvSpPr/>
            <p:nvPr/>
          </p:nvSpPr>
          <p:spPr>
            <a:xfrm>
              <a:off x="2623375" y="1171525"/>
              <a:ext cx="344150" cy="302000"/>
            </a:xfrm>
            <a:custGeom>
              <a:rect b="b" l="l" r="r" t="t"/>
              <a:pathLst>
                <a:path extrusionOk="0" h="12080" w="13766">
                  <a:moveTo>
                    <a:pt x="6883" y="0"/>
                  </a:moveTo>
                  <a:cubicBezTo>
                    <a:pt x="6330" y="0"/>
                    <a:pt x="5777" y="286"/>
                    <a:pt x="5460" y="857"/>
                  </a:cubicBezTo>
                  <a:lnTo>
                    <a:pt x="3043" y="5192"/>
                  </a:lnTo>
                  <a:lnTo>
                    <a:pt x="1125" y="8645"/>
                  </a:lnTo>
                  <a:lnTo>
                    <a:pt x="634" y="9519"/>
                  </a:lnTo>
                  <a:cubicBezTo>
                    <a:pt x="1" y="10661"/>
                    <a:pt x="786" y="12079"/>
                    <a:pt x="2052" y="12079"/>
                  </a:cubicBezTo>
                  <a:lnTo>
                    <a:pt x="11714" y="12079"/>
                  </a:lnTo>
                  <a:cubicBezTo>
                    <a:pt x="12981" y="12079"/>
                    <a:pt x="13766" y="10661"/>
                    <a:pt x="13141" y="9519"/>
                  </a:cubicBezTo>
                  <a:lnTo>
                    <a:pt x="10724" y="5192"/>
                  </a:lnTo>
                  <a:lnTo>
                    <a:pt x="8306" y="857"/>
                  </a:lnTo>
                  <a:cubicBezTo>
                    <a:pt x="7989" y="286"/>
                    <a:pt x="7436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45"/>
            <p:cNvSpPr/>
            <p:nvPr/>
          </p:nvSpPr>
          <p:spPr>
            <a:xfrm>
              <a:off x="2579875" y="1335825"/>
              <a:ext cx="431375" cy="378125"/>
            </a:xfrm>
            <a:custGeom>
              <a:rect b="b" l="l" r="r" t="t"/>
              <a:pathLst>
                <a:path extrusionOk="0" h="15125" w="17255">
                  <a:moveTo>
                    <a:pt x="8628" y="1"/>
                  </a:moveTo>
                  <a:cubicBezTo>
                    <a:pt x="7934" y="1"/>
                    <a:pt x="7240" y="355"/>
                    <a:pt x="6843" y="1065"/>
                  </a:cubicBezTo>
                  <a:lnTo>
                    <a:pt x="3819" y="6497"/>
                  </a:lnTo>
                  <a:lnTo>
                    <a:pt x="795" y="11921"/>
                  </a:lnTo>
                  <a:cubicBezTo>
                    <a:pt x="1" y="13349"/>
                    <a:pt x="991" y="15124"/>
                    <a:pt x="2570" y="15124"/>
                  </a:cubicBezTo>
                  <a:lnTo>
                    <a:pt x="14676" y="15124"/>
                  </a:lnTo>
                  <a:cubicBezTo>
                    <a:pt x="16255" y="15124"/>
                    <a:pt x="17254" y="13349"/>
                    <a:pt x="16460" y="11921"/>
                  </a:cubicBezTo>
                  <a:lnTo>
                    <a:pt x="13436" y="6497"/>
                  </a:lnTo>
                  <a:lnTo>
                    <a:pt x="10412" y="1065"/>
                  </a:lnTo>
                  <a:cubicBezTo>
                    <a:pt x="10015" y="355"/>
                    <a:pt x="9321" y="1"/>
                    <a:pt x="8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45"/>
            <p:cNvSpPr/>
            <p:nvPr/>
          </p:nvSpPr>
          <p:spPr>
            <a:xfrm>
              <a:off x="2745825" y="1183350"/>
              <a:ext cx="165050" cy="72725"/>
            </a:xfrm>
            <a:custGeom>
              <a:rect b="b" l="l" r="r" t="t"/>
              <a:pathLst>
                <a:path extrusionOk="0" h="2909" w="6602">
                  <a:moveTo>
                    <a:pt x="5513" y="0"/>
                  </a:moveTo>
                  <a:lnTo>
                    <a:pt x="5112" y="419"/>
                  </a:lnTo>
                  <a:cubicBezTo>
                    <a:pt x="4800" y="740"/>
                    <a:pt x="4380" y="919"/>
                    <a:pt x="3943" y="919"/>
                  </a:cubicBezTo>
                  <a:lnTo>
                    <a:pt x="3881" y="919"/>
                  </a:lnTo>
                  <a:cubicBezTo>
                    <a:pt x="3444" y="919"/>
                    <a:pt x="3033" y="1097"/>
                    <a:pt x="2721" y="1418"/>
                  </a:cubicBezTo>
                  <a:lnTo>
                    <a:pt x="2587" y="1561"/>
                  </a:lnTo>
                  <a:cubicBezTo>
                    <a:pt x="2427" y="1722"/>
                    <a:pt x="2248" y="1847"/>
                    <a:pt x="2052" y="1927"/>
                  </a:cubicBezTo>
                  <a:cubicBezTo>
                    <a:pt x="1856" y="2016"/>
                    <a:pt x="1642" y="2061"/>
                    <a:pt x="1428" y="2061"/>
                  </a:cubicBezTo>
                  <a:cubicBezTo>
                    <a:pt x="830" y="2061"/>
                    <a:pt x="295" y="2391"/>
                    <a:pt x="0" y="2908"/>
                  </a:cubicBezTo>
                  <a:lnTo>
                    <a:pt x="5228" y="2908"/>
                  </a:lnTo>
                  <a:cubicBezTo>
                    <a:pt x="6075" y="2908"/>
                    <a:pt x="6602" y="1954"/>
                    <a:pt x="6183" y="1195"/>
                  </a:cubicBezTo>
                  <a:lnTo>
                    <a:pt x="55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45"/>
            <p:cNvSpPr/>
            <p:nvPr/>
          </p:nvSpPr>
          <p:spPr>
            <a:xfrm>
              <a:off x="2623375" y="1387625"/>
              <a:ext cx="238675" cy="85900"/>
            </a:xfrm>
            <a:custGeom>
              <a:rect b="b" l="l" r="r" t="t"/>
              <a:pathLst>
                <a:path extrusionOk="0" h="3436" w="9547">
                  <a:moveTo>
                    <a:pt x="1125" y="1"/>
                  </a:moveTo>
                  <a:lnTo>
                    <a:pt x="634" y="875"/>
                  </a:lnTo>
                  <a:cubicBezTo>
                    <a:pt x="1" y="2017"/>
                    <a:pt x="786" y="3435"/>
                    <a:pt x="2052" y="3435"/>
                  </a:cubicBezTo>
                  <a:lnTo>
                    <a:pt x="9546" y="3435"/>
                  </a:lnTo>
                  <a:lnTo>
                    <a:pt x="8743" y="2606"/>
                  </a:lnTo>
                  <a:cubicBezTo>
                    <a:pt x="8253" y="2097"/>
                    <a:pt x="7592" y="1812"/>
                    <a:pt x="6897" y="1812"/>
                  </a:cubicBezTo>
                  <a:lnTo>
                    <a:pt x="6558" y="1812"/>
                  </a:lnTo>
                  <a:cubicBezTo>
                    <a:pt x="5871" y="1812"/>
                    <a:pt x="5202" y="1526"/>
                    <a:pt x="4711" y="1018"/>
                  </a:cubicBezTo>
                  <a:lnTo>
                    <a:pt x="4497" y="795"/>
                  </a:lnTo>
                  <a:cubicBezTo>
                    <a:pt x="4006" y="286"/>
                    <a:pt x="3337" y="1"/>
                    <a:pt x="2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45"/>
            <p:cNvSpPr/>
            <p:nvPr/>
          </p:nvSpPr>
          <p:spPr>
            <a:xfrm>
              <a:off x="2812500" y="1303775"/>
              <a:ext cx="77200" cy="55325"/>
            </a:xfrm>
            <a:custGeom>
              <a:rect b="b" l="l" r="r" t="t"/>
              <a:pathLst>
                <a:path extrusionOk="0" h="2213" w="3088">
                  <a:moveTo>
                    <a:pt x="1107" y="0"/>
                  </a:moveTo>
                  <a:cubicBezTo>
                    <a:pt x="839" y="0"/>
                    <a:pt x="598" y="170"/>
                    <a:pt x="500" y="420"/>
                  </a:cubicBezTo>
                  <a:cubicBezTo>
                    <a:pt x="402" y="669"/>
                    <a:pt x="277" y="991"/>
                    <a:pt x="161" y="1294"/>
                  </a:cubicBezTo>
                  <a:cubicBezTo>
                    <a:pt x="1" y="1731"/>
                    <a:pt x="313" y="2213"/>
                    <a:pt x="768" y="2213"/>
                  </a:cubicBezTo>
                  <a:lnTo>
                    <a:pt x="2267" y="2213"/>
                  </a:lnTo>
                  <a:cubicBezTo>
                    <a:pt x="2775" y="2213"/>
                    <a:pt x="3087" y="1633"/>
                    <a:pt x="2820" y="1187"/>
                  </a:cubicBezTo>
                  <a:lnTo>
                    <a:pt x="2597" y="812"/>
                  </a:lnTo>
                  <a:cubicBezTo>
                    <a:pt x="2293" y="304"/>
                    <a:pt x="1758" y="0"/>
                    <a:pt x="1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45"/>
            <p:cNvSpPr/>
            <p:nvPr/>
          </p:nvSpPr>
          <p:spPr>
            <a:xfrm>
              <a:off x="2125125" y="1314200"/>
              <a:ext cx="169525" cy="148625"/>
            </a:xfrm>
            <a:custGeom>
              <a:rect b="b" l="l" r="r" t="t"/>
              <a:pathLst>
                <a:path extrusionOk="0" h="5945" w="6781">
                  <a:moveTo>
                    <a:pt x="3391" y="0"/>
                  </a:moveTo>
                  <a:cubicBezTo>
                    <a:pt x="3117" y="0"/>
                    <a:pt x="2842" y="141"/>
                    <a:pt x="2686" y="422"/>
                  </a:cubicBezTo>
                  <a:lnTo>
                    <a:pt x="313" y="4686"/>
                  </a:lnTo>
                  <a:cubicBezTo>
                    <a:pt x="1" y="5248"/>
                    <a:pt x="393" y="5944"/>
                    <a:pt x="1018" y="5944"/>
                  </a:cubicBezTo>
                  <a:lnTo>
                    <a:pt x="5764" y="5944"/>
                  </a:lnTo>
                  <a:cubicBezTo>
                    <a:pt x="6388" y="5944"/>
                    <a:pt x="6781" y="5248"/>
                    <a:pt x="6469" y="4686"/>
                  </a:cubicBezTo>
                  <a:lnTo>
                    <a:pt x="5978" y="3812"/>
                  </a:lnTo>
                  <a:lnTo>
                    <a:pt x="5282" y="2554"/>
                  </a:lnTo>
                  <a:lnTo>
                    <a:pt x="4096" y="422"/>
                  </a:lnTo>
                  <a:cubicBezTo>
                    <a:pt x="3940" y="141"/>
                    <a:pt x="3665" y="0"/>
                    <a:pt x="3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45"/>
            <p:cNvSpPr/>
            <p:nvPr/>
          </p:nvSpPr>
          <p:spPr>
            <a:xfrm>
              <a:off x="2083650" y="1400850"/>
              <a:ext cx="252500" cy="221425"/>
            </a:xfrm>
            <a:custGeom>
              <a:rect b="b" l="l" r="r" t="t"/>
              <a:pathLst>
                <a:path extrusionOk="0" h="8857" w="10100">
                  <a:moveTo>
                    <a:pt x="5050" y="0"/>
                  </a:moveTo>
                  <a:cubicBezTo>
                    <a:pt x="4644" y="0"/>
                    <a:pt x="4238" y="208"/>
                    <a:pt x="4006" y="622"/>
                  </a:cubicBezTo>
                  <a:lnTo>
                    <a:pt x="2231" y="3807"/>
                  </a:lnTo>
                  <a:lnTo>
                    <a:pt x="821" y="6341"/>
                  </a:lnTo>
                  <a:lnTo>
                    <a:pt x="465" y="6983"/>
                  </a:lnTo>
                  <a:cubicBezTo>
                    <a:pt x="1" y="7822"/>
                    <a:pt x="581" y="8857"/>
                    <a:pt x="1508" y="8857"/>
                  </a:cubicBezTo>
                  <a:lnTo>
                    <a:pt x="8592" y="8857"/>
                  </a:lnTo>
                  <a:cubicBezTo>
                    <a:pt x="9519" y="8857"/>
                    <a:pt x="10099" y="7822"/>
                    <a:pt x="9635" y="6983"/>
                  </a:cubicBezTo>
                  <a:lnTo>
                    <a:pt x="7869" y="3807"/>
                  </a:lnTo>
                  <a:lnTo>
                    <a:pt x="6094" y="622"/>
                  </a:lnTo>
                  <a:cubicBezTo>
                    <a:pt x="5862" y="208"/>
                    <a:pt x="5456" y="0"/>
                    <a:pt x="5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45"/>
            <p:cNvSpPr/>
            <p:nvPr/>
          </p:nvSpPr>
          <p:spPr>
            <a:xfrm>
              <a:off x="2051550" y="1521275"/>
              <a:ext cx="316700" cy="277625"/>
            </a:xfrm>
            <a:custGeom>
              <a:rect b="b" l="l" r="r" t="t"/>
              <a:pathLst>
                <a:path extrusionOk="0" h="11105" w="12668">
                  <a:moveTo>
                    <a:pt x="6337" y="1"/>
                  </a:moveTo>
                  <a:cubicBezTo>
                    <a:pt x="5828" y="1"/>
                    <a:pt x="5317" y="262"/>
                    <a:pt x="5023" y="783"/>
                  </a:cubicBezTo>
                  <a:lnTo>
                    <a:pt x="2810" y="4771"/>
                  </a:lnTo>
                  <a:lnTo>
                    <a:pt x="589" y="8750"/>
                  </a:lnTo>
                  <a:cubicBezTo>
                    <a:pt x="0" y="9794"/>
                    <a:pt x="732" y="11105"/>
                    <a:pt x="1891" y="11105"/>
                  </a:cubicBezTo>
                  <a:lnTo>
                    <a:pt x="10777" y="11105"/>
                  </a:lnTo>
                  <a:cubicBezTo>
                    <a:pt x="11936" y="11105"/>
                    <a:pt x="12668" y="9794"/>
                    <a:pt x="12079" y="8750"/>
                  </a:cubicBezTo>
                  <a:lnTo>
                    <a:pt x="9867" y="4771"/>
                  </a:lnTo>
                  <a:lnTo>
                    <a:pt x="7645" y="783"/>
                  </a:lnTo>
                  <a:cubicBezTo>
                    <a:pt x="7355" y="262"/>
                    <a:pt x="6847" y="1"/>
                    <a:pt x="6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45"/>
            <p:cNvSpPr/>
            <p:nvPr/>
          </p:nvSpPr>
          <p:spPr>
            <a:xfrm>
              <a:off x="2173525" y="1409475"/>
              <a:ext cx="121125" cy="53350"/>
            </a:xfrm>
            <a:custGeom>
              <a:rect b="b" l="l" r="r" t="t"/>
              <a:pathLst>
                <a:path extrusionOk="0" h="2134" w="4845">
                  <a:moveTo>
                    <a:pt x="4042" y="1"/>
                  </a:moveTo>
                  <a:lnTo>
                    <a:pt x="3748" y="313"/>
                  </a:lnTo>
                  <a:cubicBezTo>
                    <a:pt x="3525" y="545"/>
                    <a:pt x="3212" y="679"/>
                    <a:pt x="2891" y="679"/>
                  </a:cubicBezTo>
                  <a:lnTo>
                    <a:pt x="2847" y="679"/>
                  </a:lnTo>
                  <a:cubicBezTo>
                    <a:pt x="2525" y="679"/>
                    <a:pt x="2222" y="804"/>
                    <a:pt x="1999" y="1045"/>
                  </a:cubicBezTo>
                  <a:lnTo>
                    <a:pt x="1892" y="1143"/>
                  </a:lnTo>
                  <a:cubicBezTo>
                    <a:pt x="1785" y="1259"/>
                    <a:pt x="1651" y="1357"/>
                    <a:pt x="1500" y="1419"/>
                  </a:cubicBezTo>
                  <a:cubicBezTo>
                    <a:pt x="1357" y="1482"/>
                    <a:pt x="1205" y="1509"/>
                    <a:pt x="1045" y="1509"/>
                  </a:cubicBezTo>
                  <a:cubicBezTo>
                    <a:pt x="607" y="1509"/>
                    <a:pt x="215" y="1758"/>
                    <a:pt x="1" y="2133"/>
                  </a:cubicBezTo>
                  <a:lnTo>
                    <a:pt x="3828" y="2133"/>
                  </a:lnTo>
                  <a:cubicBezTo>
                    <a:pt x="4452" y="2133"/>
                    <a:pt x="4845" y="1437"/>
                    <a:pt x="4533" y="875"/>
                  </a:cubicBezTo>
                  <a:lnTo>
                    <a:pt x="40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45"/>
            <p:cNvSpPr/>
            <p:nvPr/>
          </p:nvSpPr>
          <p:spPr>
            <a:xfrm>
              <a:off x="2083650" y="1559350"/>
              <a:ext cx="175100" cy="62925"/>
            </a:xfrm>
            <a:custGeom>
              <a:rect b="b" l="l" r="r" t="t"/>
              <a:pathLst>
                <a:path extrusionOk="0" h="2517" w="7004">
                  <a:moveTo>
                    <a:pt x="821" y="1"/>
                  </a:moveTo>
                  <a:lnTo>
                    <a:pt x="465" y="643"/>
                  </a:lnTo>
                  <a:cubicBezTo>
                    <a:pt x="1" y="1482"/>
                    <a:pt x="581" y="2517"/>
                    <a:pt x="1508" y="2517"/>
                  </a:cubicBezTo>
                  <a:lnTo>
                    <a:pt x="7004" y="2517"/>
                  </a:lnTo>
                  <a:lnTo>
                    <a:pt x="6415" y="1910"/>
                  </a:lnTo>
                  <a:cubicBezTo>
                    <a:pt x="6058" y="1535"/>
                    <a:pt x="5567" y="1330"/>
                    <a:pt x="5059" y="1330"/>
                  </a:cubicBezTo>
                  <a:lnTo>
                    <a:pt x="4809" y="1330"/>
                  </a:lnTo>
                  <a:cubicBezTo>
                    <a:pt x="4301" y="1330"/>
                    <a:pt x="3819" y="1116"/>
                    <a:pt x="3453" y="741"/>
                  </a:cubicBezTo>
                  <a:lnTo>
                    <a:pt x="3293" y="581"/>
                  </a:lnTo>
                  <a:cubicBezTo>
                    <a:pt x="2936" y="206"/>
                    <a:pt x="2445" y="1"/>
                    <a:pt x="19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45"/>
            <p:cNvSpPr/>
            <p:nvPr/>
          </p:nvSpPr>
          <p:spPr>
            <a:xfrm>
              <a:off x="2222375" y="1497800"/>
              <a:ext cx="56675" cy="40625"/>
            </a:xfrm>
            <a:custGeom>
              <a:rect b="b" l="l" r="r" t="t"/>
              <a:pathLst>
                <a:path extrusionOk="0" h="1625" w="2267">
                  <a:moveTo>
                    <a:pt x="812" y="1"/>
                  </a:moveTo>
                  <a:cubicBezTo>
                    <a:pt x="616" y="1"/>
                    <a:pt x="438" y="126"/>
                    <a:pt x="366" y="313"/>
                  </a:cubicBezTo>
                  <a:cubicBezTo>
                    <a:pt x="295" y="491"/>
                    <a:pt x="206" y="732"/>
                    <a:pt x="125" y="946"/>
                  </a:cubicBezTo>
                  <a:cubicBezTo>
                    <a:pt x="1" y="1276"/>
                    <a:pt x="232" y="1624"/>
                    <a:pt x="563" y="1624"/>
                  </a:cubicBezTo>
                  <a:lnTo>
                    <a:pt x="1660" y="1624"/>
                  </a:lnTo>
                  <a:cubicBezTo>
                    <a:pt x="2035" y="1624"/>
                    <a:pt x="2266" y="1205"/>
                    <a:pt x="2070" y="875"/>
                  </a:cubicBezTo>
                  <a:lnTo>
                    <a:pt x="1901" y="598"/>
                  </a:lnTo>
                  <a:cubicBezTo>
                    <a:pt x="1678" y="224"/>
                    <a:pt x="1294" y="1"/>
                    <a:pt x="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45"/>
            <p:cNvSpPr/>
            <p:nvPr/>
          </p:nvSpPr>
          <p:spPr>
            <a:xfrm>
              <a:off x="5941550" y="1363650"/>
              <a:ext cx="221725" cy="194400"/>
            </a:xfrm>
            <a:custGeom>
              <a:rect b="b" l="l" r="r" t="t"/>
              <a:pathLst>
                <a:path extrusionOk="0" h="7776" w="8869">
                  <a:moveTo>
                    <a:pt x="4434" y="1"/>
                  </a:moveTo>
                  <a:cubicBezTo>
                    <a:pt x="4078" y="1"/>
                    <a:pt x="3721" y="184"/>
                    <a:pt x="3516" y="549"/>
                  </a:cubicBezTo>
                  <a:lnTo>
                    <a:pt x="402" y="6134"/>
                  </a:lnTo>
                  <a:cubicBezTo>
                    <a:pt x="1" y="6865"/>
                    <a:pt x="509" y="7775"/>
                    <a:pt x="1321" y="7775"/>
                  </a:cubicBezTo>
                  <a:lnTo>
                    <a:pt x="7539" y="7775"/>
                  </a:lnTo>
                  <a:cubicBezTo>
                    <a:pt x="8351" y="7775"/>
                    <a:pt x="8868" y="6865"/>
                    <a:pt x="8458" y="6134"/>
                  </a:cubicBezTo>
                  <a:lnTo>
                    <a:pt x="7816" y="4983"/>
                  </a:lnTo>
                  <a:lnTo>
                    <a:pt x="6906" y="3342"/>
                  </a:lnTo>
                  <a:lnTo>
                    <a:pt x="5345" y="549"/>
                  </a:lnTo>
                  <a:cubicBezTo>
                    <a:pt x="5144" y="184"/>
                    <a:pt x="4789" y="1"/>
                    <a:pt x="4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45"/>
            <p:cNvSpPr/>
            <p:nvPr/>
          </p:nvSpPr>
          <p:spPr>
            <a:xfrm>
              <a:off x="5887150" y="1476950"/>
              <a:ext cx="330550" cy="289850"/>
            </a:xfrm>
            <a:custGeom>
              <a:rect b="b" l="l" r="r" t="t"/>
              <a:pathLst>
                <a:path extrusionOk="0" h="11594" w="13222">
                  <a:moveTo>
                    <a:pt x="6610" y="1"/>
                  </a:moveTo>
                  <a:cubicBezTo>
                    <a:pt x="6078" y="1"/>
                    <a:pt x="5545" y="273"/>
                    <a:pt x="5237" y="817"/>
                  </a:cubicBezTo>
                  <a:lnTo>
                    <a:pt x="2926" y="4974"/>
                  </a:lnTo>
                  <a:lnTo>
                    <a:pt x="1080" y="8293"/>
                  </a:lnTo>
                  <a:lnTo>
                    <a:pt x="607" y="9140"/>
                  </a:lnTo>
                  <a:cubicBezTo>
                    <a:pt x="0" y="10228"/>
                    <a:pt x="758" y="11593"/>
                    <a:pt x="1972" y="11593"/>
                  </a:cubicBezTo>
                  <a:lnTo>
                    <a:pt x="11241" y="11593"/>
                  </a:lnTo>
                  <a:cubicBezTo>
                    <a:pt x="12454" y="11593"/>
                    <a:pt x="13221" y="10228"/>
                    <a:pt x="12615" y="9140"/>
                  </a:cubicBezTo>
                  <a:lnTo>
                    <a:pt x="10295" y="4974"/>
                  </a:lnTo>
                  <a:lnTo>
                    <a:pt x="7976" y="817"/>
                  </a:lnTo>
                  <a:cubicBezTo>
                    <a:pt x="7672" y="273"/>
                    <a:pt x="7141" y="1"/>
                    <a:pt x="6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45"/>
            <p:cNvSpPr/>
            <p:nvPr/>
          </p:nvSpPr>
          <p:spPr>
            <a:xfrm>
              <a:off x="5845225" y="1634575"/>
              <a:ext cx="414175" cy="363050"/>
            </a:xfrm>
            <a:custGeom>
              <a:rect b="b" l="l" r="r" t="t"/>
              <a:pathLst>
                <a:path extrusionOk="0" h="14522" w="16567">
                  <a:moveTo>
                    <a:pt x="8284" y="0"/>
                  </a:moveTo>
                  <a:cubicBezTo>
                    <a:pt x="7619" y="0"/>
                    <a:pt x="6954" y="342"/>
                    <a:pt x="6575" y="1024"/>
                  </a:cubicBezTo>
                  <a:lnTo>
                    <a:pt x="3667" y="6234"/>
                  </a:lnTo>
                  <a:lnTo>
                    <a:pt x="767" y="11444"/>
                  </a:lnTo>
                  <a:cubicBezTo>
                    <a:pt x="0" y="12818"/>
                    <a:pt x="955" y="14522"/>
                    <a:pt x="2480" y="14522"/>
                  </a:cubicBezTo>
                  <a:lnTo>
                    <a:pt x="14095" y="14522"/>
                  </a:lnTo>
                  <a:cubicBezTo>
                    <a:pt x="15612" y="14522"/>
                    <a:pt x="16566" y="12818"/>
                    <a:pt x="15808" y="11444"/>
                  </a:cubicBezTo>
                  <a:lnTo>
                    <a:pt x="12900" y="6234"/>
                  </a:lnTo>
                  <a:lnTo>
                    <a:pt x="10000" y="1024"/>
                  </a:lnTo>
                  <a:cubicBezTo>
                    <a:pt x="9617" y="342"/>
                    <a:pt x="8950" y="0"/>
                    <a:pt x="8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45"/>
            <p:cNvSpPr/>
            <p:nvPr/>
          </p:nvSpPr>
          <p:spPr>
            <a:xfrm>
              <a:off x="6004675" y="1488225"/>
              <a:ext cx="158600" cy="69825"/>
            </a:xfrm>
            <a:custGeom>
              <a:rect b="b" l="l" r="r" t="t"/>
              <a:pathLst>
                <a:path extrusionOk="0" h="2793" w="6344">
                  <a:moveTo>
                    <a:pt x="5291" y="0"/>
                  </a:moveTo>
                  <a:lnTo>
                    <a:pt x="4907" y="401"/>
                  </a:lnTo>
                  <a:cubicBezTo>
                    <a:pt x="4604" y="714"/>
                    <a:pt x="4211" y="883"/>
                    <a:pt x="3792" y="883"/>
                  </a:cubicBezTo>
                  <a:lnTo>
                    <a:pt x="3730" y="883"/>
                  </a:lnTo>
                  <a:cubicBezTo>
                    <a:pt x="3310" y="883"/>
                    <a:pt x="2909" y="1053"/>
                    <a:pt x="2614" y="1365"/>
                  </a:cubicBezTo>
                  <a:lnTo>
                    <a:pt x="2481" y="1499"/>
                  </a:lnTo>
                  <a:cubicBezTo>
                    <a:pt x="2329" y="1650"/>
                    <a:pt x="2159" y="1775"/>
                    <a:pt x="1972" y="1856"/>
                  </a:cubicBezTo>
                  <a:cubicBezTo>
                    <a:pt x="1776" y="1936"/>
                    <a:pt x="1571" y="1981"/>
                    <a:pt x="1365" y="1981"/>
                  </a:cubicBezTo>
                  <a:cubicBezTo>
                    <a:pt x="795" y="1981"/>
                    <a:pt x="277" y="2293"/>
                    <a:pt x="1" y="2792"/>
                  </a:cubicBezTo>
                  <a:lnTo>
                    <a:pt x="5014" y="2792"/>
                  </a:lnTo>
                  <a:cubicBezTo>
                    <a:pt x="5826" y="2792"/>
                    <a:pt x="6343" y="1882"/>
                    <a:pt x="5933" y="1151"/>
                  </a:cubicBezTo>
                  <a:lnTo>
                    <a:pt x="5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45"/>
            <p:cNvSpPr/>
            <p:nvPr/>
          </p:nvSpPr>
          <p:spPr>
            <a:xfrm>
              <a:off x="5887150" y="1684250"/>
              <a:ext cx="229075" cy="82550"/>
            </a:xfrm>
            <a:custGeom>
              <a:rect b="b" l="l" r="r" t="t"/>
              <a:pathLst>
                <a:path extrusionOk="0" h="3302" w="9163">
                  <a:moveTo>
                    <a:pt x="1080" y="1"/>
                  </a:moveTo>
                  <a:lnTo>
                    <a:pt x="607" y="848"/>
                  </a:lnTo>
                  <a:cubicBezTo>
                    <a:pt x="0" y="1936"/>
                    <a:pt x="758" y="3301"/>
                    <a:pt x="1972" y="3301"/>
                  </a:cubicBezTo>
                  <a:lnTo>
                    <a:pt x="9162" y="3301"/>
                  </a:lnTo>
                  <a:lnTo>
                    <a:pt x="8395" y="2507"/>
                  </a:lnTo>
                  <a:cubicBezTo>
                    <a:pt x="7922" y="2017"/>
                    <a:pt x="7289" y="1740"/>
                    <a:pt x="6620" y="1740"/>
                  </a:cubicBezTo>
                  <a:lnTo>
                    <a:pt x="6298" y="1740"/>
                  </a:lnTo>
                  <a:cubicBezTo>
                    <a:pt x="5629" y="1740"/>
                    <a:pt x="4987" y="1464"/>
                    <a:pt x="4523" y="973"/>
                  </a:cubicBezTo>
                  <a:lnTo>
                    <a:pt x="4309" y="759"/>
                  </a:lnTo>
                  <a:cubicBezTo>
                    <a:pt x="3845" y="277"/>
                    <a:pt x="3203" y="1"/>
                    <a:pt x="2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45"/>
            <p:cNvSpPr/>
            <p:nvPr/>
          </p:nvSpPr>
          <p:spPr>
            <a:xfrm>
              <a:off x="5947350" y="1811825"/>
              <a:ext cx="74075" cy="53100"/>
            </a:xfrm>
            <a:custGeom>
              <a:rect b="b" l="l" r="r" t="t"/>
              <a:pathLst>
                <a:path extrusionOk="0" h="2124" w="2963">
                  <a:moveTo>
                    <a:pt x="1062" y="0"/>
                  </a:moveTo>
                  <a:cubicBezTo>
                    <a:pt x="813" y="0"/>
                    <a:pt x="581" y="161"/>
                    <a:pt x="483" y="402"/>
                  </a:cubicBezTo>
                  <a:cubicBezTo>
                    <a:pt x="393" y="643"/>
                    <a:pt x="277" y="946"/>
                    <a:pt x="161" y="1240"/>
                  </a:cubicBezTo>
                  <a:cubicBezTo>
                    <a:pt x="1" y="1660"/>
                    <a:pt x="304" y="2124"/>
                    <a:pt x="741" y="2124"/>
                  </a:cubicBezTo>
                  <a:lnTo>
                    <a:pt x="2178" y="2124"/>
                  </a:lnTo>
                  <a:cubicBezTo>
                    <a:pt x="2668" y="2124"/>
                    <a:pt x="2963" y="1571"/>
                    <a:pt x="2704" y="1133"/>
                  </a:cubicBezTo>
                  <a:lnTo>
                    <a:pt x="2499" y="777"/>
                  </a:lnTo>
                  <a:cubicBezTo>
                    <a:pt x="2204" y="295"/>
                    <a:pt x="1696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45"/>
            <p:cNvSpPr/>
            <p:nvPr/>
          </p:nvSpPr>
          <p:spPr>
            <a:xfrm>
              <a:off x="97358" y="1222153"/>
              <a:ext cx="7732161" cy="3683500"/>
            </a:xfrm>
            <a:custGeom>
              <a:rect b="b" l="l" r="r" t="t"/>
              <a:pathLst>
                <a:path extrusionOk="0" h="147340" w="346423">
                  <a:moveTo>
                    <a:pt x="174695" y="1"/>
                  </a:moveTo>
                  <a:cubicBezTo>
                    <a:pt x="166355" y="1"/>
                    <a:pt x="158119" y="1972"/>
                    <a:pt x="150846" y="5772"/>
                  </a:cubicBezTo>
                  <a:lnTo>
                    <a:pt x="134931" y="14087"/>
                  </a:lnTo>
                  <a:lnTo>
                    <a:pt x="110835" y="20331"/>
                  </a:lnTo>
                  <a:cubicBezTo>
                    <a:pt x="110487" y="20420"/>
                    <a:pt x="110148" y="20519"/>
                    <a:pt x="109818" y="20626"/>
                  </a:cubicBezTo>
                  <a:cubicBezTo>
                    <a:pt x="107284" y="21418"/>
                    <a:pt x="104624" y="21804"/>
                    <a:pt x="101955" y="21804"/>
                  </a:cubicBezTo>
                  <a:cubicBezTo>
                    <a:pt x="100687" y="21804"/>
                    <a:pt x="99417" y="21717"/>
                    <a:pt x="98158" y="21545"/>
                  </a:cubicBezTo>
                  <a:cubicBezTo>
                    <a:pt x="94581" y="21063"/>
                    <a:pt x="90977" y="20822"/>
                    <a:pt x="87391" y="20822"/>
                  </a:cubicBezTo>
                  <a:cubicBezTo>
                    <a:pt x="74776" y="20822"/>
                    <a:pt x="62314" y="23802"/>
                    <a:pt x="51314" y="29547"/>
                  </a:cubicBezTo>
                  <a:lnTo>
                    <a:pt x="27245" y="42125"/>
                  </a:lnTo>
                  <a:lnTo>
                    <a:pt x="0" y="49191"/>
                  </a:lnTo>
                  <a:lnTo>
                    <a:pt x="0" y="147339"/>
                  </a:lnTo>
                  <a:lnTo>
                    <a:pt x="346422" y="147339"/>
                  </a:lnTo>
                  <a:lnTo>
                    <a:pt x="346422" y="54481"/>
                  </a:lnTo>
                  <a:cubicBezTo>
                    <a:pt x="342818" y="52438"/>
                    <a:pt x="338661" y="51251"/>
                    <a:pt x="334343" y="51064"/>
                  </a:cubicBezTo>
                  <a:lnTo>
                    <a:pt x="327117" y="50752"/>
                  </a:lnTo>
                  <a:cubicBezTo>
                    <a:pt x="323031" y="50573"/>
                    <a:pt x="319133" y="49503"/>
                    <a:pt x="315716" y="47710"/>
                  </a:cubicBezTo>
                  <a:cubicBezTo>
                    <a:pt x="312290" y="45908"/>
                    <a:pt x="309355" y="43383"/>
                    <a:pt x="307196" y="40279"/>
                  </a:cubicBezTo>
                  <a:cubicBezTo>
                    <a:pt x="303360" y="34765"/>
                    <a:pt x="297009" y="31019"/>
                    <a:pt x="289818" y="30037"/>
                  </a:cubicBezTo>
                  <a:lnTo>
                    <a:pt x="279505" y="28637"/>
                  </a:lnTo>
                  <a:cubicBezTo>
                    <a:pt x="276533" y="28228"/>
                    <a:pt x="273547" y="28027"/>
                    <a:pt x="270570" y="28027"/>
                  </a:cubicBezTo>
                  <a:cubicBezTo>
                    <a:pt x="266980" y="28027"/>
                    <a:pt x="263405" y="28320"/>
                    <a:pt x="259888" y="28895"/>
                  </a:cubicBezTo>
                  <a:cubicBezTo>
                    <a:pt x="258374" y="29145"/>
                    <a:pt x="256852" y="29267"/>
                    <a:pt x="255340" y="29267"/>
                  </a:cubicBezTo>
                  <a:cubicBezTo>
                    <a:pt x="249011" y="29267"/>
                    <a:pt x="242855" y="27123"/>
                    <a:pt x="238174" y="23177"/>
                  </a:cubicBezTo>
                  <a:cubicBezTo>
                    <a:pt x="236452" y="21732"/>
                    <a:pt x="234472" y="20572"/>
                    <a:pt x="232331" y="19760"/>
                  </a:cubicBezTo>
                  <a:cubicBezTo>
                    <a:pt x="230181" y="18940"/>
                    <a:pt x="227888" y="18467"/>
                    <a:pt x="225524" y="18369"/>
                  </a:cubicBezTo>
                  <a:lnTo>
                    <a:pt x="219761" y="18110"/>
                  </a:lnTo>
                  <a:cubicBezTo>
                    <a:pt x="216505" y="17967"/>
                    <a:pt x="213400" y="17120"/>
                    <a:pt x="210671" y="15692"/>
                  </a:cubicBezTo>
                  <a:cubicBezTo>
                    <a:pt x="207950" y="14256"/>
                    <a:pt x="205603" y="12240"/>
                    <a:pt x="203882" y="9769"/>
                  </a:cubicBezTo>
                  <a:cubicBezTo>
                    <a:pt x="200822" y="5362"/>
                    <a:pt x="195755" y="2382"/>
                    <a:pt x="190027" y="1606"/>
                  </a:cubicBezTo>
                  <a:lnTo>
                    <a:pt x="181811" y="482"/>
                  </a:lnTo>
                  <a:cubicBezTo>
                    <a:pt x="179444" y="160"/>
                    <a:pt x="177065" y="1"/>
                    <a:pt x="174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45"/>
            <p:cNvSpPr/>
            <p:nvPr/>
          </p:nvSpPr>
          <p:spPr>
            <a:xfrm>
              <a:off x="946225" y="4278600"/>
              <a:ext cx="3035850" cy="627050"/>
            </a:xfrm>
            <a:custGeom>
              <a:rect b="b" l="l" r="r" t="t"/>
              <a:pathLst>
                <a:path extrusionOk="0" h="25082" w="121434">
                  <a:moveTo>
                    <a:pt x="54786" y="1"/>
                  </a:moveTo>
                  <a:cubicBezTo>
                    <a:pt x="52420" y="1"/>
                    <a:pt x="50029" y="446"/>
                    <a:pt x="47746" y="1369"/>
                  </a:cubicBezTo>
                  <a:lnTo>
                    <a:pt x="0" y="20764"/>
                  </a:lnTo>
                  <a:lnTo>
                    <a:pt x="839" y="25081"/>
                  </a:lnTo>
                  <a:lnTo>
                    <a:pt x="121434" y="25081"/>
                  </a:lnTo>
                  <a:cubicBezTo>
                    <a:pt x="120550" y="24359"/>
                    <a:pt x="119721" y="23547"/>
                    <a:pt x="118962" y="22637"/>
                  </a:cubicBezTo>
                  <a:cubicBezTo>
                    <a:pt x="115428" y="18395"/>
                    <a:pt x="110171" y="16044"/>
                    <a:pt x="104739" y="16044"/>
                  </a:cubicBezTo>
                  <a:cubicBezTo>
                    <a:pt x="102986" y="16044"/>
                    <a:pt x="101216" y="16289"/>
                    <a:pt x="99479" y="16794"/>
                  </a:cubicBezTo>
                  <a:lnTo>
                    <a:pt x="93627" y="18498"/>
                  </a:lnTo>
                  <a:cubicBezTo>
                    <a:pt x="91892" y="19004"/>
                    <a:pt x="90123" y="19249"/>
                    <a:pt x="88371" y="19249"/>
                  </a:cubicBezTo>
                  <a:cubicBezTo>
                    <a:pt x="82986" y="19249"/>
                    <a:pt x="77766" y="16933"/>
                    <a:pt x="74232" y="12753"/>
                  </a:cubicBezTo>
                  <a:lnTo>
                    <a:pt x="68942" y="6499"/>
                  </a:lnTo>
                  <a:cubicBezTo>
                    <a:pt x="65383" y="2290"/>
                    <a:pt x="60149" y="1"/>
                    <a:pt x="54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45"/>
            <p:cNvSpPr/>
            <p:nvPr/>
          </p:nvSpPr>
          <p:spPr>
            <a:xfrm>
              <a:off x="4569950" y="4681050"/>
              <a:ext cx="2043600" cy="224600"/>
            </a:xfrm>
            <a:custGeom>
              <a:rect b="b" l="l" r="r" t="t"/>
              <a:pathLst>
                <a:path extrusionOk="0" h="8984" w="81744">
                  <a:moveTo>
                    <a:pt x="17277" y="1"/>
                  </a:moveTo>
                  <a:cubicBezTo>
                    <a:pt x="12759" y="1"/>
                    <a:pt x="8367" y="1626"/>
                    <a:pt x="4969" y="4621"/>
                  </a:cubicBezTo>
                  <a:lnTo>
                    <a:pt x="536" y="8529"/>
                  </a:lnTo>
                  <a:cubicBezTo>
                    <a:pt x="357" y="8689"/>
                    <a:pt x="179" y="8841"/>
                    <a:pt x="0" y="8983"/>
                  </a:cubicBezTo>
                  <a:lnTo>
                    <a:pt x="81744" y="8983"/>
                  </a:lnTo>
                  <a:lnTo>
                    <a:pt x="19921" y="187"/>
                  </a:lnTo>
                  <a:cubicBezTo>
                    <a:pt x="19039" y="62"/>
                    <a:pt x="18156" y="1"/>
                    <a:pt x="17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45"/>
            <p:cNvSpPr/>
            <p:nvPr/>
          </p:nvSpPr>
          <p:spPr>
            <a:xfrm>
              <a:off x="6360175" y="3281100"/>
              <a:ext cx="45525" cy="45525"/>
            </a:xfrm>
            <a:custGeom>
              <a:rect b="b" l="l" r="r" t="t"/>
              <a:pathLst>
                <a:path extrusionOk="0" h="1821" w="1821">
                  <a:moveTo>
                    <a:pt x="911" y="1"/>
                  </a:moveTo>
                  <a:cubicBezTo>
                    <a:pt x="411" y="1"/>
                    <a:pt x="1" y="411"/>
                    <a:pt x="1" y="911"/>
                  </a:cubicBezTo>
                  <a:cubicBezTo>
                    <a:pt x="1" y="1410"/>
                    <a:pt x="411" y="1821"/>
                    <a:pt x="911" y="1821"/>
                  </a:cubicBezTo>
                  <a:cubicBezTo>
                    <a:pt x="1410" y="1821"/>
                    <a:pt x="1821" y="1410"/>
                    <a:pt x="1821" y="911"/>
                  </a:cubicBezTo>
                  <a:cubicBezTo>
                    <a:pt x="1821" y="411"/>
                    <a:pt x="1410" y="1"/>
                    <a:pt x="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45"/>
            <p:cNvSpPr/>
            <p:nvPr/>
          </p:nvSpPr>
          <p:spPr>
            <a:xfrm>
              <a:off x="6562700" y="3844475"/>
              <a:ext cx="45500" cy="45525"/>
            </a:xfrm>
            <a:custGeom>
              <a:rect b="b" l="l" r="r" t="t"/>
              <a:pathLst>
                <a:path extrusionOk="0" h="1821" w="1820">
                  <a:moveTo>
                    <a:pt x="910" y="0"/>
                  </a:moveTo>
                  <a:cubicBezTo>
                    <a:pt x="410" y="0"/>
                    <a:pt x="0" y="411"/>
                    <a:pt x="0" y="910"/>
                  </a:cubicBezTo>
                  <a:cubicBezTo>
                    <a:pt x="0" y="1410"/>
                    <a:pt x="410" y="1820"/>
                    <a:pt x="910" y="1820"/>
                  </a:cubicBezTo>
                  <a:cubicBezTo>
                    <a:pt x="1410" y="1820"/>
                    <a:pt x="1820" y="1410"/>
                    <a:pt x="1820" y="910"/>
                  </a:cubicBezTo>
                  <a:cubicBezTo>
                    <a:pt x="1820" y="411"/>
                    <a:pt x="1410" y="0"/>
                    <a:pt x="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45"/>
            <p:cNvSpPr/>
            <p:nvPr/>
          </p:nvSpPr>
          <p:spPr>
            <a:xfrm>
              <a:off x="6052400" y="3417375"/>
              <a:ext cx="80775" cy="80775"/>
            </a:xfrm>
            <a:custGeom>
              <a:rect b="b" l="l" r="r" t="t"/>
              <a:pathLst>
                <a:path extrusionOk="0" h="3231" w="3231">
                  <a:moveTo>
                    <a:pt x="1615" y="1"/>
                  </a:moveTo>
                  <a:cubicBezTo>
                    <a:pt x="723" y="1"/>
                    <a:pt x="1" y="723"/>
                    <a:pt x="1" y="1615"/>
                  </a:cubicBezTo>
                  <a:cubicBezTo>
                    <a:pt x="1" y="2507"/>
                    <a:pt x="723" y="3230"/>
                    <a:pt x="1615" y="3230"/>
                  </a:cubicBezTo>
                  <a:cubicBezTo>
                    <a:pt x="2507" y="3230"/>
                    <a:pt x="3230" y="2507"/>
                    <a:pt x="3230" y="1615"/>
                  </a:cubicBezTo>
                  <a:cubicBezTo>
                    <a:pt x="3230" y="723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45"/>
            <p:cNvSpPr/>
            <p:nvPr/>
          </p:nvSpPr>
          <p:spPr>
            <a:xfrm>
              <a:off x="4963375" y="4233875"/>
              <a:ext cx="80750" cy="80750"/>
            </a:xfrm>
            <a:custGeom>
              <a:rect b="b" l="l" r="r" t="t"/>
              <a:pathLst>
                <a:path extrusionOk="0" h="3230" w="3230">
                  <a:moveTo>
                    <a:pt x="1615" y="0"/>
                  </a:moveTo>
                  <a:cubicBezTo>
                    <a:pt x="723" y="0"/>
                    <a:pt x="0" y="732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2507" y="3230"/>
                    <a:pt x="3230" y="2507"/>
                    <a:pt x="3230" y="1615"/>
                  </a:cubicBezTo>
                  <a:cubicBezTo>
                    <a:pt x="3230" y="732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45"/>
            <p:cNvSpPr/>
            <p:nvPr/>
          </p:nvSpPr>
          <p:spPr>
            <a:xfrm>
              <a:off x="4869025" y="975475"/>
              <a:ext cx="80750" cy="80775"/>
            </a:xfrm>
            <a:custGeom>
              <a:rect b="b" l="l" r="r" t="t"/>
              <a:pathLst>
                <a:path extrusionOk="0" h="3231" w="3230">
                  <a:moveTo>
                    <a:pt x="1615" y="1"/>
                  </a:moveTo>
                  <a:cubicBezTo>
                    <a:pt x="732" y="1"/>
                    <a:pt x="1" y="723"/>
                    <a:pt x="1" y="1615"/>
                  </a:cubicBezTo>
                  <a:cubicBezTo>
                    <a:pt x="1" y="2507"/>
                    <a:pt x="732" y="3230"/>
                    <a:pt x="1615" y="3230"/>
                  </a:cubicBezTo>
                  <a:cubicBezTo>
                    <a:pt x="2507" y="3230"/>
                    <a:pt x="3230" y="2507"/>
                    <a:pt x="3230" y="1615"/>
                  </a:cubicBezTo>
                  <a:cubicBezTo>
                    <a:pt x="3230" y="723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45"/>
            <p:cNvSpPr/>
            <p:nvPr/>
          </p:nvSpPr>
          <p:spPr>
            <a:xfrm>
              <a:off x="5902975" y="4282050"/>
              <a:ext cx="80750" cy="80750"/>
            </a:xfrm>
            <a:custGeom>
              <a:rect b="b" l="l" r="r" t="t"/>
              <a:pathLst>
                <a:path extrusionOk="0" h="3230" w="3230">
                  <a:moveTo>
                    <a:pt x="1615" y="0"/>
                  </a:moveTo>
                  <a:cubicBezTo>
                    <a:pt x="723" y="0"/>
                    <a:pt x="1" y="723"/>
                    <a:pt x="1" y="1615"/>
                  </a:cubicBezTo>
                  <a:cubicBezTo>
                    <a:pt x="1" y="2507"/>
                    <a:pt x="723" y="3230"/>
                    <a:pt x="1615" y="3230"/>
                  </a:cubicBezTo>
                  <a:cubicBezTo>
                    <a:pt x="2507" y="3230"/>
                    <a:pt x="3230" y="2507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45"/>
            <p:cNvSpPr/>
            <p:nvPr/>
          </p:nvSpPr>
          <p:spPr>
            <a:xfrm>
              <a:off x="6697850" y="3979625"/>
              <a:ext cx="80750" cy="80750"/>
            </a:xfrm>
            <a:custGeom>
              <a:rect b="b" l="l" r="r" t="t"/>
              <a:pathLst>
                <a:path extrusionOk="0" h="3230" w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2507" y="3230"/>
                    <a:pt x="3230" y="2507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45"/>
            <p:cNvSpPr/>
            <p:nvPr/>
          </p:nvSpPr>
          <p:spPr>
            <a:xfrm>
              <a:off x="6571825" y="2120275"/>
              <a:ext cx="80775" cy="80525"/>
            </a:xfrm>
            <a:custGeom>
              <a:rect b="b" l="l" r="r" t="t"/>
              <a:pathLst>
                <a:path extrusionOk="0" h="3221" w="3231">
                  <a:moveTo>
                    <a:pt x="1615" y="0"/>
                  </a:moveTo>
                  <a:cubicBezTo>
                    <a:pt x="723" y="0"/>
                    <a:pt x="1" y="723"/>
                    <a:pt x="1" y="1606"/>
                  </a:cubicBezTo>
                  <a:cubicBezTo>
                    <a:pt x="1" y="2498"/>
                    <a:pt x="723" y="3221"/>
                    <a:pt x="1615" y="3221"/>
                  </a:cubicBezTo>
                  <a:cubicBezTo>
                    <a:pt x="2508" y="3221"/>
                    <a:pt x="3230" y="2498"/>
                    <a:pt x="3230" y="1606"/>
                  </a:cubicBezTo>
                  <a:cubicBezTo>
                    <a:pt x="3230" y="723"/>
                    <a:pt x="2508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45"/>
            <p:cNvSpPr/>
            <p:nvPr/>
          </p:nvSpPr>
          <p:spPr>
            <a:xfrm>
              <a:off x="2106400" y="2784200"/>
              <a:ext cx="80775" cy="80775"/>
            </a:xfrm>
            <a:custGeom>
              <a:rect b="b" l="l" r="r" t="t"/>
              <a:pathLst>
                <a:path extrusionOk="0" h="3231" w="3231">
                  <a:moveTo>
                    <a:pt x="1615" y="1"/>
                  </a:moveTo>
                  <a:cubicBezTo>
                    <a:pt x="723" y="1"/>
                    <a:pt x="1" y="724"/>
                    <a:pt x="1" y="1616"/>
                  </a:cubicBezTo>
                  <a:cubicBezTo>
                    <a:pt x="1" y="2499"/>
                    <a:pt x="723" y="3230"/>
                    <a:pt x="1615" y="3230"/>
                  </a:cubicBezTo>
                  <a:cubicBezTo>
                    <a:pt x="2507" y="3230"/>
                    <a:pt x="3230" y="2499"/>
                    <a:pt x="3230" y="1616"/>
                  </a:cubicBezTo>
                  <a:cubicBezTo>
                    <a:pt x="3230" y="724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45"/>
            <p:cNvSpPr/>
            <p:nvPr/>
          </p:nvSpPr>
          <p:spPr>
            <a:xfrm>
              <a:off x="6799550" y="2323225"/>
              <a:ext cx="45725" cy="45525"/>
            </a:xfrm>
            <a:custGeom>
              <a:rect b="b" l="l" r="r" t="t"/>
              <a:pathLst>
                <a:path extrusionOk="0" h="1821" w="1829">
                  <a:moveTo>
                    <a:pt x="910" y="0"/>
                  </a:moveTo>
                  <a:cubicBezTo>
                    <a:pt x="411" y="0"/>
                    <a:pt x="0" y="402"/>
                    <a:pt x="0" y="910"/>
                  </a:cubicBezTo>
                  <a:cubicBezTo>
                    <a:pt x="0" y="1410"/>
                    <a:pt x="411" y="1820"/>
                    <a:pt x="910" y="1820"/>
                  </a:cubicBezTo>
                  <a:cubicBezTo>
                    <a:pt x="1419" y="1820"/>
                    <a:pt x="1829" y="1410"/>
                    <a:pt x="1829" y="910"/>
                  </a:cubicBezTo>
                  <a:cubicBezTo>
                    <a:pt x="1829" y="402"/>
                    <a:pt x="1419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45"/>
            <p:cNvSpPr/>
            <p:nvPr/>
          </p:nvSpPr>
          <p:spPr>
            <a:xfrm>
              <a:off x="5685975" y="4467600"/>
              <a:ext cx="45525" cy="45525"/>
            </a:xfrm>
            <a:custGeom>
              <a:rect b="b" l="l" r="r" t="t"/>
              <a:pathLst>
                <a:path extrusionOk="0" h="1821" w="1821">
                  <a:moveTo>
                    <a:pt x="910" y="1"/>
                  </a:moveTo>
                  <a:cubicBezTo>
                    <a:pt x="402" y="1"/>
                    <a:pt x="0" y="411"/>
                    <a:pt x="0" y="911"/>
                  </a:cubicBezTo>
                  <a:cubicBezTo>
                    <a:pt x="0" y="1419"/>
                    <a:pt x="402" y="1821"/>
                    <a:pt x="910" y="1821"/>
                  </a:cubicBezTo>
                  <a:cubicBezTo>
                    <a:pt x="1410" y="1821"/>
                    <a:pt x="1820" y="1419"/>
                    <a:pt x="1820" y="911"/>
                  </a:cubicBezTo>
                  <a:cubicBezTo>
                    <a:pt x="1820" y="411"/>
                    <a:pt x="1410" y="1"/>
                    <a:pt x="9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45"/>
            <p:cNvSpPr/>
            <p:nvPr/>
          </p:nvSpPr>
          <p:spPr>
            <a:xfrm>
              <a:off x="2755625" y="4245700"/>
              <a:ext cx="45750" cy="45525"/>
            </a:xfrm>
            <a:custGeom>
              <a:rect b="b" l="l" r="r" t="t"/>
              <a:pathLst>
                <a:path extrusionOk="0" h="1821" w="1830">
                  <a:moveTo>
                    <a:pt x="920" y="0"/>
                  </a:moveTo>
                  <a:cubicBezTo>
                    <a:pt x="411" y="0"/>
                    <a:pt x="1" y="402"/>
                    <a:pt x="1" y="910"/>
                  </a:cubicBezTo>
                  <a:cubicBezTo>
                    <a:pt x="1" y="1410"/>
                    <a:pt x="411" y="1820"/>
                    <a:pt x="920" y="1820"/>
                  </a:cubicBezTo>
                  <a:cubicBezTo>
                    <a:pt x="1419" y="1820"/>
                    <a:pt x="1830" y="1410"/>
                    <a:pt x="1830" y="910"/>
                  </a:cubicBezTo>
                  <a:cubicBezTo>
                    <a:pt x="1830" y="402"/>
                    <a:pt x="1419" y="0"/>
                    <a:pt x="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45"/>
            <p:cNvSpPr/>
            <p:nvPr/>
          </p:nvSpPr>
          <p:spPr>
            <a:xfrm>
              <a:off x="5864850" y="2466625"/>
              <a:ext cx="45500" cy="45525"/>
            </a:xfrm>
            <a:custGeom>
              <a:rect b="b" l="l" r="r" t="t"/>
              <a:pathLst>
                <a:path extrusionOk="0" h="1821" w="1820">
                  <a:moveTo>
                    <a:pt x="910" y="0"/>
                  </a:moveTo>
                  <a:cubicBezTo>
                    <a:pt x="402" y="0"/>
                    <a:pt x="0" y="411"/>
                    <a:pt x="0" y="910"/>
                  </a:cubicBezTo>
                  <a:cubicBezTo>
                    <a:pt x="0" y="1410"/>
                    <a:pt x="402" y="1820"/>
                    <a:pt x="910" y="1820"/>
                  </a:cubicBezTo>
                  <a:cubicBezTo>
                    <a:pt x="1410" y="1820"/>
                    <a:pt x="1820" y="1410"/>
                    <a:pt x="1820" y="910"/>
                  </a:cubicBezTo>
                  <a:cubicBezTo>
                    <a:pt x="1820" y="411"/>
                    <a:pt x="1410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45"/>
            <p:cNvSpPr/>
            <p:nvPr/>
          </p:nvSpPr>
          <p:spPr>
            <a:xfrm>
              <a:off x="5561300" y="1131150"/>
              <a:ext cx="45525" cy="45750"/>
            </a:xfrm>
            <a:custGeom>
              <a:rect b="b" l="l" r="r" t="t"/>
              <a:pathLst>
                <a:path extrusionOk="0" h="1830" w="1821">
                  <a:moveTo>
                    <a:pt x="910" y="1"/>
                  </a:moveTo>
                  <a:cubicBezTo>
                    <a:pt x="402" y="1"/>
                    <a:pt x="1" y="411"/>
                    <a:pt x="1" y="910"/>
                  </a:cubicBezTo>
                  <a:cubicBezTo>
                    <a:pt x="1" y="1419"/>
                    <a:pt x="402" y="1829"/>
                    <a:pt x="910" y="1829"/>
                  </a:cubicBezTo>
                  <a:cubicBezTo>
                    <a:pt x="1410" y="1829"/>
                    <a:pt x="1820" y="1419"/>
                    <a:pt x="1820" y="910"/>
                  </a:cubicBezTo>
                  <a:cubicBezTo>
                    <a:pt x="1820" y="411"/>
                    <a:pt x="1410" y="1"/>
                    <a:pt x="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45"/>
            <p:cNvSpPr/>
            <p:nvPr/>
          </p:nvSpPr>
          <p:spPr>
            <a:xfrm>
              <a:off x="5261775" y="2163750"/>
              <a:ext cx="33250" cy="33250"/>
            </a:xfrm>
            <a:custGeom>
              <a:rect b="b" l="l" r="r" t="t"/>
              <a:pathLst>
                <a:path extrusionOk="0" h="1330" w="1330">
                  <a:moveTo>
                    <a:pt x="661" y="1"/>
                  </a:moveTo>
                  <a:cubicBezTo>
                    <a:pt x="295" y="1"/>
                    <a:pt x="1" y="295"/>
                    <a:pt x="1" y="661"/>
                  </a:cubicBezTo>
                  <a:cubicBezTo>
                    <a:pt x="1" y="1036"/>
                    <a:pt x="295" y="1330"/>
                    <a:pt x="661" y="1330"/>
                  </a:cubicBezTo>
                  <a:cubicBezTo>
                    <a:pt x="1026" y="1330"/>
                    <a:pt x="1330" y="1036"/>
                    <a:pt x="1330" y="661"/>
                  </a:cubicBezTo>
                  <a:cubicBezTo>
                    <a:pt x="1330" y="295"/>
                    <a:pt x="1026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45"/>
            <p:cNvSpPr/>
            <p:nvPr/>
          </p:nvSpPr>
          <p:spPr>
            <a:xfrm>
              <a:off x="1210950" y="2209475"/>
              <a:ext cx="75625" cy="75850"/>
            </a:xfrm>
            <a:custGeom>
              <a:rect b="b" l="l" r="r" t="t"/>
              <a:pathLst>
                <a:path extrusionOk="0" h="3034" w="3025">
                  <a:moveTo>
                    <a:pt x="1508" y="1"/>
                  </a:moveTo>
                  <a:cubicBezTo>
                    <a:pt x="679" y="1"/>
                    <a:pt x="1" y="679"/>
                    <a:pt x="1" y="1517"/>
                  </a:cubicBezTo>
                  <a:cubicBezTo>
                    <a:pt x="1" y="2356"/>
                    <a:pt x="679" y="3034"/>
                    <a:pt x="1508" y="3034"/>
                  </a:cubicBezTo>
                  <a:cubicBezTo>
                    <a:pt x="2347" y="3034"/>
                    <a:pt x="3025" y="2356"/>
                    <a:pt x="3025" y="1517"/>
                  </a:cubicBezTo>
                  <a:cubicBezTo>
                    <a:pt x="3025" y="679"/>
                    <a:pt x="2347" y="1"/>
                    <a:pt x="1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45"/>
            <p:cNvSpPr/>
            <p:nvPr/>
          </p:nvSpPr>
          <p:spPr>
            <a:xfrm>
              <a:off x="1781675" y="3245875"/>
              <a:ext cx="75625" cy="75625"/>
            </a:xfrm>
            <a:custGeom>
              <a:rect b="b" l="l" r="r" t="t"/>
              <a:pathLst>
                <a:path extrusionOk="0" h="3025" w="3025">
                  <a:moveTo>
                    <a:pt x="1517" y="0"/>
                  </a:moveTo>
                  <a:cubicBezTo>
                    <a:pt x="679" y="0"/>
                    <a:pt x="1" y="678"/>
                    <a:pt x="1" y="1517"/>
                  </a:cubicBezTo>
                  <a:cubicBezTo>
                    <a:pt x="1" y="2347"/>
                    <a:pt x="679" y="3025"/>
                    <a:pt x="1517" y="3025"/>
                  </a:cubicBezTo>
                  <a:cubicBezTo>
                    <a:pt x="2347" y="3025"/>
                    <a:pt x="3025" y="2347"/>
                    <a:pt x="3025" y="1517"/>
                  </a:cubicBezTo>
                  <a:cubicBezTo>
                    <a:pt x="3025" y="678"/>
                    <a:pt x="2347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45"/>
            <p:cNvSpPr/>
            <p:nvPr/>
          </p:nvSpPr>
          <p:spPr>
            <a:xfrm>
              <a:off x="2055775" y="2224650"/>
              <a:ext cx="60700" cy="60675"/>
            </a:xfrm>
            <a:custGeom>
              <a:rect b="b" l="l" r="r" t="t"/>
              <a:pathLst>
                <a:path extrusionOk="0" h="2427" w="2428">
                  <a:moveTo>
                    <a:pt x="1214" y="0"/>
                  </a:moveTo>
                  <a:cubicBezTo>
                    <a:pt x="545" y="0"/>
                    <a:pt x="1" y="544"/>
                    <a:pt x="1" y="1213"/>
                  </a:cubicBezTo>
                  <a:cubicBezTo>
                    <a:pt x="1" y="1883"/>
                    <a:pt x="545" y="2427"/>
                    <a:pt x="1214" y="2427"/>
                  </a:cubicBezTo>
                  <a:cubicBezTo>
                    <a:pt x="1883" y="2427"/>
                    <a:pt x="2427" y="1883"/>
                    <a:pt x="2427" y="1213"/>
                  </a:cubicBezTo>
                  <a:cubicBezTo>
                    <a:pt x="2427" y="544"/>
                    <a:pt x="1883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45"/>
            <p:cNvSpPr/>
            <p:nvPr/>
          </p:nvSpPr>
          <p:spPr>
            <a:xfrm>
              <a:off x="1169475" y="3685000"/>
              <a:ext cx="80750" cy="80775"/>
            </a:xfrm>
            <a:custGeom>
              <a:rect b="b" l="l" r="r" t="t"/>
              <a:pathLst>
                <a:path extrusionOk="0" h="3231" w="3230">
                  <a:moveTo>
                    <a:pt x="1615" y="1"/>
                  </a:moveTo>
                  <a:cubicBezTo>
                    <a:pt x="723" y="1"/>
                    <a:pt x="0" y="723"/>
                    <a:pt x="0" y="1616"/>
                  </a:cubicBezTo>
                  <a:cubicBezTo>
                    <a:pt x="0" y="2508"/>
                    <a:pt x="723" y="3230"/>
                    <a:pt x="1615" y="3230"/>
                  </a:cubicBezTo>
                  <a:cubicBezTo>
                    <a:pt x="2507" y="3230"/>
                    <a:pt x="3230" y="2508"/>
                    <a:pt x="3230" y="1616"/>
                  </a:cubicBezTo>
                  <a:cubicBezTo>
                    <a:pt x="3230" y="723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45"/>
            <p:cNvSpPr/>
            <p:nvPr/>
          </p:nvSpPr>
          <p:spPr>
            <a:xfrm>
              <a:off x="1723700" y="1091000"/>
              <a:ext cx="80750" cy="80775"/>
            </a:xfrm>
            <a:custGeom>
              <a:rect b="b" l="l" r="r" t="t"/>
              <a:pathLst>
                <a:path extrusionOk="0" h="3231" w="3230">
                  <a:moveTo>
                    <a:pt x="1615" y="1"/>
                  </a:moveTo>
                  <a:cubicBezTo>
                    <a:pt x="723" y="1"/>
                    <a:pt x="0" y="723"/>
                    <a:pt x="0" y="1615"/>
                  </a:cubicBezTo>
                  <a:cubicBezTo>
                    <a:pt x="0" y="2508"/>
                    <a:pt x="723" y="3230"/>
                    <a:pt x="1615" y="3230"/>
                  </a:cubicBezTo>
                  <a:cubicBezTo>
                    <a:pt x="2507" y="3230"/>
                    <a:pt x="3230" y="2508"/>
                    <a:pt x="3230" y="1615"/>
                  </a:cubicBezTo>
                  <a:cubicBezTo>
                    <a:pt x="3230" y="723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45"/>
            <p:cNvSpPr/>
            <p:nvPr/>
          </p:nvSpPr>
          <p:spPr>
            <a:xfrm>
              <a:off x="1946950" y="2441425"/>
              <a:ext cx="33250" cy="33250"/>
            </a:xfrm>
            <a:custGeom>
              <a:rect b="b" l="l" r="r" t="t"/>
              <a:pathLst>
                <a:path extrusionOk="0" h="1330" w="1330">
                  <a:moveTo>
                    <a:pt x="669" y="0"/>
                  </a:moveTo>
                  <a:cubicBezTo>
                    <a:pt x="303" y="0"/>
                    <a:pt x="0" y="295"/>
                    <a:pt x="0" y="661"/>
                  </a:cubicBezTo>
                  <a:cubicBezTo>
                    <a:pt x="0" y="1026"/>
                    <a:pt x="303" y="1330"/>
                    <a:pt x="669" y="1330"/>
                  </a:cubicBezTo>
                  <a:cubicBezTo>
                    <a:pt x="1035" y="1330"/>
                    <a:pt x="1329" y="1026"/>
                    <a:pt x="1329" y="661"/>
                  </a:cubicBezTo>
                  <a:cubicBezTo>
                    <a:pt x="1329" y="295"/>
                    <a:pt x="1035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45"/>
            <p:cNvSpPr/>
            <p:nvPr/>
          </p:nvSpPr>
          <p:spPr>
            <a:xfrm>
              <a:off x="1436200" y="1445625"/>
              <a:ext cx="33275" cy="33250"/>
            </a:xfrm>
            <a:custGeom>
              <a:rect b="b" l="l" r="r" t="t"/>
              <a:pathLst>
                <a:path extrusionOk="0" h="1330" w="1331">
                  <a:moveTo>
                    <a:pt x="661" y="0"/>
                  </a:moveTo>
                  <a:cubicBezTo>
                    <a:pt x="295" y="0"/>
                    <a:pt x="1" y="295"/>
                    <a:pt x="1" y="660"/>
                  </a:cubicBezTo>
                  <a:cubicBezTo>
                    <a:pt x="1" y="1026"/>
                    <a:pt x="295" y="1329"/>
                    <a:pt x="661" y="1329"/>
                  </a:cubicBezTo>
                  <a:cubicBezTo>
                    <a:pt x="1027" y="1329"/>
                    <a:pt x="1330" y="1026"/>
                    <a:pt x="1330" y="660"/>
                  </a:cubicBezTo>
                  <a:cubicBezTo>
                    <a:pt x="1330" y="295"/>
                    <a:pt x="1027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45"/>
            <p:cNvSpPr/>
            <p:nvPr/>
          </p:nvSpPr>
          <p:spPr>
            <a:xfrm>
              <a:off x="3631000" y="968800"/>
              <a:ext cx="33275" cy="33250"/>
            </a:xfrm>
            <a:custGeom>
              <a:rect b="b" l="l" r="r" t="t"/>
              <a:pathLst>
                <a:path extrusionOk="0" h="1330" w="1331">
                  <a:moveTo>
                    <a:pt x="661" y="0"/>
                  </a:moveTo>
                  <a:cubicBezTo>
                    <a:pt x="295" y="0"/>
                    <a:pt x="1" y="294"/>
                    <a:pt x="1" y="669"/>
                  </a:cubicBezTo>
                  <a:cubicBezTo>
                    <a:pt x="1" y="1035"/>
                    <a:pt x="295" y="1329"/>
                    <a:pt x="661" y="1329"/>
                  </a:cubicBezTo>
                  <a:cubicBezTo>
                    <a:pt x="1036" y="1329"/>
                    <a:pt x="1330" y="1035"/>
                    <a:pt x="1330" y="669"/>
                  </a:cubicBezTo>
                  <a:cubicBezTo>
                    <a:pt x="1330" y="294"/>
                    <a:pt x="1036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45"/>
            <p:cNvSpPr/>
            <p:nvPr/>
          </p:nvSpPr>
          <p:spPr>
            <a:xfrm>
              <a:off x="1420600" y="3499900"/>
              <a:ext cx="33250" cy="33250"/>
            </a:xfrm>
            <a:custGeom>
              <a:rect b="b" l="l" r="r" t="t"/>
              <a:pathLst>
                <a:path extrusionOk="0" h="1330" w="1330">
                  <a:moveTo>
                    <a:pt x="661" y="0"/>
                  </a:moveTo>
                  <a:cubicBezTo>
                    <a:pt x="295" y="0"/>
                    <a:pt x="0" y="295"/>
                    <a:pt x="0" y="661"/>
                  </a:cubicBezTo>
                  <a:cubicBezTo>
                    <a:pt x="0" y="1026"/>
                    <a:pt x="295" y="1330"/>
                    <a:pt x="661" y="1330"/>
                  </a:cubicBezTo>
                  <a:cubicBezTo>
                    <a:pt x="1026" y="1330"/>
                    <a:pt x="1330" y="1026"/>
                    <a:pt x="1330" y="661"/>
                  </a:cubicBezTo>
                  <a:cubicBezTo>
                    <a:pt x="1330" y="295"/>
                    <a:pt x="1026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45"/>
            <p:cNvSpPr/>
            <p:nvPr/>
          </p:nvSpPr>
          <p:spPr>
            <a:xfrm>
              <a:off x="343375" y="3020075"/>
              <a:ext cx="861350" cy="1602100"/>
            </a:xfrm>
            <a:custGeom>
              <a:rect b="b" l="l" r="r" t="t"/>
              <a:pathLst>
                <a:path extrusionOk="0" h="64084" w="34454">
                  <a:moveTo>
                    <a:pt x="15757" y="1"/>
                  </a:moveTo>
                  <a:cubicBezTo>
                    <a:pt x="9251" y="1"/>
                    <a:pt x="4357" y="6021"/>
                    <a:pt x="5755" y="12422"/>
                  </a:cubicBezTo>
                  <a:lnTo>
                    <a:pt x="7414" y="20005"/>
                  </a:lnTo>
                  <a:cubicBezTo>
                    <a:pt x="2615" y="20755"/>
                    <a:pt x="1" y="26027"/>
                    <a:pt x="2311" y="30300"/>
                  </a:cubicBezTo>
                  <a:lnTo>
                    <a:pt x="8083" y="41621"/>
                  </a:lnTo>
                  <a:cubicBezTo>
                    <a:pt x="2954" y="42433"/>
                    <a:pt x="304" y="48222"/>
                    <a:pt x="3052" y="52638"/>
                  </a:cubicBezTo>
                  <a:lnTo>
                    <a:pt x="10180" y="64084"/>
                  </a:lnTo>
                  <a:lnTo>
                    <a:pt x="24373" y="63718"/>
                  </a:lnTo>
                  <a:lnTo>
                    <a:pt x="31840" y="51728"/>
                  </a:lnTo>
                  <a:cubicBezTo>
                    <a:pt x="34454" y="47535"/>
                    <a:pt x="32206" y="42013"/>
                    <a:pt x="27397" y="40836"/>
                  </a:cubicBezTo>
                  <a:lnTo>
                    <a:pt x="26987" y="40729"/>
                  </a:lnTo>
                  <a:lnTo>
                    <a:pt x="31278" y="29774"/>
                  </a:lnTo>
                  <a:cubicBezTo>
                    <a:pt x="32928" y="25545"/>
                    <a:pt x="30198" y="20880"/>
                    <a:pt x="25702" y="20246"/>
                  </a:cubicBezTo>
                  <a:lnTo>
                    <a:pt x="25087" y="20157"/>
                  </a:lnTo>
                  <a:cubicBezTo>
                    <a:pt x="25087" y="20157"/>
                    <a:pt x="25738" y="16571"/>
                    <a:pt x="26496" y="12440"/>
                  </a:cubicBezTo>
                  <a:cubicBezTo>
                    <a:pt x="27656" y="6088"/>
                    <a:pt x="22883" y="201"/>
                    <a:pt x="16362" y="13"/>
                  </a:cubicBezTo>
                  <a:lnTo>
                    <a:pt x="16041" y="4"/>
                  </a:lnTo>
                  <a:cubicBezTo>
                    <a:pt x="15946" y="2"/>
                    <a:pt x="15851" y="1"/>
                    <a:pt x="15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45"/>
            <p:cNvSpPr/>
            <p:nvPr/>
          </p:nvSpPr>
          <p:spPr>
            <a:xfrm>
              <a:off x="737250" y="3256800"/>
              <a:ext cx="37700" cy="1455050"/>
            </a:xfrm>
            <a:custGeom>
              <a:rect b="b" l="l" r="r" t="t"/>
              <a:pathLst>
                <a:path extrusionOk="0" h="58202" w="1508">
                  <a:moveTo>
                    <a:pt x="0" y="1"/>
                  </a:moveTo>
                  <a:lnTo>
                    <a:pt x="1508" y="58201"/>
                  </a:lnTo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45"/>
            <p:cNvSpPr/>
            <p:nvPr/>
          </p:nvSpPr>
          <p:spPr>
            <a:xfrm>
              <a:off x="730100" y="3256575"/>
              <a:ext cx="52225" cy="1455500"/>
            </a:xfrm>
            <a:custGeom>
              <a:rect b="b" l="l" r="r" t="t"/>
              <a:pathLst>
                <a:path extrusionOk="0" h="58220" w="2089">
                  <a:moveTo>
                    <a:pt x="581" y="1"/>
                  </a:moveTo>
                  <a:lnTo>
                    <a:pt x="1" y="18"/>
                  </a:lnTo>
                  <a:lnTo>
                    <a:pt x="1508" y="58219"/>
                  </a:lnTo>
                  <a:lnTo>
                    <a:pt x="2088" y="58201"/>
                  </a:lnTo>
                  <a:lnTo>
                    <a:pt x="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45"/>
            <p:cNvSpPr/>
            <p:nvPr/>
          </p:nvSpPr>
          <p:spPr>
            <a:xfrm>
              <a:off x="603200" y="3732300"/>
              <a:ext cx="326775" cy="430675"/>
            </a:xfrm>
            <a:custGeom>
              <a:rect b="b" l="l" r="r" t="t"/>
              <a:pathLst>
                <a:path extrusionOk="0" h="17227" w="13071">
                  <a:moveTo>
                    <a:pt x="12535" y="0"/>
                  </a:moveTo>
                  <a:lnTo>
                    <a:pt x="6237" y="15648"/>
                  </a:lnTo>
                  <a:lnTo>
                    <a:pt x="545" y="758"/>
                  </a:lnTo>
                  <a:lnTo>
                    <a:pt x="1" y="964"/>
                  </a:lnTo>
                  <a:lnTo>
                    <a:pt x="6228" y="17227"/>
                  </a:lnTo>
                  <a:lnTo>
                    <a:pt x="13070" y="214"/>
                  </a:lnTo>
                  <a:lnTo>
                    <a:pt x="12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45"/>
            <p:cNvSpPr/>
            <p:nvPr/>
          </p:nvSpPr>
          <p:spPr>
            <a:xfrm>
              <a:off x="583575" y="4290300"/>
              <a:ext cx="358875" cy="394100"/>
            </a:xfrm>
            <a:custGeom>
              <a:rect b="b" l="l" r="r" t="t"/>
              <a:pathLst>
                <a:path extrusionOk="0" h="15764" w="14355">
                  <a:moveTo>
                    <a:pt x="518" y="0"/>
                  </a:moveTo>
                  <a:lnTo>
                    <a:pt x="1" y="250"/>
                  </a:lnTo>
                  <a:lnTo>
                    <a:pt x="7610" y="15764"/>
                  </a:lnTo>
                  <a:lnTo>
                    <a:pt x="14355" y="429"/>
                  </a:lnTo>
                  <a:lnTo>
                    <a:pt x="13828" y="197"/>
                  </a:lnTo>
                  <a:lnTo>
                    <a:pt x="7584" y="14399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45"/>
            <p:cNvSpPr/>
            <p:nvPr/>
          </p:nvSpPr>
          <p:spPr>
            <a:xfrm>
              <a:off x="941975" y="4057975"/>
              <a:ext cx="475750" cy="634250"/>
            </a:xfrm>
            <a:custGeom>
              <a:rect b="b" l="l" r="r" t="t"/>
              <a:pathLst>
                <a:path extrusionOk="0" h="25370" w="19030">
                  <a:moveTo>
                    <a:pt x="9797" y="0"/>
                  </a:moveTo>
                  <a:cubicBezTo>
                    <a:pt x="6097" y="0"/>
                    <a:pt x="2731" y="2699"/>
                    <a:pt x="2169" y="6626"/>
                  </a:cubicBezTo>
                  <a:lnTo>
                    <a:pt x="1" y="21863"/>
                  </a:lnTo>
                  <a:lnTo>
                    <a:pt x="6567" y="25369"/>
                  </a:lnTo>
                  <a:lnTo>
                    <a:pt x="16050" y="12220"/>
                  </a:lnTo>
                  <a:cubicBezTo>
                    <a:pt x="19029" y="8080"/>
                    <a:pt x="17245" y="2246"/>
                    <a:pt x="12464" y="480"/>
                  </a:cubicBezTo>
                  <a:cubicBezTo>
                    <a:pt x="11578" y="153"/>
                    <a:pt x="10678" y="0"/>
                    <a:pt x="9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45"/>
            <p:cNvSpPr/>
            <p:nvPr/>
          </p:nvSpPr>
          <p:spPr>
            <a:xfrm>
              <a:off x="1012025" y="4214025"/>
              <a:ext cx="194500" cy="448750"/>
            </a:xfrm>
            <a:custGeom>
              <a:rect b="b" l="l" r="r" t="t"/>
              <a:pathLst>
                <a:path extrusionOk="0" h="17950" w="7780">
                  <a:moveTo>
                    <a:pt x="7779" y="0"/>
                  </a:moveTo>
                  <a:lnTo>
                    <a:pt x="0" y="1795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45"/>
            <p:cNvSpPr/>
            <p:nvPr/>
          </p:nvSpPr>
          <p:spPr>
            <a:xfrm>
              <a:off x="1005325" y="4211125"/>
              <a:ext cx="207875" cy="454550"/>
            </a:xfrm>
            <a:custGeom>
              <a:rect b="b" l="l" r="r" t="t"/>
              <a:pathLst>
                <a:path extrusionOk="0" h="18182" w="8315">
                  <a:moveTo>
                    <a:pt x="7788" y="0"/>
                  </a:moveTo>
                  <a:lnTo>
                    <a:pt x="0" y="17950"/>
                  </a:lnTo>
                  <a:lnTo>
                    <a:pt x="527" y="18181"/>
                  </a:lnTo>
                  <a:lnTo>
                    <a:pt x="8315" y="232"/>
                  </a:lnTo>
                  <a:lnTo>
                    <a:pt x="77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45"/>
            <p:cNvSpPr/>
            <p:nvPr/>
          </p:nvSpPr>
          <p:spPr>
            <a:xfrm>
              <a:off x="1082500" y="4268225"/>
              <a:ext cx="165050" cy="125350"/>
            </a:xfrm>
            <a:custGeom>
              <a:rect b="b" l="l" r="r" t="t"/>
              <a:pathLst>
                <a:path extrusionOk="0" h="5014" w="6602">
                  <a:moveTo>
                    <a:pt x="535" y="0"/>
                  </a:moveTo>
                  <a:lnTo>
                    <a:pt x="0" y="205"/>
                  </a:lnTo>
                  <a:lnTo>
                    <a:pt x="1882" y="5014"/>
                  </a:lnTo>
                  <a:lnTo>
                    <a:pt x="6602" y="3024"/>
                  </a:lnTo>
                  <a:lnTo>
                    <a:pt x="6379" y="2498"/>
                  </a:lnTo>
                  <a:lnTo>
                    <a:pt x="2204" y="425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45"/>
            <p:cNvSpPr/>
            <p:nvPr/>
          </p:nvSpPr>
          <p:spPr>
            <a:xfrm>
              <a:off x="1044350" y="4428575"/>
              <a:ext cx="111775" cy="86550"/>
            </a:xfrm>
            <a:custGeom>
              <a:rect b="b" l="l" r="r" t="t"/>
              <a:pathLst>
                <a:path extrusionOk="0" h="3462" w="4471">
                  <a:moveTo>
                    <a:pt x="536" y="0"/>
                  </a:moveTo>
                  <a:lnTo>
                    <a:pt x="1" y="206"/>
                  </a:lnTo>
                  <a:lnTo>
                    <a:pt x="1267" y="3462"/>
                  </a:lnTo>
                  <a:lnTo>
                    <a:pt x="4470" y="2115"/>
                  </a:lnTo>
                  <a:lnTo>
                    <a:pt x="4247" y="1588"/>
                  </a:lnTo>
                  <a:lnTo>
                    <a:pt x="1597" y="270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45"/>
            <p:cNvSpPr/>
            <p:nvPr/>
          </p:nvSpPr>
          <p:spPr>
            <a:xfrm>
              <a:off x="1599250" y="4414850"/>
              <a:ext cx="519225" cy="716950"/>
            </a:xfrm>
            <a:custGeom>
              <a:rect b="b" l="l" r="r" t="t"/>
              <a:pathLst>
                <a:path extrusionOk="0" h="28678" w="20769">
                  <a:moveTo>
                    <a:pt x="12509" y="1"/>
                  </a:moveTo>
                  <a:cubicBezTo>
                    <a:pt x="11064" y="1"/>
                    <a:pt x="9600" y="604"/>
                    <a:pt x="8547" y="1905"/>
                  </a:cubicBezTo>
                  <a:cubicBezTo>
                    <a:pt x="4041" y="7490"/>
                    <a:pt x="0" y="16875"/>
                    <a:pt x="8270" y="28677"/>
                  </a:cubicBezTo>
                  <a:cubicBezTo>
                    <a:pt x="8270" y="28677"/>
                    <a:pt x="20768" y="19587"/>
                    <a:pt x="17476" y="3993"/>
                  </a:cubicBezTo>
                  <a:cubicBezTo>
                    <a:pt x="16940" y="1450"/>
                    <a:pt x="14748" y="1"/>
                    <a:pt x="12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45"/>
            <p:cNvSpPr/>
            <p:nvPr/>
          </p:nvSpPr>
          <p:spPr>
            <a:xfrm>
              <a:off x="1805975" y="4605875"/>
              <a:ext cx="109775" cy="525925"/>
            </a:xfrm>
            <a:custGeom>
              <a:rect b="b" l="l" r="r" t="t"/>
              <a:pathLst>
                <a:path extrusionOk="0" h="21037" w="4391">
                  <a:moveTo>
                    <a:pt x="4390" y="1"/>
                  </a:moveTo>
                  <a:lnTo>
                    <a:pt x="1" y="21036"/>
                  </a:lnTo>
                  <a:cubicBezTo>
                    <a:pt x="313" y="21001"/>
                    <a:pt x="4389" y="4"/>
                    <a:pt x="4390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45"/>
            <p:cNvSpPr/>
            <p:nvPr/>
          </p:nvSpPr>
          <p:spPr>
            <a:xfrm>
              <a:off x="1800200" y="4604325"/>
              <a:ext cx="122675" cy="534600"/>
            </a:xfrm>
            <a:custGeom>
              <a:rect b="b" l="l" r="r" t="t"/>
              <a:pathLst>
                <a:path extrusionOk="0" h="21384" w="4907">
                  <a:moveTo>
                    <a:pt x="4336" y="0"/>
                  </a:moveTo>
                  <a:cubicBezTo>
                    <a:pt x="2774" y="8065"/>
                    <a:pt x="330" y="20287"/>
                    <a:pt x="0" y="20938"/>
                  </a:cubicBezTo>
                  <a:cubicBezTo>
                    <a:pt x="18" y="20911"/>
                    <a:pt x="80" y="20831"/>
                    <a:pt x="196" y="20813"/>
                  </a:cubicBezTo>
                  <a:lnTo>
                    <a:pt x="268" y="21384"/>
                  </a:lnTo>
                  <a:cubicBezTo>
                    <a:pt x="571" y="21348"/>
                    <a:pt x="669" y="21339"/>
                    <a:pt x="2828" y="10625"/>
                  </a:cubicBezTo>
                  <a:cubicBezTo>
                    <a:pt x="3872" y="5424"/>
                    <a:pt x="4898" y="170"/>
                    <a:pt x="4907" y="116"/>
                  </a:cubicBezTo>
                  <a:lnTo>
                    <a:pt x="4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45"/>
            <p:cNvSpPr/>
            <p:nvPr/>
          </p:nvSpPr>
          <p:spPr>
            <a:xfrm>
              <a:off x="1845675" y="4765475"/>
              <a:ext cx="518725" cy="415275"/>
            </a:xfrm>
            <a:custGeom>
              <a:rect b="b" l="l" r="r" t="t"/>
              <a:pathLst>
                <a:path extrusionOk="0" h="16611" w="20749">
                  <a:moveTo>
                    <a:pt x="15487" y="0"/>
                  </a:moveTo>
                  <a:cubicBezTo>
                    <a:pt x="15240" y="0"/>
                    <a:pt x="14987" y="22"/>
                    <a:pt x="14730" y="67"/>
                  </a:cubicBezTo>
                  <a:cubicBezTo>
                    <a:pt x="8886" y="1092"/>
                    <a:pt x="1268" y="4732"/>
                    <a:pt x="1" y="16579"/>
                  </a:cubicBezTo>
                  <a:cubicBezTo>
                    <a:pt x="1" y="16579"/>
                    <a:pt x="346" y="16610"/>
                    <a:pt x="951" y="16610"/>
                  </a:cubicBezTo>
                  <a:cubicBezTo>
                    <a:pt x="4021" y="16610"/>
                    <a:pt x="13782" y="15820"/>
                    <a:pt x="19154" y="6222"/>
                  </a:cubicBezTo>
                  <a:cubicBezTo>
                    <a:pt x="20749" y="3364"/>
                    <a:pt x="18579" y="0"/>
                    <a:pt x="15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45"/>
            <p:cNvSpPr/>
            <p:nvPr/>
          </p:nvSpPr>
          <p:spPr>
            <a:xfrm>
              <a:off x="1037450" y="4366475"/>
              <a:ext cx="518700" cy="415275"/>
            </a:xfrm>
            <a:custGeom>
              <a:rect b="b" l="l" r="r" t="t"/>
              <a:pathLst>
                <a:path extrusionOk="0" h="16611" w="20748">
                  <a:moveTo>
                    <a:pt x="15486" y="1"/>
                  </a:moveTo>
                  <a:cubicBezTo>
                    <a:pt x="15239" y="1"/>
                    <a:pt x="14986" y="22"/>
                    <a:pt x="14729" y="67"/>
                  </a:cubicBezTo>
                  <a:cubicBezTo>
                    <a:pt x="8894" y="1093"/>
                    <a:pt x="1276" y="4733"/>
                    <a:pt x="0" y="16580"/>
                  </a:cubicBezTo>
                  <a:cubicBezTo>
                    <a:pt x="0" y="16580"/>
                    <a:pt x="345" y="16610"/>
                    <a:pt x="951" y="16610"/>
                  </a:cubicBezTo>
                  <a:cubicBezTo>
                    <a:pt x="4020" y="16610"/>
                    <a:pt x="13781" y="15820"/>
                    <a:pt x="19154" y="6222"/>
                  </a:cubicBezTo>
                  <a:cubicBezTo>
                    <a:pt x="20748" y="3364"/>
                    <a:pt x="18578" y="1"/>
                    <a:pt x="15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45"/>
            <p:cNvSpPr/>
            <p:nvPr/>
          </p:nvSpPr>
          <p:spPr>
            <a:xfrm>
              <a:off x="1037450" y="4513100"/>
              <a:ext cx="354400" cy="267925"/>
            </a:xfrm>
            <a:custGeom>
              <a:rect b="b" l="l" r="r" t="t"/>
              <a:pathLst>
                <a:path extrusionOk="0" h="10717" w="14176">
                  <a:moveTo>
                    <a:pt x="14176" y="1"/>
                  </a:moveTo>
                  <a:lnTo>
                    <a:pt x="0" y="10715"/>
                  </a:lnTo>
                  <a:cubicBezTo>
                    <a:pt x="1" y="10716"/>
                    <a:pt x="3" y="10716"/>
                    <a:pt x="6" y="10716"/>
                  </a:cubicBezTo>
                  <a:cubicBezTo>
                    <a:pt x="396" y="10716"/>
                    <a:pt x="14174" y="2"/>
                    <a:pt x="14176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45"/>
            <p:cNvSpPr/>
            <p:nvPr/>
          </p:nvSpPr>
          <p:spPr>
            <a:xfrm>
              <a:off x="1033425" y="4507525"/>
              <a:ext cx="362875" cy="280600"/>
            </a:xfrm>
            <a:custGeom>
              <a:rect b="b" l="l" r="r" t="t"/>
              <a:pathLst>
                <a:path extrusionOk="0" h="11224" w="14515">
                  <a:moveTo>
                    <a:pt x="105" y="10654"/>
                  </a:moveTo>
                  <a:cubicBezTo>
                    <a:pt x="98" y="10656"/>
                    <a:pt x="93" y="10659"/>
                    <a:pt x="90" y="10661"/>
                  </a:cubicBezTo>
                  <a:cubicBezTo>
                    <a:pt x="94" y="10659"/>
                    <a:pt x="99" y="10657"/>
                    <a:pt x="105" y="10654"/>
                  </a:cubicBezTo>
                  <a:close/>
                  <a:moveTo>
                    <a:pt x="14158" y="0"/>
                  </a:moveTo>
                  <a:cubicBezTo>
                    <a:pt x="8866" y="4116"/>
                    <a:pt x="799" y="10312"/>
                    <a:pt x="105" y="10654"/>
                  </a:cubicBezTo>
                  <a:lnTo>
                    <a:pt x="105" y="10654"/>
                  </a:lnTo>
                  <a:cubicBezTo>
                    <a:pt x="120" y="10649"/>
                    <a:pt x="141" y="10645"/>
                    <a:pt x="166" y="10645"/>
                  </a:cubicBezTo>
                  <a:cubicBezTo>
                    <a:pt x="210" y="10645"/>
                    <a:pt x="267" y="10657"/>
                    <a:pt x="322" y="10697"/>
                  </a:cubicBezTo>
                  <a:lnTo>
                    <a:pt x="0" y="11170"/>
                  </a:lnTo>
                  <a:cubicBezTo>
                    <a:pt x="36" y="11196"/>
                    <a:pt x="72" y="11223"/>
                    <a:pt x="125" y="11223"/>
                  </a:cubicBezTo>
                  <a:cubicBezTo>
                    <a:pt x="429" y="11223"/>
                    <a:pt x="1401" y="10536"/>
                    <a:pt x="7503" y="5862"/>
                  </a:cubicBezTo>
                  <a:cubicBezTo>
                    <a:pt x="10982" y="3203"/>
                    <a:pt x="14479" y="482"/>
                    <a:pt x="14515" y="455"/>
                  </a:cubicBezTo>
                  <a:lnTo>
                    <a:pt x="14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45"/>
            <p:cNvSpPr/>
            <p:nvPr/>
          </p:nvSpPr>
          <p:spPr>
            <a:xfrm>
              <a:off x="200875" y="3927425"/>
              <a:ext cx="1808525" cy="1141250"/>
            </a:xfrm>
            <a:custGeom>
              <a:rect b="b" l="l" r="r" t="t"/>
              <a:pathLst>
                <a:path extrusionOk="0" h="45650" w="72341">
                  <a:moveTo>
                    <a:pt x="0" y="1"/>
                  </a:moveTo>
                  <a:lnTo>
                    <a:pt x="0" y="45650"/>
                  </a:lnTo>
                  <a:lnTo>
                    <a:pt x="72341" y="45650"/>
                  </a:lnTo>
                  <a:cubicBezTo>
                    <a:pt x="70030" y="42340"/>
                    <a:pt x="67247" y="39414"/>
                    <a:pt x="64089" y="36970"/>
                  </a:cubicBezTo>
                  <a:cubicBezTo>
                    <a:pt x="59075" y="33080"/>
                    <a:pt x="53116" y="30404"/>
                    <a:pt x="46684" y="29289"/>
                  </a:cubicBezTo>
                  <a:cubicBezTo>
                    <a:pt x="37201" y="27638"/>
                    <a:pt x="28646" y="22571"/>
                    <a:pt x="22624" y="15060"/>
                  </a:cubicBezTo>
                  <a:lnTo>
                    <a:pt x="21545" y="13704"/>
                  </a:lnTo>
                  <a:cubicBezTo>
                    <a:pt x="16022" y="6808"/>
                    <a:pt x="8413" y="202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45"/>
            <p:cNvSpPr/>
            <p:nvPr/>
          </p:nvSpPr>
          <p:spPr>
            <a:xfrm>
              <a:off x="398475" y="4415425"/>
              <a:ext cx="150550" cy="738675"/>
            </a:xfrm>
            <a:custGeom>
              <a:rect b="b" l="l" r="r" t="t"/>
              <a:pathLst>
                <a:path extrusionOk="0" h="29547" w="6022">
                  <a:moveTo>
                    <a:pt x="2159" y="0"/>
                  </a:moveTo>
                  <a:lnTo>
                    <a:pt x="1686" y="330"/>
                  </a:lnTo>
                  <a:cubicBezTo>
                    <a:pt x="1704" y="357"/>
                    <a:pt x="3818" y="3435"/>
                    <a:pt x="4657" y="8511"/>
                  </a:cubicBezTo>
                  <a:cubicBezTo>
                    <a:pt x="5433" y="13194"/>
                    <a:pt x="5255" y="20599"/>
                    <a:pt x="0" y="29252"/>
                  </a:cubicBezTo>
                  <a:lnTo>
                    <a:pt x="491" y="29546"/>
                  </a:lnTo>
                  <a:cubicBezTo>
                    <a:pt x="5844" y="20733"/>
                    <a:pt x="6022" y="13176"/>
                    <a:pt x="5219" y="8386"/>
                  </a:cubicBezTo>
                  <a:cubicBezTo>
                    <a:pt x="4354" y="3194"/>
                    <a:pt x="2248" y="125"/>
                    <a:pt x="2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45"/>
            <p:cNvSpPr/>
            <p:nvPr/>
          </p:nvSpPr>
          <p:spPr>
            <a:xfrm>
              <a:off x="534525" y="4498600"/>
              <a:ext cx="347700" cy="263875"/>
            </a:xfrm>
            <a:custGeom>
              <a:rect b="b" l="l" r="r" t="t"/>
              <a:pathLst>
                <a:path extrusionOk="0" h="10555" w="13908">
                  <a:moveTo>
                    <a:pt x="13364" y="1"/>
                  </a:moveTo>
                  <a:cubicBezTo>
                    <a:pt x="13337" y="81"/>
                    <a:pt x="10027" y="8574"/>
                    <a:pt x="0" y="9983"/>
                  </a:cubicBezTo>
                  <a:lnTo>
                    <a:pt x="80" y="10554"/>
                  </a:lnTo>
                  <a:cubicBezTo>
                    <a:pt x="2293" y="10242"/>
                    <a:pt x="4184" y="9600"/>
                    <a:pt x="5799" y="8770"/>
                  </a:cubicBezTo>
                  <a:cubicBezTo>
                    <a:pt x="11749" y="5737"/>
                    <a:pt x="13881" y="268"/>
                    <a:pt x="13908" y="197"/>
                  </a:cubicBezTo>
                  <a:lnTo>
                    <a:pt x="13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45"/>
            <p:cNvSpPr/>
            <p:nvPr/>
          </p:nvSpPr>
          <p:spPr>
            <a:xfrm>
              <a:off x="801700" y="4406750"/>
              <a:ext cx="198525" cy="173925"/>
            </a:xfrm>
            <a:custGeom>
              <a:rect b="b" l="l" r="r" t="t"/>
              <a:pathLst>
                <a:path extrusionOk="0" h="6957" w="7941">
                  <a:moveTo>
                    <a:pt x="3968" y="0"/>
                  </a:moveTo>
                  <a:cubicBezTo>
                    <a:pt x="3449" y="0"/>
                    <a:pt x="2922" y="117"/>
                    <a:pt x="2427" y="365"/>
                  </a:cubicBezTo>
                  <a:cubicBezTo>
                    <a:pt x="705" y="1221"/>
                    <a:pt x="0" y="3309"/>
                    <a:pt x="857" y="5022"/>
                  </a:cubicBezTo>
                  <a:cubicBezTo>
                    <a:pt x="1466" y="6246"/>
                    <a:pt x="2698" y="6956"/>
                    <a:pt x="3974" y="6956"/>
                  </a:cubicBezTo>
                  <a:cubicBezTo>
                    <a:pt x="4493" y="6956"/>
                    <a:pt x="5019" y="6839"/>
                    <a:pt x="5514" y="6592"/>
                  </a:cubicBezTo>
                  <a:cubicBezTo>
                    <a:pt x="7235" y="5735"/>
                    <a:pt x="7940" y="3648"/>
                    <a:pt x="7084" y="1926"/>
                  </a:cubicBezTo>
                  <a:cubicBezTo>
                    <a:pt x="6475" y="708"/>
                    <a:pt x="5244" y="0"/>
                    <a:pt x="39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45"/>
            <p:cNvSpPr/>
            <p:nvPr/>
          </p:nvSpPr>
          <p:spPr>
            <a:xfrm>
              <a:off x="364575" y="4372325"/>
              <a:ext cx="131600" cy="115325"/>
            </a:xfrm>
            <a:custGeom>
              <a:rect b="b" l="l" r="r" t="t"/>
              <a:pathLst>
                <a:path extrusionOk="0" h="4613" w="5264">
                  <a:moveTo>
                    <a:pt x="2630" y="0"/>
                  </a:moveTo>
                  <a:cubicBezTo>
                    <a:pt x="2286" y="0"/>
                    <a:pt x="1936" y="78"/>
                    <a:pt x="1606" y="243"/>
                  </a:cubicBezTo>
                  <a:cubicBezTo>
                    <a:pt x="464" y="805"/>
                    <a:pt x="0" y="2188"/>
                    <a:pt x="562" y="3330"/>
                  </a:cubicBezTo>
                  <a:cubicBezTo>
                    <a:pt x="969" y="4143"/>
                    <a:pt x="1787" y="4612"/>
                    <a:pt x="2637" y="4612"/>
                  </a:cubicBezTo>
                  <a:cubicBezTo>
                    <a:pt x="2980" y="4612"/>
                    <a:pt x="3329" y="4536"/>
                    <a:pt x="3658" y="4374"/>
                  </a:cubicBezTo>
                  <a:cubicBezTo>
                    <a:pt x="4800" y="3803"/>
                    <a:pt x="5264" y="2420"/>
                    <a:pt x="4693" y="1278"/>
                  </a:cubicBezTo>
                  <a:cubicBezTo>
                    <a:pt x="4293" y="472"/>
                    <a:pt x="3478" y="0"/>
                    <a:pt x="2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45"/>
            <p:cNvSpPr/>
            <p:nvPr/>
          </p:nvSpPr>
          <p:spPr>
            <a:xfrm>
              <a:off x="605875" y="4600075"/>
              <a:ext cx="56450" cy="139200"/>
            </a:xfrm>
            <a:custGeom>
              <a:rect b="b" l="l" r="r" t="t"/>
              <a:pathLst>
                <a:path extrusionOk="0" h="5568" w="2258">
                  <a:moveTo>
                    <a:pt x="1803" y="1"/>
                  </a:moveTo>
                  <a:cubicBezTo>
                    <a:pt x="1731" y="90"/>
                    <a:pt x="1" y="2329"/>
                    <a:pt x="81" y="5567"/>
                  </a:cubicBezTo>
                  <a:lnTo>
                    <a:pt x="661" y="5550"/>
                  </a:lnTo>
                  <a:cubicBezTo>
                    <a:pt x="581" y="2525"/>
                    <a:pt x="2240" y="375"/>
                    <a:pt x="2258" y="358"/>
                  </a:cubicBezTo>
                  <a:lnTo>
                    <a:pt x="18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45"/>
            <p:cNvSpPr/>
            <p:nvPr/>
          </p:nvSpPr>
          <p:spPr>
            <a:xfrm>
              <a:off x="600300" y="4535475"/>
              <a:ext cx="101500" cy="88925"/>
            </a:xfrm>
            <a:custGeom>
              <a:rect b="b" l="l" r="r" t="t"/>
              <a:pathLst>
                <a:path extrusionOk="0" h="3557" w="4060">
                  <a:moveTo>
                    <a:pt x="2023" y="0"/>
                  </a:moveTo>
                  <a:cubicBezTo>
                    <a:pt x="1759" y="0"/>
                    <a:pt x="1492" y="59"/>
                    <a:pt x="1241" y="185"/>
                  </a:cubicBezTo>
                  <a:cubicBezTo>
                    <a:pt x="358" y="622"/>
                    <a:pt x="1" y="1693"/>
                    <a:pt x="438" y="2567"/>
                  </a:cubicBezTo>
                  <a:cubicBezTo>
                    <a:pt x="749" y="3194"/>
                    <a:pt x="1379" y="3556"/>
                    <a:pt x="2032" y="3556"/>
                  </a:cubicBezTo>
                  <a:cubicBezTo>
                    <a:pt x="2297" y="3556"/>
                    <a:pt x="2567" y="3496"/>
                    <a:pt x="2820" y="3370"/>
                  </a:cubicBezTo>
                  <a:cubicBezTo>
                    <a:pt x="3694" y="2933"/>
                    <a:pt x="4060" y="1862"/>
                    <a:pt x="3623" y="988"/>
                  </a:cubicBezTo>
                  <a:cubicBezTo>
                    <a:pt x="3311" y="365"/>
                    <a:pt x="2678" y="0"/>
                    <a:pt x="20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45"/>
            <p:cNvSpPr/>
            <p:nvPr/>
          </p:nvSpPr>
          <p:spPr>
            <a:xfrm>
              <a:off x="920800" y="4455300"/>
              <a:ext cx="26550" cy="27075"/>
            </a:xfrm>
            <a:custGeom>
              <a:rect b="b" l="l" r="r" t="t"/>
              <a:pathLst>
                <a:path extrusionOk="0" h="1083" w="1062">
                  <a:moveTo>
                    <a:pt x="435" y="1"/>
                  </a:moveTo>
                  <a:cubicBezTo>
                    <a:pt x="380" y="1"/>
                    <a:pt x="327" y="13"/>
                    <a:pt x="277" y="38"/>
                  </a:cubicBezTo>
                  <a:cubicBezTo>
                    <a:pt x="63" y="145"/>
                    <a:pt x="0" y="457"/>
                    <a:pt x="143" y="734"/>
                  </a:cubicBezTo>
                  <a:cubicBezTo>
                    <a:pt x="246" y="953"/>
                    <a:pt x="443" y="1082"/>
                    <a:pt x="626" y="1082"/>
                  </a:cubicBezTo>
                  <a:cubicBezTo>
                    <a:pt x="682" y="1082"/>
                    <a:pt x="736" y="1071"/>
                    <a:pt x="785" y="1046"/>
                  </a:cubicBezTo>
                  <a:cubicBezTo>
                    <a:pt x="999" y="948"/>
                    <a:pt x="1062" y="626"/>
                    <a:pt x="919" y="350"/>
                  </a:cubicBezTo>
                  <a:cubicBezTo>
                    <a:pt x="810" y="131"/>
                    <a:pt x="616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45"/>
            <p:cNvSpPr/>
            <p:nvPr/>
          </p:nvSpPr>
          <p:spPr>
            <a:xfrm>
              <a:off x="395800" y="4399600"/>
              <a:ext cx="15175" cy="15050"/>
            </a:xfrm>
            <a:custGeom>
              <a:rect b="b" l="l" r="r" t="t"/>
              <a:pathLst>
                <a:path extrusionOk="0" h="602" w="607">
                  <a:moveTo>
                    <a:pt x="366" y="0"/>
                  </a:moveTo>
                  <a:cubicBezTo>
                    <a:pt x="270" y="0"/>
                    <a:pt x="167" y="61"/>
                    <a:pt x="98" y="160"/>
                  </a:cubicBezTo>
                  <a:cubicBezTo>
                    <a:pt x="0" y="312"/>
                    <a:pt x="9" y="490"/>
                    <a:pt x="125" y="571"/>
                  </a:cubicBezTo>
                  <a:cubicBezTo>
                    <a:pt x="159" y="592"/>
                    <a:pt x="198" y="602"/>
                    <a:pt x="238" y="602"/>
                  </a:cubicBezTo>
                  <a:cubicBezTo>
                    <a:pt x="335" y="602"/>
                    <a:pt x="440" y="544"/>
                    <a:pt x="509" y="437"/>
                  </a:cubicBezTo>
                  <a:cubicBezTo>
                    <a:pt x="607" y="285"/>
                    <a:pt x="598" y="107"/>
                    <a:pt x="482" y="35"/>
                  </a:cubicBezTo>
                  <a:cubicBezTo>
                    <a:pt x="447" y="11"/>
                    <a:pt x="407" y="0"/>
                    <a:pt x="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45"/>
            <p:cNvSpPr/>
            <p:nvPr/>
          </p:nvSpPr>
          <p:spPr>
            <a:xfrm>
              <a:off x="657625" y="4553475"/>
              <a:ext cx="17425" cy="12725"/>
            </a:xfrm>
            <a:custGeom>
              <a:rect b="b" l="l" r="r" t="t"/>
              <a:pathLst>
                <a:path extrusionOk="0" h="509" w="697">
                  <a:moveTo>
                    <a:pt x="300" y="0"/>
                  </a:moveTo>
                  <a:cubicBezTo>
                    <a:pt x="171" y="0"/>
                    <a:pt x="64" y="65"/>
                    <a:pt x="36" y="161"/>
                  </a:cubicBezTo>
                  <a:cubicBezTo>
                    <a:pt x="0" y="295"/>
                    <a:pt x="108" y="446"/>
                    <a:pt x="277" y="491"/>
                  </a:cubicBezTo>
                  <a:cubicBezTo>
                    <a:pt x="318" y="503"/>
                    <a:pt x="358" y="509"/>
                    <a:pt x="396" y="509"/>
                  </a:cubicBezTo>
                  <a:cubicBezTo>
                    <a:pt x="526" y="509"/>
                    <a:pt x="633" y="443"/>
                    <a:pt x="661" y="339"/>
                  </a:cubicBezTo>
                  <a:cubicBezTo>
                    <a:pt x="696" y="214"/>
                    <a:pt x="589" y="63"/>
                    <a:pt x="420" y="18"/>
                  </a:cubicBezTo>
                  <a:cubicBezTo>
                    <a:pt x="379" y="6"/>
                    <a:pt x="338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45"/>
            <p:cNvSpPr/>
            <p:nvPr/>
          </p:nvSpPr>
          <p:spPr>
            <a:xfrm>
              <a:off x="6604400" y="3328050"/>
              <a:ext cx="642850" cy="935075"/>
            </a:xfrm>
            <a:custGeom>
              <a:rect b="b" l="l" r="r" t="t"/>
              <a:pathLst>
                <a:path extrusionOk="0" h="37403" w="25714">
                  <a:moveTo>
                    <a:pt x="13006" y="1"/>
                  </a:moveTo>
                  <a:cubicBezTo>
                    <a:pt x="12767" y="1"/>
                    <a:pt x="12527" y="8"/>
                    <a:pt x="12285" y="23"/>
                  </a:cubicBezTo>
                  <a:cubicBezTo>
                    <a:pt x="5014" y="469"/>
                    <a:pt x="0" y="7508"/>
                    <a:pt x="1954" y="14529"/>
                  </a:cubicBezTo>
                  <a:lnTo>
                    <a:pt x="8109" y="36555"/>
                  </a:lnTo>
                  <a:lnTo>
                    <a:pt x="19127" y="37402"/>
                  </a:lnTo>
                  <a:lnTo>
                    <a:pt x="24176" y="13851"/>
                  </a:lnTo>
                  <a:cubicBezTo>
                    <a:pt x="25713" y="6683"/>
                    <a:pt x="20221" y="1"/>
                    <a:pt x="13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45"/>
            <p:cNvSpPr/>
            <p:nvPr/>
          </p:nvSpPr>
          <p:spPr>
            <a:xfrm>
              <a:off x="6933800" y="3552525"/>
              <a:ext cx="3150" cy="726875"/>
            </a:xfrm>
            <a:custGeom>
              <a:rect b="b" l="l" r="r" t="t"/>
              <a:pathLst>
                <a:path extrusionOk="0" h="29075" w="126">
                  <a:moveTo>
                    <a:pt x="1" y="1"/>
                  </a:moveTo>
                  <a:lnTo>
                    <a:pt x="126" y="29074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45"/>
            <p:cNvSpPr/>
            <p:nvPr/>
          </p:nvSpPr>
          <p:spPr>
            <a:xfrm>
              <a:off x="6926450" y="3552525"/>
              <a:ext cx="17850" cy="726875"/>
            </a:xfrm>
            <a:custGeom>
              <a:rect b="b" l="l" r="r" t="t"/>
              <a:pathLst>
                <a:path extrusionOk="0" h="29075" w="714">
                  <a:moveTo>
                    <a:pt x="0" y="1"/>
                  </a:moveTo>
                  <a:lnTo>
                    <a:pt x="134" y="29074"/>
                  </a:lnTo>
                  <a:lnTo>
                    <a:pt x="714" y="2907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45"/>
            <p:cNvSpPr/>
            <p:nvPr/>
          </p:nvSpPr>
          <p:spPr>
            <a:xfrm>
              <a:off x="6802875" y="3692600"/>
              <a:ext cx="261650" cy="145425"/>
            </a:xfrm>
            <a:custGeom>
              <a:rect b="b" l="l" r="r" t="t"/>
              <a:pathLst>
                <a:path extrusionOk="0" h="5817" w="10466">
                  <a:moveTo>
                    <a:pt x="10046" y="0"/>
                  </a:moveTo>
                  <a:lnTo>
                    <a:pt x="5318" y="4987"/>
                  </a:lnTo>
                  <a:lnTo>
                    <a:pt x="411" y="89"/>
                  </a:lnTo>
                  <a:lnTo>
                    <a:pt x="1" y="500"/>
                  </a:lnTo>
                  <a:lnTo>
                    <a:pt x="5327" y="5817"/>
                  </a:lnTo>
                  <a:lnTo>
                    <a:pt x="10465" y="393"/>
                  </a:lnTo>
                  <a:lnTo>
                    <a:pt x="100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45"/>
            <p:cNvSpPr/>
            <p:nvPr/>
          </p:nvSpPr>
          <p:spPr>
            <a:xfrm>
              <a:off x="6846825" y="3934350"/>
              <a:ext cx="175325" cy="100825"/>
            </a:xfrm>
            <a:custGeom>
              <a:rect b="b" l="l" r="r" t="t"/>
              <a:pathLst>
                <a:path extrusionOk="0" h="4033" w="7013">
                  <a:moveTo>
                    <a:pt x="6593" y="1"/>
                  </a:moveTo>
                  <a:lnTo>
                    <a:pt x="3560" y="3212"/>
                  </a:lnTo>
                  <a:lnTo>
                    <a:pt x="402" y="63"/>
                  </a:lnTo>
                  <a:lnTo>
                    <a:pt x="0" y="464"/>
                  </a:lnTo>
                  <a:lnTo>
                    <a:pt x="3569" y="4033"/>
                  </a:lnTo>
                  <a:lnTo>
                    <a:pt x="7012" y="402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45"/>
            <p:cNvSpPr/>
            <p:nvPr/>
          </p:nvSpPr>
          <p:spPr>
            <a:xfrm>
              <a:off x="6027425" y="3672100"/>
              <a:ext cx="1043350" cy="987100"/>
            </a:xfrm>
            <a:custGeom>
              <a:rect b="b" l="l" r="r" t="t"/>
              <a:pathLst>
                <a:path extrusionOk="0" h="39484" w="41734">
                  <a:moveTo>
                    <a:pt x="9256" y="0"/>
                  </a:moveTo>
                  <a:cubicBezTo>
                    <a:pt x="7318" y="0"/>
                    <a:pt x="5361" y="710"/>
                    <a:pt x="3801" y="2176"/>
                  </a:cubicBezTo>
                  <a:lnTo>
                    <a:pt x="3631" y="2337"/>
                  </a:lnTo>
                  <a:cubicBezTo>
                    <a:pt x="1" y="5753"/>
                    <a:pt x="536" y="11668"/>
                    <a:pt x="4729" y="14371"/>
                  </a:cubicBezTo>
                  <a:lnTo>
                    <a:pt x="9608" y="17529"/>
                  </a:lnTo>
                  <a:cubicBezTo>
                    <a:pt x="7458" y="20464"/>
                    <a:pt x="8859" y="24648"/>
                    <a:pt x="12347" y="25692"/>
                  </a:cubicBezTo>
                  <a:lnTo>
                    <a:pt x="21393" y="28654"/>
                  </a:lnTo>
                  <a:cubicBezTo>
                    <a:pt x="19100" y="31803"/>
                    <a:pt x="20751" y="36272"/>
                    <a:pt x="24542" y="37164"/>
                  </a:cubicBezTo>
                  <a:lnTo>
                    <a:pt x="34382" y="39484"/>
                  </a:lnTo>
                  <a:lnTo>
                    <a:pt x="41733" y="31785"/>
                  </a:lnTo>
                  <a:lnTo>
                    <a:pt x="39360" y="21472"/>
                  </a:lnTo>
                  <a:cubicBezTo>
                    <a:pt x="38763" y="18879"/>
                    <a:pt x="36466" y="17246"/>
                    <a:pt x="34041" y="17246"/>
                  </a:cubicBezTo>
                  <a:cubicBezTo>
                    <a:pt x="33096" y="17246"/>
                    <a:pt x="32132" y="17494"/>
                    <a:pt x="31242" y="18029"/>
                  </a:cubicBezTo>
                  <a:lnTo>
                    <a:pt x="30974" y="18189"/>
                  </a:lnTo>
                  <a:lnTo>
                    <a:pt x="27459" y="10107"/>
                  </a:lnTo>
                  <a:cubicBezTo>
                    <a:pt x="26580" y="8081"/>
                    <a:pt x="24618" y="6930"/>
                    <a:pt x="22605" y="6930"/>
                  </a:cubicBezTo>
                  <a:cubicBezTo>
                    <a:pt x="21516" y="6930"/>
                    <a:pt x="20412" y="7267"/>
                    <a:pt x="19457" y="7984"/>
                  </a:cubicBezTo>
                  <a:lnTo>
                    <a:pt x="19083" y="8269"/>
                  </a:lnTo>
                  <a:cubicBezTo>
                    <a:pt x="19083" y="8269"/>
                    <a:pt x="17530" y="6012"/>
                    <a:pt x="15755" y="3425"/>
                  </a:cubicBezTo>
                  <a:cubicBezTo>
                    <a:pt x="14214" y="1176"/>
                    <a:pt x="11751" y="0"/>
                    <a:pt x="9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45"/>
            <p:cNvSpPr/>
            <p:nvPr/>
          </p:nvSpPr>
          <p:spPr>
            <a:xfrm>
              <a:off x="6239525" y="3859850"/>
              <a:ext cx="788875" cy="753425"/>
            </a:xfrm>
            <a:custGeom>
              <a:rect b="b" l="l" r="r" t="t"/>
              <a:pathLst>
                <a:path extrusionOk="0" h="30137" w="31555">
                  <a:moveTo>
                    <a:pt x="0" y="1"/>
                  </a:moveTo>
                  <a:lnTo>
                    <a:pt x="31554" y="30136"/>
                  </a:lnTo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45"/>
            <p:cNvSpPr/>
            <p:nvPr/>
          </p:nvSpPr>
          <p:spPr>
            <a:xfrm>
              <a:off x="6234400" y="3854725"/>
              <a:ext cx="798900" cy="763900"/>
            </a:xfrm>
            <a:custGeom>
              <a:rect b="b" l="l" r="r" t="t"/>
              <a:pathLst>
                <a:path extrusionOk="0" h="30556" w="31956">
                  <a:moveTo>
                    <a:pt x="402" y="1"/>
                  </a:moveTo>
                  <a:lnTo>
                    <a:pt x="0" y="420"/>
                  </a:lnTo>
                  <a:lnTo>
                    <a:pt x="31563" y="30555"/>
                  </a:lnTo>
                  <a:lnTo>
                    <a:pt x="31955" y="30136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45"/>
            <p:cNvSpPr/>
            <p:nvPr/>
          </p:nvSpPr>
          <p:spPr>
            <a:xfrm>
              <a:off x="6431550" y="4012850"/>
              <a:ext cx="301775" cy="320975"/>
            </a:xfrm>
            <a:custGeom>
              <a:rect b="b" l="l" r="r" t="t"/>
              <a:pathLst>
                <a:path extrusionOk="0" h="12839" w="12071">
                  <a:moveTo>
                    <a:pt x="6638" y="1"/>
                  </a:moveTo>
                  <a:lnTo>
                    <a:pt x="6111" y="233"/>
                  </a:lnTo>
                  <a:lnTo>
                    <a:pt x="10964" y="11705"/>
                  </a:lnTo>
                  <a:lnTo>
                    <a:pt x="232" y="6879"/>
                  </a:lnTo>
                  <a:lnTo>
                    <a:pt x="0" y="7405"/>
                  </a:lnTo>
                  <a:lnTo>
                    <a:pt x="12071" y="12838"/>
                  </a:lnTo>
                  <a:lnTo>
                    <a:pt x="6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45"/>
            <p:cNvSpPr/>
            <p:nvPr/>
          </p:nvSpPr>
          <p:spPr>
            <a:xfrm>
              <a:off x="6709000" y="4308375"/>
              <a:ext cx="295075" cy="282150"/>
            </a:xfrm>
            <a:custGeom>
              <a:rect b="b" l="l" r="r" t="t"/>
              <a:pathLst>
                <a:path extrusionOk="0" h="11286" w="11803">
                  <a:moveTo>
                    <a:pt x="7449" y="0"/>
                  </a:moveTo>
                  <a:lnTo>
                    <a:pt x="0" y="7217"/>
                  </a:lnTo>
                  <a:lnTo>
                    <a:pt x="11803" y="11285"/>
                  </a:lnTo>
                  <a:lnTo>
                    <a:pt x="11803" y="11285"/>
                  </a:lnTo>
                  <a:lnTo>
                    <a:pt x="7449" y="0"/>
                  </a:lnTo>
                  <a:close/>
                </a:path>
              </a:pathLst>
            </a:custGeom>
            <a:solidFill>
              <a:srgbClr val="B4E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45"/>
            <p:cNvSpPr/>
            <p:nvPr/>
          </p:nvSpPr>
          <p:spPr>
            <a:xfrm>
              <a:off x="5187050" y="4650900"/>
              <a:ext cx="478875" cy="462825"/>
            </a:xfrm>
            <a:custGeom>
              <a:rect b="b" l="l" r="r" t="t"/>
              <a:pathLst>
                <a:path extrusionOk="0" h="18513" w="19155">
                  <a:moveTo>
                    <a:pt x="4896" y="0"/>
                  </a:moveTo>
                  <a:cubicBezTo>
                    <a:pt x="2220" y="0"/>
                    <a:pt x="1" y="2631"/>
                    <a:pt x="840" y="5497"/>
                  </a:cubicBezTo>
                  <a:cubicBezTo>
                    <a:pt x="2521" y="11260"/>
                    <a:pt x="7030" y="18513"/>
                    <a:pt x="19044" y="18513"/>
                  </a:cubicBezTo>
                  <a:cubicBezTo>
                    <a:pt x="19081" y="18513"/>
                    <a:pt x="19118" y="18513"/>
                    <a:pt x="19154" y="18513"/>
                  </a:cubicBezTo>
                  <a:cubicBezTo>
                    <a:pt x="19154" y="18513"/>
                    <a:pt x="18869" y="5542"/>
                    <a:pt x="6549" y="341"/>
                  </a:cubicBezTo>
                  <a:cubicBezTo>
                    <a:pt x="5994" y="107"/>
                    <a:pt x="5436" y="0"/>
                    <a:pt x="4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45"/>
            <p:cNvSpPr/>
            <p:nvPr/>
          </p:nvSpPr>
          <p:spPr>
            <a:xfrm>
              <a:off x="5355900" y="4786075"/>
              <a:ext cx="313150" cy="327650"/>
            </a:xfrm>
            <a:custGeom>
              <a:rect b="b" l="l" r="r" t="t"/>
              <a:pathLst>
                <a:path extrusionOk="0" h="13106" w="12526">
                  <a:moveTo>
                    <a:pt x="0" y="1"/>
                  </a:moveTo>
                  <a:lnTo>
                    <a:pt x="12400" y="13106"/>
                  </a:lnTo>
                  <a:cubicBezTo>
                    <a:pt x="12525" y="12865"/>
                    <a:pt x="4" y="4"/>
                    <a:pt x="0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45"/>
            <p:cNvSpPr/>
            <p:nvPr/>
          </p:nvSpPr>
          <p:spPr>
            <a:xfrm>
              <a:off x="5350775" y="4781175"/>
              <a:ext cx="325850" cy="335900"/>
            </a:xfrm>
            <a:custGeom>
              <a:rect b="b" l="l" r="r" t="t"/>
              <a:pathLst>
                <a:path extrusionOk="0" h="13436" w="13034">
                  <a:moveTo>
                    <a:pt x="12343" y="13393"/>
                  </a:moveTo>
                  <a:cubicBezTo>
                    <a:pt x="12344" y="13396"/>
                    <a:pt x="12346" y="13398"/>
                    <a:pt x="12347" y="13400"/>
                  </a:cubicBezTo>
                  <a:cubicBezTo>
                    <a:pt x="12346" y="13398"/>
                    <a:pt x="12344" y="13396"/>
                    <a:pt x="12343" y="13393"/>
                  </a:cubicBezTo>
                  <a:close/>
                  <a:moveTo>
                    <a:pt x="410" y="1"/>
                  </a:moveTo>
                  <a:lnTo>
                    <a:pt x="0" y="402"/>
                  </a:lnTo>
                  <a:cubicBezTo>
                    <a:pt x="4773" y="5299"/>
                    <a:pt x="11972" y="12791"/>
                    <a:pt x="12343" y="13393"/>
                  </a:cubicBezTo>
                  <a:lnTo>
                    <a:pt x="12343" y="13393"/>
                  </a:lnTo>
                  <a:cubicBezTo>
                    <a:pt x="12324" y="13360"/>
                    <a:pt x="12297" y="13268"/>
                    <a:pt x="12347" y="13168"/>
                  </a:cubicBezTo>
                  <a:lnTo>
                    <a:pt x="12864" y="13436"/>
                  </a:lnTo>
                  <a:cubicBezTo>
                    <a:pt x="12998" y="13168"/>
                    <a:pt x="13034" y="13105"/>
                    <a:pt x="6655" y="6459"/>
                  </a:cubicBezTo>
                  <a:cubicBezTo>
                    <a:pt x="3577" y="3248"/>
                    <a:pt x="446" y="27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45"/>
            <p:cNvSpPr/>
            <p:nvPr/>
          </p:nvSpPr>
          <p:spPr>
            <a:xfrm>
              <a:off x="5678600" y="4283500"/>
              <a:ext cx="433600" cy="606325"/>
            </a:xfrm>
            <a:custGeom>
              <a:rect b="b" l="l" r="r" t="t"/>
              <a:pathLst>
                <a:path extrusionOk="0" h="24253" w="17344">
                  <a:moveTo>
                    <a:pt x="7213" y="0"/>
                  </a:moveTo>
                  <a:cubicBezTo>
                    <a:pt x="5576" y="0"/>
                    <a:pt x="3938" y="920"/>
                    <a:pt x="3221" y="2690"/>
                  </a:cubicBezTo>
                  <a:cubicBezTo>
                    <a:pt x="964" y="8275"/>
                    <a:pt x="1" y="16794"/>
                    <a:pt x="9520" y="24252"/>
                  </a:cubicBezTo>
                  <a:cubicBezTo>
                    <a:pt x="9520" y="24252"/>
                    <a:pt x="17343" y="13904"/>
                    <a:pt x="10903" y="2182"/>
                  </a:cubicBezTo>
                  <a:cubicBezTo>
                    <a:pt x="10093" y="712"/>
                    <a:pt x="8653" y="0"/>
                    <a:pt x="7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45"/>
            <p:cNvSpPr/>
            <p:nvPr/>
          </p:nvSpPr>
          <p:spPr>
            <a:xfrm>
              <a:off x="5876650" y="4440625"/>
              <a:ext cx="45975" cy="449200"/>
            </a:xfrm>
            <a:custGeom>
              <a:rect b="b" l="l" r="r" t="t"/>
              <a:pathLst>
                <a:path extrusionOk="0" h="17968" w="1839">
                  <a:moveTo>
                    <a:pt x="1" y="0"/>
                  </a:moveTo>
                  <a:lnTo>
                    <a:pt x="1598" y="17967"/>
                  </a:lnTo>
                  <a:cubicBezTo>
                    <a:pt x="1839" y="17860"/>
                    <a:pt x="2" y="7"/>
                    <a:pt x="1" y="0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45"/>
            <p:cNvSpPr/>
            <p:nvPr/>
          </p:nvSpPr>
          <p:spPr>
            <a:xfrm>
              <a:off x="5869300" y="4439950"/>
              <a:ext cx="58900" cy="456550"/>
            </a:xfrm>
            <a:custGeom>
              <a:rect b="b" l="l" r="r" t="t"/>
              <a:pathLst>
                <a:path extrusionOk="0" h="18262" w="2356">
                  <a:moveTo>
                    <a:pt x="1626" y="17898"/>
                  </a:moveTo>
                  <a:lnTo>
                    <a:pt x="1626" y="17898"/>
                  </a:lnTo>
                  <a:cubicBezTo>
                    <a:pt x="1625" y="17904"/>
                    <a:pt x="1624" y="17910"/>
                    <a:pt x="1624" y="17914"/>
                  </a:cubicBezTo>
                  <a:cubicBezTo>
                    <a:pt x="1625" y="17909"/>
                    <a:pt x="1625" y="17904"/>
                    <a:pt x="1626" y="17898"/>
                  </a:cubicBezTo>
                  <a:close/>
                  <a:moveTo>
                    <a:pt x="580" y="0"/>
                  </a:moveTo>
                  <a:lnTo>
                    <a:pt x="0" y="63"/>
                  </a:lnTo>
                  <a:cubicBezTo>
                    <a:pt x="700" y="6838"/>
                    <a:pt x="1707" y="17129"/>
                    <a:pt x="1626" y="17898"/>
                  </a:cubicBezTo>
                  <a:lnTo>
                    <a:pt x="1626" y="17898"/>
                  </a:lnTo>
                  <a:cubicBezTo>
                    <a:pt x="1636" y="17855"/>
                    <a:pt x="1682" y="17775"/>
                    <a:pt x="1776" y="17735"/>
                  </a:cubicBezTo>
                  <a:lnTo>
                    <a:pt x="2017" y="18262"/>
                  </a:lnTo>
                  <a:cubicBezTo>
                    <a:pt x="2275" y="18137"/>
                    <a:pt x="2356" y="18110"/>
                    <a:pt x="1472" y="8948"/>
                  </a:cubicBezTo>
                  <a:cubicBezTo>
                    <a:pt x="1044" y="4514"/>
                    <a:pt x="580" y="45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45"/>
            <p:cNvSpPr/>
            <p:nvPr/>
          </p:nvSpPr>
          <p:spPr>
            <a:xfrm>
              <a:off x="5476775" y="4038100"/>
              <a:ext cx="1939900" cy="905250"/>
            </a:xfrm>
            <a:custGeom>
              <a:rect b="b" l="l" r="r" t="t"/>
              <a:pathLst>
                <a:path extrusionOk="0" h="36210" w="77596">
                  <a:moveTo>
                    <a:pt x="59865" y="1"/>
                  </a:moveTo>
                  <a:cubicBezTo>
                    <a:pt x="50862" y="1"/>
                    <a:pt x="42424" y="4919"/>
                    <a:pt x="38049" y="13032"/>
                  </a:cubicBezTo>
                  <a:lnTo>
                    <a:pt x="36193" y="16458"/>
                  </a:lnTo>
                  <a:cubicBezTo>
                    <a:pt x="34141" y="20258"/>
                    <a:pt x="31179" y="23390"/>
                    <a:pt x="27647" y="25629"/>
                  </a:cubicBezTo>
                  <a:cubicBezTo>
                    <a:pt x="24123" y="27868"/>
                    <a:pt x="20028" y="29215"/>
                    <a:pt x="15710" y="29447"/>
                  </a:cubicBezTo>
                  <a:cubicBezTo>
                    <a:pt x="9769" y="29768"/>
                    <a:pt x="4220" y="32213"/>
                    <a:pt x="0" y="36209"/>
                  </a:cubicBezTo>
                  <a:lnTo>
                    <a:pt x="77596" y="36209"/>
                  </a:lnTo>
                  <a:lnTo>
                    <a:pt x="77596" y="2568"/>
                  </a:lnTo>
                  <a:lnTo>
                    <a:pt x="63884" y="329"/>
                  </a:lnTo>
                  <a:cubicBezTo>
                    <a:pt x="62539" y="108"/>
                    <a:pt x="61196" y="1"/>
                    <a:pt x="598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45"/>
            <p:cNvSpPr/>
            <p:nvPr/>
          </p:nvSpPr>
          <p:spPr>
            <a:xfrm>
              <a:off x="6448275" y="4724900"/>
              <a:ext cx="652150" cy="381700"/>
            </a:xfrm>
            <a:custGeom>
              <a:rect b="b" l="l" r="r" t="t"/>
              <a:pathLst>
                <a:path extrusionOk="0" h="15268" w="26086">
                  <a:moveTo>
                    <a:pt x="1885" y="1"/>
                  </a:moveTo>
                  <a:cubicBezTo>
                    <a:pt x="745" y="1"/>
                    <a:pt x="63" y="99"/>
                    <a:pt x="1" y="111"/>
                  </a:cubicBezTo>
                  <a:lnTo>
                    <a:pt x="81" y="681"/>
                  </a:lnTo>
                  <a:cubicBezTo>
                    <a:pt x="99" y="678"/>
                    <a:pt x="742" y="587"/>
                    <a:pt x="1840" y="587"/>
                  </a:cubicBezTo>
                  <a:cubicBezTo>
                    <a:pt x="3412" y="587"/>
                    <a:pt x="5918" y="774"/>
                    <a:pt x="8859" y="1672"/>
                  </a:cubicBezTo>
                  <a:cubicBezTo>
                    <a:pt x="13462" y="3081"/>
                    <a:pt x="20109" y="6587"/>
                    <a:pt x="25595" y="15267"/>
                  </a:cubicBezTo>
                  <a:lnTo>
                    <a:pt x="26086" y="14955"/>
                  </a:lnTo>
                  <a:cubicBezTo>
                    <a:pt x="20492" y="6114"/>
                    <a:pt x="13703" y="2546"/>
                    <a:pt x="9002" y="1110"/>
                  </a:cubicBezTo>
                  <a:cubicBezTo>
                    <a:pt x="6012" y="197"/>
                    <a:pt x="3493" y="1"/>
                    <a:pt x="1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45"/>
            <p:cNvSpPr/>
            <p:nvPr/>
          </p:nvSpPr>
          <p:spPr>
            <a:xfrm>
              <a:off x="6978175" y="4593400"/>
              <a:ext cx="169525" cy="367125"/>
            </a:xfrm>
            <a:custGeom>
              <a:rect b="b" l="l" r="r" t="t"/>
              <a:pathLst>
                <a:path extrusionOk="0" h="14685" w="6781">
                  <a:moveTo>
                    <a:pt x="6326" y="0"/>
                  </a:moveTo>
                  <a:lnTo>
                    <a:pt x="5755" y="27"/>
                  </a:lnTo>
                  <a:cubicBezTo>
                    <a:pt x="5755" y="125"/>
                    <a:pt x="6183" y="9965"/>
                    <a:pt x="1" y="14211"/>
                  </a:cubicBezTo>
                  <a:lnTo>
                    <a:pt x="331" y="14684"/>
                  </a:lnTo>
                  <a:cubicBezTo>
                    <a:pt x="6781" y="10259"/>
                    <a:pt x="6335" y="98"/>
                    <a:pt x="6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45"/>
            <p:cNvSpPr/>
            <p:nvPr/>
          </p:nvSpPr>
          <p:spPr>
            <a:xfrm>
              <a:off x="6711675" y="4377050"/>
              <a:ext cx="173525" cy="430700"/>
            </a:xfrm>
            <a:custGeom>
              <a:rect b="b" l="l" r="r" t="t"/>
              <a:pathLst>
                <a:path extrusionOk="0" h="17228" w="6941">
                  <a:moveTo>
                    <a:pt x="420" y="1"/>
                  </a:moveTo>
                  <a:lnTo>
                    <a:pt x="0" y="393"/>
                  </a:lnTo>
                  <a:cubicBezTo>
                    <a:pt x="63" y="465"/>
                    <a:pt x="6281" y="7307"/>
                    <a:pt x="3042" y="17049"/>
                  </a:cubicBezTo>
                  <a:lnTo>
                    <a:pt x="3587" y="17227"/>
                  </a:lnTo>
                  <a:cubicBezTo>
                    <a:pt x="6941" y="7155"/>
                    <a:pt x="491" y="72"/>
                    <a:pt x="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45"/>
            <p:cNvSpPr/>
            <p:nvPr/>
          </p:nvSpPr>
          <p:spPr>
            <a:xfrm>
              <a:off x="6633600" y="4267325"/>
              <a:ext cx="176225" cy="176225"/>
            </a:xfrm>
            <a:custGeom>
              <a:rect b="b" l="l" r="r" t="t"/>
              <a:pathLst>
                <a:path extrusionOk="0" h="7049" w="7049">
                  <a:moveTo>
                    <a:pt x="3525" y="1"/>
                  </a:moveTo>
                  <a:cubicBezTo>
                    <a:pt x="1580" y="1"/>
                    <a:pt x="1" y="1580"/>
                    <a:pt x="1" y="3524"/>
                  </a:cubicBezTo>
                  <a:cubicBezTo>
                    <a:pt x="1" y="5469"/>
                    <a:pt x="1580" y="7048"/>
                    <a:pt x="3525" y="7048"/>
                  </a:cubicBezTo>
                  <a:cubicBezTo>
                    <a:pt x="5470" y="7048"/>
                    <a:pt x="7049" y="5469"/>
                    <a:pt x="7049" y="3524"/>
                  </a:cubicBezTo>
                  <a:cubicBezTo>
                    <a:pt x="7049" y="1580"/>
                    <a:pt x="5470" y="1"/>
                    <a:pt x="3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45"/>
            <p:cNvSpPr/>
            <p:nvPr/>
          </p:nvSpPr>
          <p:spPr>
            <a:xfrm>
              <a:off x="7042425" y="4487900"/>
              <a:ext cx="190475" cy="190475"/>
            </a:xfrm>
            <a:custGeom>
              <a:rect b="b" l="l" r="r" t="t"/>
              <a:pathLst>
                <a:path extrusionOk="0" h="7619" w="7619">
                  <a:moveTo>
                    <a:pt x="3809" y="0"/>
                  </a:moveTo>
                  <a:cubicBezTo>
                    <a:pt x="1704" y="0"/>
                    <a:pt x="0" y="1704"/>
                    <a:pt x="0" y="3810"/>
                  </a:cubicBezTo>
                  <a:cubicBezTo>
                    <a:pt x="0" y="5915"/>
                    <a:pt x="1704" y="7619"/>
                    <a:pt x="3809" y="7619"/>
                  </a:cubicBezTo>
                  <a:cubicBezTo>
                    <a:pt x="5906" y="7619"/>
                    <a:pt x="7619" y="5915"/>
                    <a:pt x="7619" y="3810"/>
                  </a:cubicBezTo>
                  <a:cubicBezTo>
                    <a:pt x="7619" y="1704"/>
                    <a:pt x="5906" y="0"/>
                    <a:pt x="3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45"/>
            <p:cNvSpPr/>
            <p:nvPr/>
          </p:nvSpPr>
          <p:spPr>
            <a:xfrm>
              <a:off x="6392975" y="4695750"/>
              <a:ext cx="116875" cy="116900"/>
            </a:xfrm>
            <a:custGeom>
              <a:rect b="b" l="l" r="r" t="t"/>
              <a:pathLst>
                <a:path extrusionOk="0" h="4676" w="4675">
                  <a:moveTo>
                    <a:pt x="2337" y="1"/>
                  </a:moveTo>
                  <a:cubicBezTo>
                    <a:pt x="1053" y="1"/>
                    <a:pt x="0" y="1045"/>
                    <a:pt x="0" y="2338"/>
                  </a:cubicBezTo>
                  <a:cubicBezTo>
                    <a:pt x="0" y="3632"/>
                    <a:pt x="1053" y="4675"/>
                    <a:pt x="2337" y="4675"/>
                  </a:cubicBezTo>
                  <a:cubicBezTo>
                    <a:pt x="3631" y="4675"/>
                    <a:pt x="4675" y="3632"/>
                    <a:pt x="4675" y="2338"/>
                  </a:cubicBezTo>
                  <a:cubicBezTo>
                    <a:pt x="4675" y="1045"/>
                    <a:pt x="3631" y="1"/>
                    <a:pt x="2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45"/>
            <p:cNvSpPr/>
            <p:nvPr/>
          </p:nvSpPr>
          <p:spPr>
            <a:xfrm>
              <a:off x="6705650" y="4624175"/>
              <a:ext cx="113100" cy="108175"/>
            </a:xfrm>
            <a:custGeom>
              <a:rect b="b" l="l" r="r" t="t"/>
              <a:pathLst>
                <a:path extrusionOk="0" h="4327" w="4524">
                  <a:moveTo>
                    <a:pt x="518" y="0"/>
                  </a:moveTo>
                  <a:lnTo>
                    <a:pt x="0" y="250"/>
                  </a:lnTo>
                  <a:cubicBezTo>
                    <a:pt x="54" y="357"/>
                    <a:pt x="1303" y="2944"/>
                    <a:pt x="4283" y="4327"/>
                  </a:cubicBezTo>
                  <a:lnTo>
                    <a:pt x="4523" y="3801"/>
                  </a:lnTo>
                  <a:cubicBezTo>
                    <a:pt x="1740" y="2507"/>
                    <a:pt x="536" y="27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45"/>
            <p:cNvSpPr/>
            <p:nvPr/>
          </p:nvSpPr>
          <p:spPr>
            <a:xfrm>
              <a:off x="6966800" y="4743700"/>
              <a:ext cx="68275" cy="166850"/>
            </a:xfrm>
            <a:custGeom>
              <a:rect b="b" l="l" r="r" t="t"/>
              <a:pathLst>
                <a:path extrusionOk="0" h="6674" w="2731">
                  <a:moveTo>
                    <a:pt x="393" y="1"/>
                  </a:moveTo>
                  <a:lnTo>
                    <a:pt x="393" y="1"/>
                  </a:lnTo>
                  <a:cubicBezTo>
                    <a:pt x="376" y="161"/>
                    <a:pt x="1" y="4024"/>
                    <a:pt x="2294" y="6674"/>
                  </a:cubicBezTo>
                  <a:lnTo>
                    <a:pt x="2731" y="6290"/>
                  </a:lnTo>
                  <a:cubicBezTo>
                    <a:pt x="599" y="3837"/>
                    <a:pt x="964" y="99"/>
                    <a:pt x="964" y="63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45"/>
            <p:cNvSpPr/>
            <p:nvPr/>
          </p:nvSpPr>
          <p:spPr>
            <a:xfrm>
              <a:off x="6923325" y="4677250"/>
              <a:ext cx="98150" cy="98375"/>
            </a:xfrm>
            <a:custGeom>
              <a:rect b="b" l="l" r="r" t="t"/>
              <a:pathLst>
                <a:path extrusionOk="0" h="3935" w="3926">
                  <a:moveTo>
                    <a:pt x="1963" y="0"/>
                  </a:moveTo>
                  <a:cubicBezTo>
                    <a:pt x="884" y="0"/>
                    <a:pt x="0" y="884"/>
                    <a:pt x="0" y="1963"/>
                  </a:cubicBezTo>
                  <a:cubicBezTo>
                    <a:pt x="0" y="3051"/>
                    <a:pt x="884" y="3935"/>
                    <a:pt x="1963" y="3935"/>
                  </a:cubicBezTo>
                  <a:cubicBezTo>
                    <a:pt x="3051" y="3935"/>
                    <a:pt x="3926" y="3051"/>
                    <a:pt x="3926" y="1963"/>
                  </a:cubicBezTo>
                  <a:cubicBezTo>
                    <a:pt x="3926" y="884"/>
                    <a:pt x="3051" y="0"/>
                    <a:pt x="19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45"/>
            <p:cNvSpPr/>
            <p:nvPr/>
          </p:nvSpPr>
          <p:spPr>
            <a:xfrm>
              <a:off x="6642300" y="4576225"/>
              <a:ext cx="90125" cy="90125"/>
            </a:xfrm>
            <a:custGeom>
              <a:rect b="b" l="l" r="r" t="t"/>
              <a:pathLst>
                <a:path extrusionOk="0" h="3605" w="3605">
                  <a:moveTo>
                    <a:pt x="1803" y="0"/>
                  </a:moveTo>
                  <a:cubicBezTo>
                    <a:pt x="804" y="0"/>
                    <a:pt x="1" y="812"/>
                    <a:pt x="1" y="1802"/>
                  </a:cubicBezTo>
                  <a:cubicBezTo>
                    <a:pt x="1" y="2801"/>
                    <a:pt x="804" y="3604"/>
                    <a:pt x="1803" y="3604"/>
                  </a:cubicBezTo>
                  <a:cubicBezTo>
                    <a:pt x="2793" y="3604"/>
                    <a:pt x="3605" y="2801"/>
                    <a:pt x="3605" y="1802"/>
                  </a:cubicBezTo>
                  <a:cubicBezTo>
                    <a:pt x="3605" y="812"/>
                    <a:pt x="2793" y="0"/>
                    <a:pt x="18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45"/>
            <p:cNvSpPr/>
            <p:nvPr/>
          </p:nvSpPr>
          <p:spPr>
            <a:xfrm>
              <a:off x="6699625" y="4303225"/>
              <a:ext cx="28800" cy="21900"/>
            </a:xfrm>
            <a:custGeom>
              <a:rect b="b" l="l" r="r" t="t"/>
              <a:pathLst>
                <a:path extrusionOk="0" h="876" w="1152">
                  <a:moveTo>
                    <a:pt x="580" y="1"/>
                  </a:moveTo>
                  <a:cubicBezTo>
                    <a:pt x="259" y="1"/>
                    <a:pt x="1" y="197"/>
                    <a:pt x="1" y="438"/>
                  </a:cubicBezTo>
                  <a:cubicBezTo>
                    <a:pt x="1" y="679"/>
                    <a:pt x="259" y="875"/>
                    <a:pt x="580" y="875"/>
                  </a:cubicBezTo>
                  <a:cubicBezTo>
                    <a:pt x="902" y="875"/>
                    <a:pt x="1151" y="679"/>
                    <a:pt x="1151" y="438"/>
                  </a:cubicBezTo>
                  <a:cubicBezTo>
                    <a:pt x="1151" y="197"/>
                    <a:pt x="902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45"/>
            <p:cNvSpPr/>
            <p:nvPr/>
          </p:nvSpPr>
          <p:spPr>
            <a:xfrm>
              <a:off x="7138975" y="4522700"/>
              <a:ext cx="28800" cy="22100"/>
            </a:xfrm>
            <a:custGeom>
              <a:rect b="b" l="l" r="r" t="t"/>
              <a:pathLst>
                <a:path extrusionOk="0" h="884" w="1152">
                  <a:moveTo>
                    <a:pt x="581" y="0"/>
                  </a:moveTo>
                  <a:cubicBezTo>
                    <a:pt x="260" y="0"/>
                    <a:pt x="1" y="196"/>
                    <a:pt x="1" y="446"/>
                  </a:cubicBezTo>
                  <a:cubicBezTo>
                    <a:pt x="1" y="687"/>
                    <a:pt x="260" y="883"/>
                    <a:pt x="581" y="883"/>
                  </a:cubicBezTo>
                  <a:cubicBezTo>
                    <a:pt x="893" y="883"/>
                    <a:pt x="1152" y="687"/>
                    <a:pt x="1152" y="446"/>
                  </a:cubicBezTo>
                  <a:cubicBezTo>
                    <a:pt x="1152" y="196"/>
                    <a:pt x="893" y="0"/>
                    <a:pt x="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45"/>
            <p:cNvSpPr/>
            <p:nvPr/>
          </p:nvSpPr>
          <p:spPr>
            <a:xfrm>
              <a:off x="6410800" y="4760625"/>
              <a:ext cx="15425" cy="15475"/>
            </a:xfrm>
            <a:custGeom>
              <a:rect b="b" l="l" r="r" t="t"/>
              <a:pathLst>
                <a:path extrusionOk="0" h="619" w="617">
                  <a:moveTo>
                    <a:pt x="250" y="1"/>
                  </a:moveTo>
                  <a:cubicBezTo>
                    <a:pt x="213" y="1"/>
                    <a:pt x="177" y="10"/>
                    <a:pt x="144" y="29"/>
                  </a:cubicBezTo>
                  <a:cubicBezTo>
                    <a:pt x="28" y="91"/>
                    <a:pt x="1" y="278"/>
                    <a:pt x="90" y="430"/>
                  </a:cubicBezTo>
                  <a:cubicBezTo>
                    <a:pt x="162" y="548"/>
                    <a:pt x="273" y="618"/>
                    <a:pt x="373" y="618"/>
                  </a:cubicBezTo>
                  <a:cubicBezTo>
                    <a:pt x="409" y="618"/>
                    <a:pt x="443" y="609"/>
                    <a:pt x="474" y="591"/>
                  </a:cubicBezTo>
                  <a:cubicBezTo>
                    <a:pt x="598" y="528"/>
                    <a:pt x="616" y="341"/>
                    <a:pt x="527" y="180"/>
                  </a:cubicBezTo>
                  <a:cubicBezTo>
                    <a:pt x="462" y="69"/>
                    <a:pt x="353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45"/>
            <p:cNvSpPr/>
            <p:nvPr/>
          </p:nvSpPr>
          <p:spPr>
            <a:xfrm>
              <a:off x="6667725" y="4590975"/>
              <a:ext cx="16325" cy="14825"/>
            </a:xfrm>
            <a:custGeom>
              <a:rect b="b" l="l" r="r" t="t"/>
              <a:pathLst>
                <a:path extrusionOk="0" h="593" w="653">
                  <a:moveTo>
                    <a:pt x="403" y="0"/>
                  </a:moveTo>
                  <a:cubicBezTo>
                    <a:pt x="316" y="0"/>
                    <a:pt x="220" y="42"/>
                    <a:pt x="144" y="124"/>
                  </a:cubicBezTo>
                  <a:cubicBezTo>
                    <a:pt x="19" y="258"/>
                    <a:pt x="1" y="445"/>
                    <a:pt x="108" y="543"/>
                  </a:cubicBezTo>
                  <a:cubicBezTo>
                    <a:pt x="144" y="576"/>
                    <a:pt x="193" y="592"/>
                    <a:pt x="247" y="592"/>
                  </a:cubicBezTo>
                  <a:cubicBezTo>
                    <a:pt x="337" y="592"/>
                    <a:pt x="440" y="547"/>
                    <a:pt x="518" y="463"/>
                  </a:cubicBezTo>
                  <a:cubicBezTo>
                    <a:pt x="634" y="329"/>
                    <a:pt x="652" y="151"/>
                    <a:pt x="554" y="52"/>
                  </a:cubicBezTo>
                  <a:cubicBezTo>
                    <a:pt x="512" y="18"/>
                    <a:pt x="459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45"/>
            <p:cNvSpPr/>
            <p:nvPr/>
          </p:nvSpPr>
          <p:spPr>
            <a:xfrm>
              <a:off x="6960575" y="4721800"/>
              <a:ext cx="16300" cy="14850"/>
            </a:xfrm>
            <a:custGeom>
              <a:rect b="b" l="l" r="r" t="t"/>
              <a:pathLst>
                <a:path extrusionOk="0" h="594" w="652">
                  <a:moveTo>
                    <a:pt x="402" y="0"/>
                  </a:moveTo>
                  <a:cubicBezTo>
                    <a:pt x="316" y="0"/>
                    <a:pt x="220" y="45"/>
                    <a:pt x="143" y="127"/>
                  </a:cubicBezTo>
                  <a:cubicBezTo>
                    <a:pt x="18" y="261"/>
                    <a:pt x="0" y="449"/>
                    <a:pt x="107" y="538"/>
                  </a:cubicBezTo>
                  <a:cubicBezTo>
                    <a:pt x="145" y="576"/>
                    <a:pt x="196" y="594"/>
                    <a:pt x="252" y="594"/>
                  </a:cubicBezTo>
                  <a:cubicBezTo>
                    <a:pt x="340" y="594"/>
                    <a:pt x="438" y="549"/>
                    <a:pt x="509" y="466"/>
                  </a:cubicBezTo>
                  <a:cubicBezTo>
                    <a:pt x="634" y="333"/>
                    <a:pt x="651" y="145"/>
                    <a:pt x="544" y="56"/>
                  </a:cubicBezTo>
                  <a:cubicBezTo>
                    <a:pt x="506" y="18"/>
                    <a:pt x="456" y="0"/>
                    <a:pt x="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0" name="Google Shape;4480;p45"/>
          <p:cNvSpPr txBox="1"/>
          <p:nvPr>
            <p:ph type="title"/>
          </p:nvPr>
        </p:nvSpPr>
        <p:spPr>
          <a:xfrm>
            <a:off x="1537050" y="1375125"/>
            <a:ext cx="6069900" cy="25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8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2" name="Google Shape;4482;p46"/>
          <p:cNvGrpSpPr/>
          <p:nvPr/>
        </p:nvGrpSpPr>
        <p:grpSpPr>
          <a:xfrm>
            <a:off x="-762000" y="-142875"/>
            <a:ext cx="11982226" cy="5990883"/>
            <a:chOff x="-762000" y="-142875"/>
            <a:chExt cx="11982226" cy="5990883"/>
          </a:xfrm>
        </p:grpSpPr>
        <p:sp>
          <p:nvSpPr>
            <p:cNvPr id="4483" name="Google Shape;4483;p46"/>
            <p:cNvSpPr/>
            <p:nvPr/>
          </p:nvSpPr>
          <p:spPr>
            <a:xfrm>
              <a:off x="-110475" y="-142875"/>
              <a:ext cx="9401373" cy="5308709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46"/>
            <p:cNvSpPr/>
            <p:nvPr/>
          </p:nvSpPr>
          <p:spPr>
            <a:xfrm>
              <a:off x="719621" y="247437"/>
              <a:ext cx="4356325" cy="1682831"/>
            </a:xfrm>
            <a:custGeom>
              <a:rect b="b" l="l" r="r" t="t"/>
              <a:pathLst>
                <a:path extrusionOk="0" h="43086" w="130195">
                  <a:moveTo>
                    <a:pt x="58576" y="1"/>
                  </a:moveTo>
                  <a:cubicBezTo>
                    <a:pt x="53602" y="1"/>
                    <a:pt x="48638" y="588"/>
                    <a:pt x="45061" y="1754"/>
                  </a:cubicBezTo>
                  <a:lnTo>
                    <a:pt x="3105" y="15421"/>
                  </a:lnTo>
                  <a:lnTo>
                    <a:pt x="1" y="40998"/>
                  </a:lnTo>
                  <a:lnTo>
                    <a:pt x="130195" y="43085"/>
                  </a:lnTo>
                  <a:lnTo>
                    <a:pt x="119864" y="15725"/>
                  </a:lnTo>
                  <a:lnTo>
                    <a:pt x="71432" y="1549"/>
                  </a:lnTo>
                  <a:cubicBezTo>
                    <a:pt x="67888" y="514"/>
                    <a:pt x="63227" y="1"/>
                    <a:pt x="5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46"/>
            <p:cNvSpPr/>
            <p:nvPr/>
          </p:nvSpPr>
          <p:spPr>
            <a:xfrm>
              <a:off x="2433029" y="-9525"/>
              <a:ext cx="8773513" cy="2324781"/>
            </a:xfrm>
            <a:custGeom>
              <a:rect b="b" l="l" r="r" t="t"/>
              <a:pathLst>
                <a:path extrusionOk="0" h="59522" w="262209">
                  <a:moveTo>
                    <a:pt x="86689" y="1"/>
                  </a:moveTo>
                  <a:cubicBezTo>
                    <a:pt x="79326" y="1"/>
                    <a:pt x="71979" y="814"/>
                    <a:pt x="66686" y="2428"/>
                  </a:cubicBezTo>
                  <a:lnTo>
                    <a:pt x="4586" y="21313"/>
                  </a:lnTo>
                  <a:lnTo>
                    <a:pt x="1" y="56649"/>
                  </a:lnTo>
                  <a:lnTo>
                    <a:pt x="192677" y="59522"/>
                  </a:lnTo>
                  <a:lnTo>
                    <a:pt x="262208" y="26452"/>
                  </a:lnTo>
                  <a:lnTo>
                    <a:pt x="231074" y="26782"/>
                  </a:lnTo>
                  <a:cubicBezTo>
                    <a:pt x="230068" y="26793"/>
                    <a:pt x="229063" y="26798"/>
                    <a:pt x="228060" y="26798"/>
                  </a:cubicBezTo>
                  <a:cubicBezTo>
                    <a:pt x="208028" y="26798"/>
                    <a:pt x="188697" y="24603"/>
                    <a:pt x="174041" y="20635"/>
                  </a:cubicBezTo>
                  <a:lnTo>
                    <a:pt x="105706" y="2142"/>
                  </a:lnTo>
                  <a:cubicBezTo>
                    <a:pt x="100465" y="711"/>
                    <a:pt x="93571" y="1"/>
                    <a:pt x="86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46"/>
            <p:cNvSpPr/>
            <p:nvPr/>
          </p:nvSpPr>
          <p:spPr>
            <a:xfrm>
              <a:off x="-393775" y="303408"/>
              <a:ext cx="7472321" cy="1569721"/>
            </a:xfrm>
            <a:custGeom>
              <a:rect b="b" l="l" r="r" t="t"/>
              <a:pathLst>
                <a:path extrusionOk="0" h="40190" w="223321">
                  <a:moveTo>
                    <a:pt x="84924" y="0"/>
                  </a:moveTo>
                  <a:cubicBezTo>
                    <a:pt x="81832" y="0"/>
                    <a:pt x="78674" y="328"/>
                    <a:pt x="76026" y="1080"/>
                  </a:cubicBezTo>
                  <a:cubicBezTo>
                    <a:pt x="75883" y="1115"/>
                    <a:pt x="75740" y="1160"/>
                    <a:pt x="75597" y="1204"/>
                  </a:cubicBezTo>
                  <a:lnTo>
                    <a:pt x="60548" y="5781"/>
                  </a:lnTo>
                  <a:cubicBezTo>
                    <a:pt x="53141" y="8036"/>
                    <a:pt x="42941" y="9255"/>
                    <a:pt x="32485" y="9255"/>
                  </a:cubicBezTo>
                  <a:cubicBezTo>
                    <a:pt x="28710" y="9255"/>
                    <a:pt x="24902" y="9096"/>
                    <a:pt x="21179" y="8769"/>
                  </a:cubicBezTo>
                  <a:lnTo>
                    <a:pt x="2275" y="7101"/>
                  </a:lnTo>
                  <a:lnTo>
                    <a:pt x="0" y="40189"/>
                  </a:lnTo>
                  <a:lnTo>
                    <a:pt x="156315" y="37781"/>
                  </a:lnTo>
                  <a:lnTo>
                    <a:pt x="223321" y="15817"/>
                  </a:lnTo>
                  <a:lnTo>
                    <a:pt x="197503" y="19867"/>
                  </a:lnTo>
                  <a:cubicBezTo>
                    <a:pt x="190195" y="21009"/>
                    <a:pt x="182085" y="21589"/>
                    <a:pt x="173940" y="21589"/>
                  </a:cubicBezTo>
                  <a:cubicBezTo>
                    <a:pt x="168276" y="21589"/>
                    <a:pt x="162595" y="21309"/>
                    <a:pt x="157154" y="20741"/>
                  </a:cubicBezTo>
                  <a:cubicBezTo>
                    <a:pt x="152229" y="20233"/>
                    <a:pt x="148741" y="18966"/>
                    <a:pt x="148125" y="17467"/>
                  </a:cubicBezTo>
                  <a:cubicBezTo>
                    <a:pt x="147294" y="15456"/>
                    <a:pt x="141361" y="13964"/>
                    <a:pt x="134466" y="13964"/>
                  </a:cubicBezTo>
                  <a:cubicBezTo>
                    <a:pt x="133959" y="13964"/>
                    <a:pt x="133448" y="13972"/>
                    <a:pt x="132933" y="13988"/>
                  </a:cubicBezTo>
                  <a:lnTo>
                    <a:pt x="112423" y="14613"/>
                  </a:lnTo>
                  <a:cubicBezTo>
                    <a:pt x="111810" y="14632"/>
                    <a:pt x="111204" y="14641"/>
                    <a:pt x="110605" y="14641"/>
                  </a:cubicBezTo>
                  <a:cubicBezTo>
                    <a:pt x="100399" y="14641"/>
                    <a:pt x="92498" y="11914"/>
                    <a:pt x="94697" y="8948"/>
                  </a:cubicBezTo>
                  <a:lnTo>
                    <a:pt x="97927" y="4612"/>
                  </a:lnTo>
                  <a:cubicBezTo>
                    <a:pt x="99853" y="2019"/>
                    <a:pt x="92592" y="0"/>
                    <a:pt x="84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46"/>
            <p:cNvSpPr/>
            <p:nvPr/>
          </p:nvSpPr>
          <p:spPr>
            <a:xfrm>
              <a:off x="-279441" y="65115"/>
              <a:ext cx="11499667" cy="5782893"/>
            </a:xfrm>
            <a:custGeom>
              <a:rect b="b" l="l" r="r" t="t"/>
              <a:pathLst>
                <a:path extrusionOk="0" h="148061" w="343684">
                  <a:moveTo>
                    <a:pt x="156832" y="1"/>
                  </a:moveTo>
                  <a:cubicBezTo>
                    <a:pt x="152620" y="1"/>
                    <a:pt x="148318" y="451"/>
                    <a:pt x="144726" y="1480"/>
                  </a:cubicBezTo>
                  <a:cubicBezTo>
                    <a:pt x="144566" y="1525"/>
                    <a:pt x="144405" y="1569"/>
                    <a:pt x="144245" y="1623"/>
                  </a:cubicBezTo>
                  <a:lnTo>
                    <a:pt x="81164" y="20161"/>
                  </a:lnTo>
                  <a:cubicBezTo>
                    <a:pt x="64526" y="25049"/>
                    <a:pt x="42473" y="28118"/>
                    <a:pt x="18824" y="28823"/>
                  </a:cubicBezTo>
                  <a:lnTo>
                    <a:pt x="0" y="29385"/>
                  </a:lnTo>
                  <a:lnTo>
                    <a:pt x="4782" y="144858"/>
                  </a:lnTo>
                  <a:lnTo>
                    <a:pt x="332550" y="148061"/>
                  </a:lnTo>
                  <a:lnTo>
                    <a:pt x="343683" y="21356"/>
                  </a:lnTo>
                  <a:lnTo>
                    <a:pt x="330284" y="24023"/>
                  </a:lnTo>
                  <a:cubicBezTo>
                    <a:pt x="317026" y="26102"/>
                    <a:pt x="288331" y="28557"/>
                    <a:pt x="268080" y="28557"/>
                  </a:cubicBezTo>
                  <a:cubicBezTo>
                    <a:pt x="262783" y="28557"/>
                    <a:pt x="258063" y="28389"/>
                    <a:pt x="254348" y="28002"/>
                  </a:cubicBezTo>
                  <a:cubicBezTo>
                    <a:pt x="247711" y="27315"/>
                    <a:pt x="242992" y="25602"/>
                    <a:pt x="242162" y="23586"/>
                  </a:cubicBezTo>
                  <a:cubicBezTo>
                    <a:pt x="241037" y="20854"/>
                    <a:pt x="232990" y="18845"/>
                    <a:pt x="223649" y="18845"/>
                  </a:cubicBezTo>
                  <a:cubicBezTo>
                    <a:pt x="222987" y="18845"/>
                    <a:pt x="222317" y="18855"/>
                    <a:pt x="221644" y="18876"/>
                  </a:cubicBezTo>
                  <a:lnTo>
                    <a:pt x="208565" y="19277"/>
                  </a:lnTo>
                  <a:cubicBezTo>
                    <a:pt x="207353" y="19315"/>
                    <a:pt x="206153" y="19333"/>
                    <a:pt x="204969" y="19333"/>
                  </a:cubicBezTo>
                  <a:cubicBezTo>
                    <a:pt x="184530" y="19333"/>
                    <a:pt x="168702" y="13876"/>
                    <a:pt x="173104" y="7948"/>
                  </a:cubicBezTo>
                  <a:lnTo>
                    <a:pt x="174398" y="6217"/>
                  </a:lnTo>
                  <a:cubicBezTo>
                    <a:pt x="176997" y="2717"/>
                    <a:pt x="167185" y="1"/>
                    <a:pt x="156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88" name="Google Shape;4488;p46"/>
            <p:cNvGrpSpPr/>
            <p:nvPr/>
          </p:nvGrpSpPr>
          <p:grpSpPr>
            <a:xfrm flipH="1">
              <a:off x="4006197" y="3725542"/>
              <a:ext cx="788549" cy="1164956"/>
              <a:chOff x="-762000" y="2760516"/>
              <a:chExt cx="1473372" cy="2176672"/>
            </a:xfrm>
          </p:grpSpPr>
          <p:sp>
            <p:nvSpPr>
              <p:cNvPr id="4489" name="Google Shape;4489;p46"/>
              <p:cNvSpPr/>
              <p:nvPr/>
            </p:nvSpPr>
            <p:spPr>
              <a:xfrm>
                <a:off x="-419739" y="2760516"/>
                <a:ext cx="788577" cy="667224"/>
              </a:xfrm>
              <a:custGeom>
                <a:rect b="b" l="l" r="r" t="t"/>
                <a:pathLst>
                  <a:path extrusionOk="0" h="21113" w="24953">
                    <a:moveTo>
                      <a:pt x="12476" y="1"/>
                    </a:moveTo>
                    <a:cubicBezTo>
                      <a:pt x="11473" y="1"/>
                      <a:pt x="10469" y="496"/>
                      <a:pt x="9894" y="1486"/>
                    </a:cubicBezTo>
                    <a:lnTo>
                      <a:pt x="1151" y="16643"/>
                    </a:lnTo>
                    <a:cubicBezTo>
                      <a:pt x="0" y="18632"/>
                      <a:pt x="1437" y="21112"/>
                      <a:pt x="3729" y="21112"/>
                    </a:cubicBezTo>
                    <a:lnTo>
                      <a:pt x="21232" y="21112"/>
                    </a:lnTo>
                    <a:cubicBezTo>
                      <a:pt x="23525" y="21112"/>
                      <a:pt x="24952" y="18632"/>
                      <a:pt x="23811" y="16643"/>
                    </a:cubicBezTo>
                    <a:lnTo>
                      <a:pt x="22009" y="13529"/>
                    </a:lnTo>
                    <a:lnTo>
                      <a:pt x="19430" y="9069"/>
                    </a:lnTo>
                    <a:lnTo>
                      <a:pt x="15059" y="1486"/>
                    </a:lnTo>
                    <a:cubicBezTo>
                      <a:pt x="14484" y="496"/>
                      <a:pt x="13480" y="1"/>
                      <a:pt x="12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0" name="Google Shape;4490;p46"/>
              <p:cNvSpPr/>
              <p:nvPr/>
            </p:nvSpPr>
            <p:spPr>
              <a:xfrm>
                <a:off x="-613434" y="3149171"/>
                <a:ext cx="1175961" cy="995226"/>
              </a:xfrm>
              <a:custGeom>
                <a:rect b="b" l="l" r="r" t="t"/>
                <a:pathLst>
                  <a:path extrusionOk="0" h="31492" w="37211">
                    <a:moveTo>
                      <a:pt x="18606" y="0"/>
                    </a:moveTo>
                    <a:cubicBezTo>
                      <a:pt x="17111" y="0"/>
                      <a:pt x="15617" y="741"/>
                      <a:pt x="14765" y="2221"/>
                    </a:cubicBezTo>
                    <a:lnTo>
                      <a:pt x="8235" y="13524"/>
                    </a:lnTo>
                    <a:lnTo>
                      <a:pt x="3034" y="22526"/>
                    </a:lnTo>
                    <a:lnTo>
                      <a:pt x="1713" y="24827"/>
                    </a:lnTo>
                    <a:cubicBezTo>
                      <a:pt x="1" y="27789"/>
                      <a:pt x="2142" y="31491"/>
                      <a:pt x="5558" y="31491"/>
                    </a:cubicBezTo>
                    <a:lnTo>
                      <a:pt x="31661" y="31491"/>
                    </a:lnTo>
                    <a:cubicBezTo>
                      <a:pt x="35078" y="31491"/>
                      <a:pt x="37210" y="27789"/>
                      <a:pt x="35506" y="24827"/>
                    </a:cubicBezTo>
                    <a:lnTo>
                      <a:pt x="28976" y="13524"/>
                    </a:lnTo>
                    <a:lnTo>
                      <a:pt x="22455" y="2221"/>
                    </a:lnTo>
                    <a:cubicBezTo>
                      <a:pt x="21598" y="741"/>
                      <a:pt x="20102" y="0"/>
                      <a:pt x="186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1" name="Google Shape;4491;p46"/>
              <p:cNvSpPr/>
              <p:nvPr/>
            </p:nvSpPr>
            <p:spPr>
              <a:xfrm>
                <a:off x="-762000" y="3690469"/>
                <a:ext cx="1473372" cy="1246719"/>
              </a:xfrm>
              <a:custGeom>
                <a:rect b="b" l="l" r="r" t="t"/>
                <a:pathLst>
                  <a:path extrusionOk="0" h="39450" w="46622">
                    <a:moveTo>
                      <a:pt x="23311" y="0"/>
                    </a:moveTo>
                    <a:cubicBezTo>
                      <a:pt x="21437" y="0"/>
                      <a:pt x="19564" y="928"/>
                      <a:pt x="18493" y="2784"/>
                    </a:cubicBezTo>
                    <a:lnTo>
                      <a:pt x="10313" y="16941"/>
                    </a:lnTo>
                    <a:lnTo>
                      <a:pt x="2141" y="31099"/>
                    </a:lnTo>
                    <a:cubicBezTo>
                      <a:pt x="0" y="34810"/>
                      <a:pt x="2676" y="39449"/>
                      <a:pt x="6959" y="39449"/>
                    </a:cubicBezTo>
                    <a:lnTo>
                      <a:pt x="39654" y="39449"/>
                    </a:lnTo>
                    <a:cubicBezTo>
                      <a:pt x="43936" y="39449"/>
                      <a:pt x="46622" y="34810"/>
                      <a:pt x="44472" y="31099"/>
                    </a:cubicBezTo>
                    <a:lnTo>
                      <a:pt x="36300" y="16941"/>
                    </a:lnTo>
                    <a:lnTo>
                      <a:pt x="28128" y="2784"/>
                    </a:lnTo>
                    <a:cubicBezTo>
                      <a:pt x="27058" y="928"/>
                      <a:pt x="25184" y="0"/>
                      <a:pt x="23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2" name="Google Shape;4492;p46"/>
              <p:cNvSpPr/>
              <p:nvPr/>
            </p:nvSpPr>
            <p:spPr>
              <a:xfrm>
                <a:off x="-194757" y="3188075"/>
                <a:ext cx="563599" cy="239673"/>
              </a:xfrm>
              <a:custGeom>
                <a:rect b="b" l="l" r="r" t="t"/>
                <a:pathLst>
                  <a:path extrusionOk="0" h="7584" w="17834">
                    <a:moveTo>
                      <a:pt x="14890" y="0"/>
                    </a:moveTo>
                    <a:lnTo>
                      <a:pt x="13792" y="1098"/>
                    </a:lnTo>
                    <a:cubicBezTo>
                      <a:pt x="12963" y="1936"/>
                      <a:pt x="11839" y="2400"/>
                      <a:pt x="10661" y="2400"/>
                    </a:cubicBezTo>
                    <a:lnTo>
                      <a:pt x="10483" y="2400"/>
                    </a:lnTo>
                    <a:cubicBezTo>
                      <a:pt x="9305" y="2400"/>
                      <a:pt x="8181" y="2864"/>
                      <a:pt x="7351" y="3702"/>
                    </a:cubicBezTo>
                    <a:lnTo>
                      <a:pt x="6977" y="4068"/>
                    </a:lnTo>
                    <a:cubicBezTo>
                      <a:pt x="6557" y="4487"/>
                      <a:pt x="6067" y="4809"/>
                      <a:pt x="5531" y="5032"/>
                    </a:cubicBezTo>
                    <a:cubicBezTo>
                      <a:pt x="5005" y="5255"/>
                      <a:pt x="4425" y="5371"/>
                      <a:pt x="3836" y="5371"/>
                    </a:cubicBezTo>
                    <a:cubicBezTo>
                      <a:pt x="2231" y="5371"/>
                      <a:pt x="776" y="6236"/>
                      <a:pt x="0" y="7583"/>
                    </a:cubicBezTo>
                    <a:lnTo>
                      <a:pt x="14113" y="7583"/>
                    </a:lnTo>
                    <a:cubicBezTo>
                      <a:pt x="16406" y="7583"/>
                      <a:pt x="17833" y="5103"/>
                      <a:pt x="16692" y="3114"/>
                    </a:cubicBezTo>
                    <a:lnTo>
                      <a:pt x="148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3" name="Google Shape;4493;p46"/>
              <p:cNvSpPr/>
              <p:nvPr/>
            </p:nvSpPr>
            <p:spPr>
              <a:xfrm>
                <a:off x="-131045" y="2864965"/>
                <a:ext cx="336377" cy="224725"/>
              </a:xfrm>
              <a:custGeom>
                <a:rect b="b" l="l" r="r" t="t"/>
                <a:pathLst>
                  <a:path extrusionOk="0" fill="none" h="7111" w="10644">
                    <a:moveTo>
                      <a:pt x="0" y="1"/>
                    </a:moveTo>
                    <a:lnTo>
                      <a:pt x="1740" y="1"/>
                    </a:lnTo>
                    <a:cubicBezTo>
                      <a:pt x="2614" y="1"/>
                      <a:pt x="3408" y="465"/>
                      <a:pt x="3837" y="1223"/>
                    </a:cubicBezTo>
                    <a:lnTo>
                      <a:pt x="6486" y="5889"/>
                    </a:lnTo>
                    <a:cubicBezTo>
                      <a:pt x="6914" y="6647"/>
                      <a:pt x="7717" y="7111"/>
                      <a:pt x="8582" y="7111"/>
                    </a:cubicBezTo>
                    <a:lnTo>
                      <a:pt x="10643" y="711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4" name="Google Shape;4494;p46"/>
              <p:cNvSpPr/>
              <p:nvPr/>
            </p:nvSpPr>
            <p:spPr>
              <a:xfrm>
                <a:off x="-110472" y="3440963"/>
                <a:ext cx="120153" cy="331289"/>
              </a:xfrm>
              <a:custGeom>
                <a:rect b="b" l="l" r="r" t="t"/>
                <a:pathLst>
                  <a:path extrusionOk="0" fill="none" h="10483" w="3802">
                    <a:moveTo>
                      <a:pt x="3801" y="10483"/>
                    </a:moveTo>
                    <a:lnTo>
                      <a:pt x="1437" y="10483"/>
                    </a:lnTo>
                    <a:cubicBezTo>
                      <a:pt x="563" y="10483"/>
                      <a:pt x="1" y="9564"/>
                      <a:pt x="402" y="8788"/>
                    </a:cubicBezTo>
                    <a:lnTo>
                      <a:pt x="2838" y="4059"/>
                    </a:lnTo>
                    <a:cubicBezTo>
                      <a:pt x="3239" y="3283"/>
                      <a:pt x="2677" y="2355"/>
                      <a:pt x="1803" y="2355"/>
                    </a:cubicBezTo>
                    <a:cubicBezTo>
                      <a:pt x="893" y="2355"/>
                      <a:pt x="331" y="1347"/>
                      <a:pt x="821" y="571"/>
                    </a:cubicBezTo>
                    <a:lnTo>
                      <a:pt x="1178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5" name="Google Shape;4495;p46"/>
              <p:cNvSpPr/>
              <p:nvPr/>
            </p:nvSpPr>
            <p:spPr>
              <a:xfrm>
                <a:off x="195161" y="3777599"/>
                <a:ext cx="278292" cy="106026"/>
              </a:xfrm>
              <a:custGeom>
                <a:rect b="b" l="l" r="r" t="t"/>
                <a:pathLst>
                  <a:path extrusionOk="0" fill="none" h="3355" w="8806">
                    <a:moveTo>
                      <a:pt x="8805" y="3354"/>
                    </a:moveTo>
                    <a:lnTo>
                      <a:pt x="3586" y="3354"/>
                    </a:lnTo>
                    <a:cubicBezTo>
                      <a:pt x="2614" y="3354"/>
                      <a:pt x="1713" y="2846"/>
                      <a:pt x="1204" y="2007"/>
                    </a:cubicBez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6" name="Google Shape;4496;p46"/>
              <p:cNvSpPr/>
              <p:nvPr/>
            </p:nvSpPr>
            <p:spPr>
              <a:xfrm>
                <a:off x="-100864" y="4157911"/>
                <a:ext cx="649021" cy="378946"/>
              </a:xfrm>
              <a:custGeom>
                <a:rect b="b" l="l" r="r" t="t"/>
                <a:pathLst>
                  <a:path extrusionOk="0" fill="none" h="11991" w="20537">
                    <a:moveTo>
                      <a:pt x="0" y="0"/>
                    </a:moveTo>
                    <a:lnTo>
                      <a:pt x="2516" y="5710"/>
                    </a:lnTo>
                    <a:cubicBezTo>
                      <a:pt x="3185" y="7218"/>
                      <a:pt x="4675" y="8199"/>
                      <a:pt x="6334" y="8199"/>
                    </a:cubicBezTo>
                    <a:lnTo>
                      <a:pt x="8047" y="8199"/>
                    </a:lnTo>
                    <a:cubicBezTo>
                      <a:pt x="9456" y="8199"/>
                      <a:pt x="10777" y="8913"/>
                      <a:pt x="11544" y="10090"/>
                    </a:cubicBezTo>
                    <a:cubicBezTo>
                      <a:pt x="12311" y="11277"/>
                      <a:pt x="13631" y="11990"/>
                      <a:pt x="15041" y="11990"/>
                    </a:cubicBezTo>
                    <a:lnTo>
                      <a:pt x="20536" y="1199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97" name="Google Shape;4497;p46"/>
            <p:cNvGrpSpPr/>
            <p:nvPr/>
          </p:nvGrpSpPr>
          <p:grpSpPr>
            <a:xfrm flipH="1">
              <a:off x="2807700" y="3257388"/>
              <a:ext cx="1199325" cy="1771812"/>
              <a:chOff x="-762000" y="2760516"/>
              <a:chExt cx="1473372" cy="2176672"/>
            </a:xfrm>
          </p:grpSpPr>
          <p:sp>
            <p:nvSpPr>
              <p:cNvPr id="4498" name="Google Shape;4498;p46"/>
              <p:cNvSpPr/>
              <p:nvPr/>
            </p:nvSpPr>
            <p:spPr>
              <a:xfrm>
                <a:off x="-419739" y="2760516"/>
                <a:ext cx="788577" cy="667224"/>
              </a:xfrm>
              <a:custGeom>
                <a:rect b="b" l="l" r="r" t="t"/>
                <a:pathLst>
                  <a:path extrusionOk="0" h="21113" w="24953">
                    <a:moveTo>
                      <a:pt x="12476" y="1"/>
                    </a:moveTo>
                    <a:cubicBezTo>
                      <a:pt x="11473" y="1"/>
                      <a:pt x="10469" y="496"/>
                      <a:pt x="9894" y="1486"/>
                    </a:cubicBezTo>
                    <a:lnTo>
                      <a:pt x="1151" y="16643"/>
                    </a:lnTo>
                    <a:cubicBezTo>
                      <a:pt x="0" y="18632"/>
                      <a:pt x="1437" y="21112"/>
                      <a:pt x="3729" y="21112"/>
                    </a:cubicBezTo>
                    <a:lnTo>
                      <a:pt x="21232" y="21112"/>
                    </a:lnTo>
                    <a:cubicBezTo>
                      <a:pt x="23525" y="21112"/>
                      <a:pt x="24952" y="18632"/>
                      <a:pt x="23811" y="16643"/>
                    </a:cubicBezTo>
                    <a:lnTo>
                      <a:pt x="22009" y="13529"/>
                    </a:lnTo>
                    <a:lnTo>
                      <a:pt x="19430" y="9069"/>
                    </a:lnTo>
                    <a:lnTo>
                      <a:pt x="15059" y="1486"/>
                    </a:lnTo>
                    <a:cubicBezTo>
                      <a:pt x="14484" y="496"/>
                      <a:pt x="13480" y="1"/>
                      <a:pt x="12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9" name="Google Shape;4499;p46"/>
              <p:cNvSpPr/>
              <p:nvPr/>
            </p:nvSpPr>
            <p:spPr>
              <a:xfrm>
                <a:off x="-613434" y="3149171"/>
                <a:ext cx="1175961" cy="995226"/>
              </a:xfrm>
              <a:custGeom>
                <a:rect b="b" l="l" r="r" t="t"/>
                <a:pathLst>
                  <a:path extrusionOk="0" h="31492" w="37211">
                    <a:moveTo>
                      <a:pt x="18606" y="0"/>
                    </a:moveTo>
                    <a:cubicBezTo>
                      <a:pt x="17111" y="0"/>
                      <a:pt x="15617" y="741"/>
                      <a:pt x="14765" y="2221"/>
                    </a:cubicBezTo>
                    <a:lnTo>
                      <a:pt x="8235" y="13524"/>
                    </a:lnTo>
                    <a:lnTo>
                      <a:pt x="3034" y="22526"/>
                    </a:lnTo>
                    <a:lnTo>
                      <a:pt x="1713" y="24827"/>
                    </a:lnTo>
                    <a:cubicBezTo>
                      <a:pt x="1" y="27789"/>
                      <a:pt x="2142" y="31491"/>
                      <a:pt x="5558" y="31491"/>
                    </a:cubicBezTo>
                    <a:lnTo>
                      <a:pt x="31661" y="31491"/>
                    </a:lnTo>
                    <a:cubicBezTo>
                      <a:pt x="35078" y="31491"/>
                      <a:pt x="37210" y="27789"/>
                      <a:pt x="35506" y="24827"/>
                    </a:cubicBezTo>
                    <a:lnTo>
                      <a:pt x="28976" y="13524"/>
                    </a:lnTo>
                    <a:lnTo>
                      <a:pt x="22455" y="2221"/>
                    </a:lnTo>
                    <a:cubicBezTo>
                      <a:pt x="21598" y="741"/>
                      <a:pt x="20102" y="0"/>
                      <a:pt x="186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0" name="Google Shape;4500;p46"/>
              <p:cNvSpPr/>
              <p:nvPr/>
            </p:nvSpPr>
            <p:spPr>
              <a:xfrm>
                <a:off x="-762000" y="3690469"/>
                <a:ext cx="1473372" cy="1246719"/>
              </a:xfrm>
              <a:custGeom>
                <a:rect b="b" l="l" r="r" t="t"/>
                <a:pathLst>
                  <a:path extrusionOk="0" h="39450" w="46622">
                    <a:moveTo>
                      <a:pt x="23311" y="0"/>
                    </a:moveTo>
                    <a:cubicBezTo>
                      <a:pt x="21437" y="0"/>
                      <a:pt x="19564" y="928"/>
                      <a:pt x="18493" y="2784"/>
                    </a:cubicBezTo>
                    <a:lnTo>
                      <a:pt x="10313" y="16941"/>
                    </a:lnTo>
                    <a:lnTo>
                      <a:pt x="2141" y="31099"/>
                    </a:lnTo>
                    <a:cubicBezTo>
                      <a:pt x="0" y="34810"/>
                      <a:pt x="2676" y="39449"/>
                      <a:pt x="6959" y="39449"/>
                    </a:cubicBezTo>
                    <a:lnTo>
                      <a:pt x="39654" y="39449"/>
                    </a:lnTo>
                    <a:cubicBezTo>
                      <a:pt x="43936" y="39449"/>
                      <a:pt x="46622" y="34810"/>
                      <a:pt x="44472" y="31099"/>
                    </a:cubicBezTo>
                    <a:lnTo>
                      <a:pt x="36300" y="16941"/>
                    </a:lnTo>
                    <a:lnTo>
                      <a:pt x="28128" y="2784"/>
                    </a:lnTo>
                    <a:cubicBezTo>
                      <a:pt x="27058" y="928"/>
                      <a:pt x="25184" y="0"/>
                      <a:pt x="23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1" name="Google Shape;4501;p46"/>
              <p:cNvSpPr/>
              <p:nvPr/>
            </p:nvSpPr>
            <p:spPr>
              <a:xfrm>
                <a:off x="-194757" y="3188075"/>
                <a:ext cx="563599" cy="239673"/>
              </a:xfrm>
              <a:custGeom>
                <a:rect b="b" l="l" r="r" t="t"/>
                <a:pathLst>
                  <a:path extrusionOk="0" h="7584" w="17834">
                    <a:moveTo>
                      <a:pt x="14890" y="0"/>
                    </a:moveTo>
                    <a:lnTo>
                      <a:pt x="13792" y="1098"/>
                    </a:lnTo>
                    <a:cubicBezTo>
                      <a:pt x="12963" y="1936"/>
                      <a:pt x="11839" y="2400"/>
                      <a:pt x="10661" y="2400"/>
                    </a:cubicBezTo>
                    <a:lnTo>
                      <a:pt x="10483" y="2400"/>
                    </a:lnTo>
                    <a:cubicBezTo>
                      <a:pt x="9305" y="2400"/>
                      <a:pt x="8181" y="2864"/>
                      <a:pt x="7351" y="3702"/>
                    </a:cubicBezTo>
                    <a:lnTo>
                      <a:pt x="6977" y="4068"/>
                    </a:lnTo>
                    <a:cubicBezTo>
                      <a:pt x="6557" y="4487"/>
                      <a:pt x="6067" y="4809"/>
                      <a:pt x="5531" y="5032"/>
                    </a:cubicBezTo>
                    <a:cubicBezTo>
                      <a:pt x="5005" y="5255"/>
                      <a:pt x="4425" y="5371"/>
                      <a:pt x="3836" y="5371"/>
                    </a:cubicBezTo>
                    <a:cubicBezTo>
                      <a:pt x="2231" y="5371"/>
                      <a:pt x="776" y="6236"/>
                      <a:pt x="0" y="7583"/>
                    </a:cubicBezTo>
                    <a:lnTo>
                      <a:pt x="14113" y="7583"/>
                    </a:lnTo>
                    <a:cubicBezTo>
                      <a:pt x="16406" y="7583"/>
                      <a:pt x="17833" y="5103"/>
                      <a:pt x="16692" y="3114"/>
                    </a:cubicBezTo>
                    <a:lnTo>
                      <a:pt x="148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2" name="Google Shape;4502;p46"/>
              <p:cNvSpPr/>
              <p:nvPr/>
            </p:nvSpPr>
            <p:spPr>
              <a:xfrm>
                <a:off x="-613434" y="3861031"/>
                <a:ext cx="815376" cy="283380"/>
              </a:xfrm>
              <a:custGeom>
                <a:rect b="b" l="l" r="r" t="t"/>
                <a:pathLst>
                  <a:path extrusionOk="0" h="8967" w="25801">
                    <a:moveTo>
                      <a:pt x="3034" y="1"/>
                    </a:moveTo>
                    <a:lnTo>
                      <a:pt x="1713" y="2302"/>
                    </a:lnTo>
                    <a:cubicBezTo>
                      <a:pt x="1" y="5264"/>
                      <a:pt x="2142" y="8966"/>
                      <a:pt x="5558" y="8966"/>
                    </a:cubicBezTo>
                    <a:lnTo>
                      <a:pt x="25800" y="8966"/>
                    </a:lnTo>
                    <a:lnTo>
                      <a:pt x="23641" y="6807"/>
                    </a:lnTo>
                    <a:cubicBezTo>
                      <a:pt x="22312" y="5478"/>
                      <a:pt x="20510" y="4729"/>
                      <a:pt x="18637" y="4729"/>
                    </a:cubicBezTo>
                    <a:lnTo>
                      <a:pt x="17736" y="4729"/>
                    </a:lnTo>
                    <a:cubicBezTo>
                      <a:pt x="15862" y="4729"/>
                      <a:pt x="14060" y="3988"/>
                      <a:pt x="12731" y="2659"/>
                    </a:cubicBezTo>
                    <a:lnTo>
                      <a:pt x="12151" y="2079"/>
                    </a:lnTo>
                    <a:cubicBezTo>
                      <a:pt x="10822" y="750"/>
                      <a:pt x="9020" y="1"/>
                      <a:pt x="7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3" name="Google Shape;4503;p46"/>
              <p:cNvSpPr/>
              <p:nvPr/>
            </p:nvSpPr>
            <p:spPr>
              <a:xfrm>
                <a:off x="32469" y="3585010"/>
                <a:ext cx="263628" cy="182441"/>
              </a:xfrm>
              <a:custGeom>
                <a:rect b="b" l="l" r="r" t="t"/>
                <a:pathLst>
                  <a:path extrusionOk="0" h="5773" w="8342">
                    <a:moveTo>
                      <a:pt x="2989" y="1"/>
                    </a:moveTo>
                    <a:cubicBezTo>
                      <a:pt x="2276" y="1"/>
                      <a:pt x="1624" y="438"/>
                      <a:pt x="1357" y="1098"/>
                    </a:cubicBezTo>
                    <a:cubicBezTo>
                      <a:pt x="1098" y="1741"/>
                      <a:pt x="768" y="2579"/>
                      <a:pt x="456" y="3373"/>
                    </a:cubicBezTo>
                    <a:cubicBezTo>
                      <a:pt x="1" y="4524"/>
                      <a:pt x="848" y="5773"/>
                      <a:pt x="2088" y="5773"/>
                    </a:cubicBezTo>
                    <a:lnTo>
                      <a:pt x="6120" y="5773"/>
                    </a:lnTo>
                    <a:cubicBezTo>
                      <a:pt x="7494" y="5773"/>
                      <a:pt x="8342" y="4265"/>
                      <a:pt x="7619" y="3097"/>
                    </a:cubicBezTo>
                    <a:lnTo>
                      <a:pt x="7013" y="2124"/>
                    </a:lnTo>
                    <a:cubicBezTo>
                      <a:pt x="6201" y="804"/>
                      <a:pt x="4756" y="1"/>
                      <a:pt x="32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4" name="Google Shape;4504;p46"/>
              <p:cNvSpPr/>
              <p:nvPr/>
            </p:nvSpPr>
            <p:spPr>
              <a:xfrm>
                <a:off x="-131045" y="2864965"/>
                <a:ext cx="336377" cy="224725"/>
              </a:xfrm>
              <a:custGeom>
                <a:rect b="b" l="l" r="r" t="t"/>
                <a:pathLst>
                  <a:path extrusionOk="0" fill="none" h="7111" w="10644">
                    <a:moveTo>
                      <a:pt x="0" y="1"/>
                    </a:moveTo>
                    <a:lnTo>
                      <a:pt x="1740" y="1"/>
                    </a:lnTo>
                    <a:cubicBezTo>
                      <a:pt x="2614" y="1"/>
                      <a:pt x="3408" y="465"/>
                      <a:pt x="3837" y="1223"/>
                    </a:cubicBezTo>
                    <a:lnTo>
                      <a:pt x="6486" y="5889"/>
                    </a:lnTo>
                    <a:cubicBezTo>
                      <a:pt x="6914" y="6647"/>
                      <a:pt x="7717" y="7111"/>
                      <a:pt x="8582" y="7111"/>
                    </a:cubicBezTo>
                    <a:lnTo>
                      <a:pt x="10643" y="711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5" name="Google Shape;4505;p46"/>
              <p:cNvSpPr/>
              <p:nvPr/>
            </p:nvSpPr>
            <p:spPr>
              <a:xfrm>
                <a:off x="-110472" y="3440963"/>
                <a:ext cx="120153" cy="331289"/>
              </a:xfrm>
              <a:custGeom>
                <a:rect b="b" l="l" r="r" t="t"/>
                <a:pathLst>
                  <a:path extrusionOk="0" fill="none" h="10483" w="3802">
                    <a:moveTo>
                      <a:pt x="3801" y="10483"/>
                    </a:moveTo>
                    <a:lnTo>
                      <a:pt x="1437" y="10483"/>
                    </a:lnTo>
                    <a:cubicBezTo>
                      <a:pt x="563" y="10483"/>
                      <a:pt x="1" y="9564"/>
                      <a:pt x="402" y="8788"/>
                    </a:cubicBezTo>
                    <a:lnTo>
                      <a:pt x="2838" y="4059"/>
                    </a:lnTo>
                    <a:cubicBezTo>
                      <a:pt x="3239" y="3283"/>
                      <a:pt x="2677" y="2355"/>
                      <a:pt x="1803" y="2355"/>
                    </a:cubicBezTo>
                    <a:cubicBezTo>
                      <a:pt x="893" y="2355"/>
                      <a:pt x="331" y="1347"/>
                      <a:pt x="821" y="571"/>
                    </a:cubicBezTo>
                    <a:lnTo>
                      <a:pt x="1178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6" name="Google Shape;4506;p46"/>
              <p:cNvSpPr/>
              <p:nvPr/>
            </p:nvSpPr>
            <p:spPr>
              <a:xfrm>
                <a:off x="195161" y="3777599"/>
                <a:ext cx="278292" cy="106026"/>
              </a:xfrm>
              <a:custGeom>
                <a:rect b="b" l="l" r="r" t="t"/>
                <a:pathLst>
                  <a:path extrusionOk="0" fill="none" h="3355" w="8806">
                    <a:moveTo>
                      <a:pt x="8805" y="3354"/>
                    </a:moveTo>
                    <a:lnTo>
                      <a:pt x="3586" y="3354"/>
                    </a:lnTo>
                    <a:cubicBezTo>
                      <a:pt x="2614" y="3354"/>
                      <a:pt x="1713" y="2846"/>
                      <a:pt x="1204" y="2007"/>
                    </a:cubicBez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rgbClr val="4677BF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7" name="Google Shape;4507;p46"/>
              <p:cNvSpPr/>
              <p:nvPr/>
            </p:nvSpPr>
            <p:spPr>
              <a:xfrm>
                <a:off x="-100864" y="4157911"/>
                <a:ext cx="649021" cy="378946"/>
              </a:xfrm>
              <a:custGeom>
                <a:rect b="b" l="l" r="r" t="t"/>
                <a:pathLst>
                  <a:path extrusionOk="0" fill="none" h="11991" w="20537">
                    <a:moveTo>
                      <a:pt x="0" y="0"/>
                    </a:moveTo>
                    <a:lnTo>
                      <a:pt x="2516" y="5710"/>
                    </a:lnTo>
                    <a:cubicBezTo>
                      <a:pt x="3185" y="7218"/>
                      <a:pt x="4675" y="8199"/>
                      <a:pt x="6334" y="8199"/>
                    </a:cubicBezTo>
                    <a:lnTo>
                      <a:pt x="8047" y="8199"/>
                    </a:lnTo>
                    <a:cubicBezTo>
                      <a:pt x="9456" y="8199"/>
                      <a:pt x="10777" y="8913"/>
                      <a:pt x="11544" y="10090"/>
                    </a:cubicBezTo>
                    <a:cubicBezTo>
                      <a:pt x="12311" y="11277"/>
                      <a:pt x="13631" y="11990"/>
                      <a:pt x="15041" y="11990"/>
                    </a:cubicBezTo>
                    <a:lnTo>
                      <a:pt x="20536" y="1199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08" name="Google Shape;4508;p46"/>
            <p:cNvSpPr/>
            <p:nvPr/>
          </p:nvSpPr>
          <p:spPr>
            <a:xfrm>
              <a:off x="548136" y="4047805"/>
              <a:ext cx="247542" cy="209651"/>
            </a:xfrm>
            <a:custGeom>
              <a:rect b="b" l="l" r="r" t="t"/>
              <a:pathLst>
                <a:path extrusionOk="0" h="6634" w="7833">
                  <a:moveTo>
                    <a:pt x="3912" y="1"/>
                  </a:moveTo>
                  <a:cubicBezTo>
                    <a:pt x="3598" y="1"/>
                    <a:pt x="3283" y="157"/>
                    <a:pt x="3105" y="469"/>
                  </a:cubicBezTo>
                  <a:lnTo>
                    <a:pt x="357" y="5233"/>
                  </a:lnTo>
                  <a:cubicBezTo>
                    <a:pt x="0" y="5849"/>
                    <a:pt x="446" y="6634"/>
                    <a:pt x="1169" y="6634"/>
                  </a:cubicBezTo>
                  <a:lnTo>
                    <a:pt x="6664" y="6634"/>
                  </a:lnTo>
                  <a:cubicBezTo>
                    <a:pt x="7378" y="6634"/>
                    <a:pt x="7833" y="5849"/>
                    <a:pt x="7467" y="5233"/>
                  </a:cubicBezTo>
                  <a:lnTo>
                    <a:pt x="6905" y="4252"/>
                  </a:lnTo>
                  <a:lnTo>
                    <a:pt x="6093" y="2851"/>
                  </a:lnTo>
                  <a:lnTo>
                    <a:pt x="4719" y="469"/>
                  </a:lnTo>
                  <a:cubicBezTo>
                    <a:pt x="4541" y="157"/>
                    <a:pt x="4227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46"/>
            <p:cNvSpPr/>
            <p:nvPr/>
          </p:nvSpPr>
          <p:spPr>
            <a:xfrm>
              <a:off x="487237" y="4170046"/>
              <a:ext cx="369054" cy="312391"/>
            </a:xfrm>
            <a:custGeom>
              <a:rect b="b" l="l" r="r" t="t"/>
              <a:pathLst>
                <a:path extrusionOk="0" h="9885" w="11678">
                  <a:moveTo>
                    <a:pt x="5839" y="0"/>
                  </a:moveTo>
                  <a:cubicBezTo>
                    <a:pt x="5369" y="0"/>
                    <a:pt x="4898" y="232"/>
                    <a:pt x="4630" y="696"/>
                  </a:cubicBezTo>
                  <a:lnTo>
                    <a:pt x="2587" y="4246"/>
                  </a:lnTo>
                  <a:lnTo>
                    <a:pt x="955" y="7065"/>
                  </a:lnTo>
                  <a:lnTo>
                    <a:pt x="536" y="7788"/>
                  </a:lnTo>
                  <a:cubicBezTo>
                    <a:pt x="0" y="8725"/>
                    <a:pt x="669" y="9885"/>
                    <a:pt x="1740" y="9885"/>
                  </a:cubicBezTo>
                  <a:lnTo>
                    <a:pt x="9938" y="9885"/>
                  </a:lnTo>
                  <a:cubicBezTo>
                    <a:pt x="11009" y="9885"/>
                    <a:pt x="11678" y="8725"/>
                    <a:pt x="11143" y="7788"/>
                  </a:cubicBezTo>
                  <a:lnTo>
                    <a:pt x="9100" y="4246"/>
                  </a:lnTo>
                  <a:lnTo>
                    <a:pt x="7048" y="696"/>
                  </a:lnTo>
                  <a:cubicBezTo>
                    <a:pt x="6780" y="232"/>
                    <a:pt x="6310" y="0"/>
                    <a:pt x="5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46"/>
            <p:cNvSpPr/>
            <p:nvPr/>
          </p:nvSpPr>
          <p:spPr>
            <a:xfrm>
              <a:off x="440433" y="4339881"/>
              <a:ext cx="462661" cy="391492"/>
            </a:xfrm>
            <a:custGeom>
              <a:rect b="b" l="l" r="r" t="t"/>
              <a:pathLst>
                <a:path extrusionOk="0" h="12388" w="14640">
                  <a:moveTo>
                    <a:pt x="7320" y="1"/>
                  </a:moveTo>
                  <a:cubicBezTo>
                    <a:pt x="6731" y="1"/>
                    <a:pt x="6143" y="291"/>
                    <a:pt x="5808" y="871"/>
                  </a:cubicBezTo>
                  <a:lnTo>
                    <a:pt x="3239" y="5322"/>
                  </a:lnTo>
                  <a:lnTo>
                    <a:pt x="678" y="9765"/>
                  </a:lnTo>
                  <a:cubicBezTo>
                    <a:pt x="0" y="10925"/>
                    <a:pt x="848" y="12388"/>
                    <a:pt x="2186" y="12388"/>
                  </a:cubicBezTo>
                  <a:lnTo>
                    <a:pt x="12454" y="12388"/>
                  </a:lnTo>
                  <a:cubicBezTo>
                    <a:pt x="13801" y="12388"/>
                    <a:pt x="14640" y="10925"/>
                    <a:pt x="13971" y="9765"/>
                  </a:cubicBezTo>
                  <a:lnTo>
                    <a:pt x="11402" y="5322"/>
                  </a:lnTo>
                  <a:lnTo>
                    <a:pt x="8832" y="871"/>
                  </a:lnTo>
                  <a:cubicBezTo>
                    <a:pt x="8498" y="291"/>
                    <a:pt x="7909" y="1"/>
                    <a:pt x="7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46"/>
            <p:cNvSpPr/>
            <p:nvPr/>
          </p:nvSpPr>
          <p:spPr>
            <a:xfrm>
              <a:off x="618611" y="4182150"/>
              <a:ext cx="177069" cy="75309"/>
            </a:xfrm>
            <a:custGeom>
              <a:rect b="b" l="l" r="r" t="t"/>
              <a:pathLst>
                <a:path extrusionOk="0" h="2383" w="5603">
                  <a:moveTo>
                    <a:pt x="4675" y="1"/>
                  </a:moveTo>
                  <a:lnTo>
                    <a:pt x="4336" y="349"/>
                  </a:lnTo>
                  <a:cubicBezTo>
                    <a:pt x="4069" y="607"/>
                    <a:pt x="3721" y="750"/>
                    <a:pt x="3346" y="750"/>
                  </a:cubicBezTo>
                  <a:lnTo>
                    <a:pt x="3292" y="750"/>
                  </a:lnTo>
                  <a:cubicBezTo>
                    <a:pt x="2927" y="750"/>
                    <a:pt x="2570" y="902"/>
                    <a:pt x="2311" y="1160"/>
                  </a:cubicBezTo>
                  <a:lnTo>
                    <a:pt x="2195" y="1276"/>
                  </a:lnTo>
                  <a:cubicBezTo>
                    <a:pt x="2061" y="1410"/>
                    <a:pt x="1910" y="1508"/>
                    <a:pt x="1740" y="1580"/>
                  </a:cubicBezTo>
                  <a:cubicBezTo>
                    <a:pt x="1571" y="1651"/>
                    <a:pt x="1392" y="1687"/>
                    <a:pt x="1205" y="1687"/>
                  </a:cubicBezTo>
                  <a:cubicBezTo>
                    <a:pt x="705" y="1687"/>
                    <a:pt x="241" y="1954"/>
                    <a:pt x="1" y="2383"/>
                  </a:cubicBezTo>
                  <a:lnTo>
                    <a:pt x="4434" y="2383"/>
                  </a:lnTo>
                  <a:cubicBezTo>
                    <a:pt x="5148" y="2383"/>
                    <a:pt x="5603" y="1598"/>
                    <a:pt x="5237" y="982"/>
                  </a:cubicBezTo>
                  <a:lnTo>
                    <a:pt x="4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46"/>
            <p:cNvSpPr/>
            <p:nvPr/>
          </p:nvSpPr>
          <p:spPr>
            <a:xfrm>
              <a:off x="487237" y="4393322"/>
              <a:ext cx="256012" cy="89119"/>
            </a:xfrm>
            <a:custGeom>
              <a:rect b="b" l="l" r="r" t="t"/>
              <a:pathLst>
                <a:path extrusionOk="0" h="2820" w="8101">
                  <a:moveTo>
                    <a:pt x="955" y="0"/>
                  </a:moveTo>
                  <a:lnTo>
                    <a:pt x="536" y="723"/>
                  </a:lnTo>
                  <a:cubicBezTo>
                    <a:pt x="0" y="1660"/>
                    <a:pt x="669" y="2820"/>
                    <a:pt x="1740" y="2820"/>
                  </a:cubicBezTo>
                  <a:lnTo>
                    <a:pt x="8101" y="2820"/>
                  </a:lnTo>
                  <a:lnTo>
                    <a:pt x="7423" y="2142"/>
                  </a:lnTo>
                  <a:cubicBezTo>
                    <a:pt x="7003" y="1722"/>
                    <a:pt x="6441" y="1490"/>
                    <a:pt x="5853" y="1490"/>
                  </a:cubicBezTo>
                  <a:lnTo>
                    <a:pt x="5567" y="1490"/>
                  </a:lnTo>
                  <a:cubicBezTo>
                    <a:pt x="4978" y="1490"/>
                    <a:pt x="4416" y="1258"/>
                    <a:pt x="3997" y="839"/>
                  </a:cubicBezTo>
                  <a:lnTo>
                    <a:pt x="3810" y="652"/>
                  </a:lnTo>
                  <a:cubicBezTo>
                    <a:pt x="3399" y="241"/>
                    <a:pt x="2828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46"/>
            <p:cNvSpPr/>
            <p:nvPr/>
          </p:nvSpPr>
          <p:spPr>
            <a:xfrm>
              <a:off x="689939" y="4306761"/>
              <a:ext cx="82925" cy="57264"/>
            </a:xfrm>
            <a:custGeom>
              <a:rect b="b" l="l" r="r" t="t"/>
              <a:pathLst>
                <a:path extrusionOk="0" h="1812" w="2624">
                  <a:moveTo>
                    <a:pt x="937" y="1"/>
                  </a:moveTo>
                  <a:cubicBezTo>
                    <a:pt x="714" y="1"/>
                    <a:pt x="509" y="135"/>
                    <a:pt x="429" y="349"/>
                  </a:cubicBezTo>
                  <a:cubicBezTo>
                    <a:pt x="348" y="545"/>
                    <a:pt x="241" y="813"/>
                    <a:pt x="143" y="1062"/>
                  </a:cubicBezTo>
                  <a:cubicBezTo>
                    <a:pt x="1" y="1419"/>
                    <a:pt x="268" y="1812"/>
                    <a:pt x="661" y="1812"/>
                  </a:cubicBezTo>
                  <a:lnTo>
                    <a:pt x="1927" y="1812"/>
                  </a:lnTo>
                  <a:cubicBezTo>
                    <a:pt x="2356" y="1812"/>
                    <a:pt x="2623" y="1339"/>
                    <a:pt x="2391" y="973"/>
                  </a:cubicBezTo>
                  <a:lnTo>
                    <a:pt x="2204" y="670"/>
                  </a:lnTo>
                  <a:cubicBezTo>
                    <a:pt x="1945" y="251"/>
                    <a:pt x="1499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46"/>
            <p:cNvSpPr/>
            <p:nvPr/>
          </p:nvSpPr>
          <p:spPr>
            <a:xfrm>
              <a:off x="645126" y="4261379"/>
              <a:ext cx="37797" cy="104067"/>
            </a:xfrm>
            <a:custGeom>
              <a:rect b="b" l="l" r="r" t="t"/>
              <a:pathLst>
                <a:path extrusionOk="0" fill="none" h="3293" w="1196">
                  <a:moveTo>
                    <a:pt x="1196" y="3292"/>
                  </a:moveTo>
                  <a:lnTo>
                    <a:pt x="446" y="3292"/>
                  </a:lnTo>
                  <a:cubicBezTo>
                    <a:pt x="179" y="3292"/>
                    <a:pt x="0" y="3007"/>
                    <a:pt x="125" y="2766"/>
                  </a:cubicBezTo>
                  <a:lnTo>
                    <a:pt x="892" y="1276"/>
                  </a:lnTo>
                  <a:cubicBezTo>
                    <a:pt x="1017" y="1035"/>
                    <a:pt x="839" y="741"/>
                    <a:pt x="562" y="741"/>
                  </a:cubicBezTo>
                  <a:cubicBezTo>
                    <a:pt x="277" y="741"/>
                    <a:pt x="107" y="429"/>
                    <a:pt x="259" y="188"/>
                  </a:cubicBezTo>
                  <a:lnTo>
                    <a:pt x="375" y="0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46"/>
            <p:cNvSpPr/>
            <p:nvPr/>
          </p:nvSpPr>
          <p:spPr>
            <a:xfrm>
              <a:off x="740978" y="4367092"/>
              <a:ext cx="87413" cy="33593"/>
            </a:xfrm>
            <a:custGeom>
              <a:rect b="b" l="l" r="r" t="t"/>
              <a:pathLst>
                <a:path extrusionOk="0" fill="none" h="1063" w="2766">
                  <a:moveTo>
                    <a:pt x="2766" y="1062"/>
                  </a:moveTo>
                  <a:lnTo>
                    <a:pt x="1133" y="1062"/>
                  </a:lnTo>
                  <a:cubicBezTo>
                    <a:pt x="821" y="1062"/>
                    <a:pt x="536" y="902"/>
                    <a:pt x="384" y="634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46"/>
            <p:cNvSpPr/>
            <p:nvPr/>
          </p:nvSpPr>
          <p:spPr>
            <a:xfrm>
              <a:off x="648223" y="4486646"/>
              <a:ext cx="203583" cy="118983"/>
            </a:xfrm>
            <a:custGeom>
              <a:rect b="b" l="l" r="r" t="t"/>
              <a:pathLst>
                <a:path extrusionOk="0" fill="none" h="3765" w="6442">
                  <a:moveTo>
                    <a:pt x="0" y="0"/>
                  </a:moveTo>
                  <a:lnTo>
                    <a:pt x="785" y="1793"/>
                  </a:lnTo>
                  <a:cubicBezTo>
                    <a:pt x="999" y="2266"/>
                    <a:pt x="1463" y="2570"/>
                    <a:pt x="1981" y="2570"/>
                  </a:cubicBezTo>
                  <a:lnTo>
                    <a:pt x="2525" y="2570"/>
                  </a:lnTo>
                  <a:cubicBezTo>
                    <a:pt x="2971" y="2570"/>
                    <a:pt x="3381" y="2793"/>
                    <a:pt x="3622" y="3167"/>
                  </a:cubicBezTo>
                  <a:cubicBezTo>
                    <a:pt x="3863" y="3542"/>
                    <a:pt x="4273" y="3765"/>
                    <a:pt x="4719" y="3765"/>
                  </a:cubicBezTo>
                  <a:lnTo>
                    <a:pt x="6441" y="3765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46"/>
            <p:cNvSpPr/>
            <p:nvPr/>
          </p:nvSpPr>
          <p:spPr>
            <a:xfrm>
              <a:off x="8357658" y="4047805"/>
              <a:ext cx="247542" cy="209651"/>
            </a:xfrm>
            <a:custGeom>
              <a:rect b="b" l="l" r="r" t="t"/>
              <a:pathLst>
                <a:path extrusionOk="0" h="6634" w="7833">
                  <a:moveTo>
                    <a:pt x="3912" y="1"/>
                  </a:moveTo>
                  <a:cubicBezTo>
                    <a:pt x="3598" y="1"/>
                    <a:pt x="3283" y="157"/>
                    <a:pt x="3105" y="469"/>
                  </a:cubicBezTo>
                  <a:lnTo>
                    <a:pt x="357" y="5233"/>
                  </a:lnTo>
                  <a:cubicBezTo>
                    <a:pt x="0" y="5849"/>
                    <a:pt x="446" y="6634"/>
                    <a:pt x="1169" y="6634"/>
                  </a:cubicBezTo>
                  <a:lnTo>
                    <a:pt x="6664" y="6634"/>
                  </a:lnTo>
                  <a:cubicBezTo>
                    <a:pt x="7378" y="6634"/>
                    <a:pt x="7833" y="5849"/>
                    <a:pt x="7467" y="5233"/>
                  </a:cubicBezTo>
                  <a:lnTo>
                    <a:pt x="6905" y="4252"/>
                  </a:lnTo>
                  <a:lnTo>
                    <a:pt x="6093" y="2851"/>
                  </a:lnTo>
                  <a:lnTo>
                    <a:pt x="4719" y="469"/>
                  </a:lnTo>
                  <a:cubicBezTo>
                    <a:pt x="4541" y="157"/>
                    <a:pt x="4227" y="1"/>
                    <a:pt x="3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46"/>
            <p:cNvSpPr/>
            <p:nvPr/>
          </p:nvSpPr>
          <p:spPr>
            <a:xfrm>
              <a:off x="8296759" y="4170046"/>
              <a:ext cx="369054" cy="312391"/>
            </a:xfrm>
            <a:custGeom>
              <a:rect b="b" l="l" r="r" t="t"/>
              <a:pathLst>
                <a:path extrusionOk="0" h="9885" w="11678">
                  <a:moveTo>
                    <a:pt x="5839" y="0"/>
                  </a:moveTo>
                  <a:cubicBezTo>
                    <a:pt x="5369" y="0"/>
                    <a:pt x="4898" y="232"/>
                    <a:pt x="4630" y="696"/>
                  </a:cubicBezTo>
                  <a:lnTo>
                    <a:pt x="2587" y="4246"/>
                  </a:lnTo>
                  <a:lnTo>
                    <a:pt x="955" y="7065"/>
                  </a:lnTo>
                  <a:lnTo>
                    <a:pt x="536" y="7788"/>
                  </a:lnTo>
                  <a:cubicBezTo>
                    <a:pt x="0" y="8725"/>
                    <a:pt x="669" y="9885"/>
                    <a:pt x="1740" y="9885"/>
                  </a:cubicBezTo>
                  <a:lnTo>
                    <a:pt x="9938" y="9885"/>
                  </a:lnTo>
                  <a:cubicBezTo>
                    <a:pt x="11009" y="9885"/>
                    <a:pt x="11678" y="8725"/>
                    <a:pt x="11143" y="7788"/>
                  </a:cubicBezTo>
                  <a:lnTo>
                    <a:pt x="9100" y="4246"/>
                  </a:lnTo>
                  <a:lnTo>
                    <a:pt x="7048" y="696"/>
                  </a:lnTo>
                  <a:cubicBezTo>
                    <a:pt x="6780" y="232"/>
                    <a:pt x="6310" y="0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46"/>
            <p:cNvSpPr/>
            <p:nvPr/>
          </p:nvSpPr>
          <p:spPr>
            <a:xfrm>
              <a:off x="8249955" y="4339881"/>
              <a:ext cx="462661" cy="391492"/>
            </a:xfrm>
            <a:custGeom>
              <a:rect b="b" l="l" r="r" t="t"/>
              <a:pathLst>
                <a:path extrusionOk="0" h="12388" w="14640">
                  <a:moveTo>
                    <a:pt x="7320" y="1"/>
                  </a:moveTo>
                  <a:cubicBezTo>
                    <a:pt x="6731" y="1"/>
                    <a:pt x="6143" y="291"/>
                    <a:pt x="5808" y="871"/>
                  </a:cubicBezTo>
                  <a:lnTo>
                    <a:pt x="3239" y="5322"/>
                  </a:lnTo>
                  <a:lnTo>
                    <a:pt x="678" y="9765"/>
                  </a:lnTo>
                  <a:cubicBezTo>
                    <a:pt x="0" y="10925"/>
                    <a:pt x="848" y="12388"/>
                    <a:pt x="2186" y="12388"/>
                  </a:cubicBezTo>
                  <a:lnTo>
                    <a:pt x="12454" y="12388"/>
                  </a:lnTo>
                  <a:cubicBezTo>
                    <a:pt x="13801" y="12388"/>
                    <a:pt x="14640" y="10925"/>
                    <a:pt x="13971" y="9765"/>
                  </a:cubicBezTo>
                  <a:lnTo>
                    <a:pt x="11401" y="5322"/>
                  </a:lnTo>
                  <a:lnTo>
                    <a:pt x="8832" y="871"/>
                  </a:lnTo>
                  <a:cubicBezTo>
                    <a:pt x="8498" y="291"/>
                    <a:pt x="7909" y="1"/>
                    <a:pt x="7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46"/>
            <p:cNvSpPr/>
            <p:nvPr/>
          </p:nvSpPr>
          <p:spPr>
            <a:xfrm>
              <a:off x="8428133" y="4182150"/>
              <a:ext cx="177069" cy="75309"/>
            </a:xfrm>
            <a:custGeom>
              <a:rect b="b" l="l" r="r" t="t"/>
              <a:pathLst>
                <a:path extrusionOk="0" h="2383" w="5603">
                  <a:moveTo>
                    <a:pt x="4675" y="1"/>
                  </a:moveTo>
                  <a:lnTo>
                    <a:pt x="4336" y="349"/>
                  </a:lnTo>
                  <a:cubicBezTo>
                    <a:pt x="4068" y="607"/>
                    <a:pt x="3721" y="750"/>
                    <a:pt x="3346" y="750"/>
                  </a:cubicBezTo>
                  <a:lnTo>
                    <a:pt x="3292" y="750"/>
                  </a:lnTo>
                  <a:cubicBezTo>
                    <a:pt x="2927" y="750"/>
                    <a:pt x="2570" y="902"/>
                    <a:pt x="2311" y="1160"/>
                  </a:cubicBezTo>
                  <a:lnTo>
                    <a:pt x="2195" y="1276"/>
                  </a:lnTo>
                  <a:cubicBezTo>
                    <a:pt x="2061" y="1410"/>
                    <a:pt x="1910" y="1508"/>
                    <a:pt x="1740" y="1580"/>
                  </a:cubicBezTo>
                  <a:cubicBezTo>
                    <a:pt x="1571" y="1651"/>
                    <a:pt x="1392" y="1687"/>
                    <a:pt x="1205" y="1687"/>
                  </a:cubicBezTo>
                  <a:cubicBezTo>
                    <a:pt x="705" y="1687"/>
                    <a:pt x="241" y="1954"/>
                    <a:pt x="0" y="2383"/>
                  </a:cubicBezTo>
                  <a:lnTo>
                    <a:pt x="4434" y="2383"/>
                  </a:lnTo>
                  <a:cubicBezTo>
                    <a:pt x="5148" y="2383"/>
                    <a:pt x="5603" y="1598"/>
                    <a:pt x="5237" y="982"/>
                  </a:cubicBezTo>
                  <a:lnTo>
                    <a:pt x="4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46"/>
            <p:cNvSpPr/>
            <p:nvPr/>
          </p:nvSpPr>
          <p:spPr>
            <a:xfrm>
              <a:off x="8296759" y="4393322"/>
              <a:ext cx="256012" cy="89119"/>
            </a:xfrm>
            <a:custGeom>
              <a:rect b="b" l="l" r="r" t="t"/>
              <a:pathLst>
                <a:path extrusionOk="0" h="2820" w="8101">
                  <a:moveTo>
                    <a:pt x="955" y="0"/>
                  </a:moveTo>
                  <a:lnTo>
                    <a:pt x="536" y="723"/>
                  </a:lnTo>
                  <a:cubicBezTo>
                    <a:pt x="0" y="1660"/>
                    <a:pt x="669" y="2820"/>
                    <a:pt x="1740" y="2820"/>
                  </a:cubicBezTo>
                  <a:lnTo>
                    <a:pt x="8101" y="2820"/>
                  </a:lnTo>
                  <a:lnTo>
                    <a:pt x="7423" y="2142"/>
                  </a:lnTo>
                  <a:cubicBezTo>
                    <a:pt x="7003" y="1722"/>
                    <a:pt x="6441" y="1490"/>
                    <a:pt x="5852" y="1490"/>
                  </a:cubicBezTo>
                  <a:lnTo>
                    <a:pt x="5567" y="1490"/>
                  </a:lnTo>
                  <a:cubicBezTo>
                    <a:pt x="4978" y="1490"/>
                    <a:pt x="4416" y="1258"/>
                    <a:pt x="3997" y="839"/>
                  </a:cubicBezTo>
                  <a:lnTo>
                    <a:pt x="3810" y="652"/>
                  </a:lnTo>
                  <a:cubicBezTo>
                    <a:pt x="3399" y="241"/>
                    <a:pt x="2828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46"/>
            <p:cNvSpPr/>
            <p:nvPr/>
          </p:nvSpPr>
          <p:spPr>
            <a:xfrm>
              <a:off x="8499461" y="4306761"/>
              <a:ext cx="82925" cy="57264"/>
            </a:xfrm>
            <a:custGeom>
              <a:rect b="b" l="l" r="r" t="t"/>
              <a:pathLst>
                <a:path extrusionOk="0" h="1812" w="2624">
                  <a:moveTo>
                    <a:pt x="937" y="1"/>
                  </a:moveTo>
                  <a:cubicBezTo>
                    <a:pt x="714" y="1"/>
                    <a:pt x="509" y="135"/>
                    <a:pt x="429" y="349"/>
                  </a:cubicBezTo>
                  <a:cubicBezTo>
                    <a:pt x="348" y="545"/>
                    <a:pt x="241" y="813"/>
                    <a:pt x="143" y="1062"/>
                  </a:cubicBezTo>
                  <a:cubicBezTo>
                    <a:pt x="1" y="1419"/>
                    <a:pt x="268" y="1812"/>
                    <a:pt x="661" y="1812"/>
                  </a:cubicBezTo>
                  <a:lnTo>
                    <a:pt x="1927" y="1812"/>
                  </a:lnTo>
                  <a:cubicBezTo>
                    <a:pt x="2356" y="1812"/>
                    <a:pt x="2623" y="1339"/>
                    <a:pt x="2391" y="973"/>
                  </a:cubicBezTo>
                  <a:lnTo>
                    <a:pt x="2204" y="670"/>
                  </a:lnTo>
                  <a:cubicBezTo>
                    <a:pt x="1945" y="251"/>
                    <a:pt x="1499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46"/>
            <p:cNvSpPr/>
            <p:nvPr/>
          </p:nvSpPr>
          <p:spPr>
            <a:xfrm>
              <a:off x="8109258" y="4303664"/>
              <a:ext cx="155105" cy="131119"/>
            </a:xfrm>
            <a:custGeom>
              <a:rect b="b" l="l" r="r" t="t"/>
              <a:pathLst>
                <a:path extrusionOk="0" h="4149" w="4908">
                  <a:moveTo>
                    <a:pt x="2457" y="1"/>
                  </a:moveTo>
                  <a:cubicBezTo>
                    <a:pt x="2260" y="1"/>
                    <a:pt x="2062" y="99"/>
                    <a:pt x="1946" y="295"/>
                  </a:cubicBezTo>
                  <a:lnTo>
                    <a:pt x="233" y="3275"/>
                  </a:lnTo>
                  <a:cubicBezTo>
                    <a:pt x="1" y="3658"/>
                    <a:pt x="286" y="4149"/>
                    <a:pt x="732" y="4149"/>
                  </a:cubicBezTo>
                  <a:lnTo>
                    <a:pt x="4176" y="4149"/>
                  </a:lnTo>
                  <a:cubicBezTo>
                    <a:pt x="4622" y="4149"/>
                    <a:pt x="4907" y="3658"/>
                    <a:pt x="4684" y="3275"/>
                  </a:cubicBezTo>
                  <a:lnTo>
                    <a:pt x="4327" y="2659"/>
                  </a:lnTo>
                  <a:lnTo>
                    <a:pt x="3819" y="1785"/>
                  </a:lnTo>
                  <a:lnTo>
                    <a:pt x="2963" y="295"/>
                  </a:lnTo>
                  <a:cubicBezTo>
                    <a:pt x="2851" y="99"/>
                    <a:pt x="2655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46"/>
            <p:cNvSpPr/>
            <p:nvPr/>
          </p:nvSpPr>
          <p:spPr>
            <a:xfrm>
              <a:off x="8071208" y="4380144"/>
              <a:ext cx="231204" cy="195335"/>
            </a:xfrm>
            <a:custGeom>
              <a:rect b="b" l="l" r="r" t="t"/>
              <a:pathLst>
                <a:path extrusionOk="0" h="6181" w="7316">
                  <a:moveTo>
                    <a:pt x="3658" y="0"/>
                  </a:moveTo>
                  <a:cubicBezTo>
                    <a:pt x="3364" y="0"/>
                    <a:pt x="3069" y="145"/>
                    <a:pt x="2900" y="435"/>
                  </a:cubicBezTo>
                  <a:lnTo>
                    <a:pt x="1624" y="2657"/>
                  </a:lnTo>
                  <a:lnTo>
                    <a:pt x="598" y="4423"/>
                  </a:lnTo>
                  <a:lnTo>
                    <a:pt x="339" y="4869"/>
                  </a:lnTo>
                  <a:cubicBezTo>
                    <a:pt x="0" y="5458"/>
                    <a:pt x="420" y="6180"/>
                    <a:pt x="1098" y="6180"/>
                  </a:cubicBezTo>
                  <a:lnTo>
                    <a:pt x="6218" y="6180"/>
                  </a:lnTo>
                  <a:cubicBezTo>
                    <a:pt x="6896" y="6180"/>
                    <a:pt x="7316" y="5458"/>
                    <a:pt x="6977" y="4869"/>
                  </a:cubicBezTo>
                  <a:lnTo>
                    <a:pt x="5692" y="2657"/>
                  </a:lnTo>
                  <a:lnTo>
                    <a:pt x="4416" y="435"/>
                  </a:lnTo>
                  <a:cubicBezTo>
                    <a:pt x="4247" y="145"/>
                    <a:pt x="3952" y="0"/>
                    <a:pt x="3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46"/>
            <p:cNvSpPr/>
            <p:nvPr/>
          </p:nvSpPr>
          <p:spPr>
            <a:xfrm>
              <a:off x="8042165" y="4486425"/>
              <a:ext cx="289289" cy="244951"/>
            </a:xfrm>
            <a:custGeom>
              <a:rect b="b" l="l" r="r" t="t"/>
              <a:pathLst>
                <a:path extrusionOk="0" h="7751" w="9154">
                  <a:moveTo>
                    <a:pt x="4577" y="1"/>
                  </a:moveTo>
                  <a:cubicBezTo>
                    <a:pt x="4209" y="1"/>
                    <a:pt x="3841" y="181"/>
                    <a:pt x="3631" y="543"/>
                  </a:cubicBezTo>
                  <a:lnTo>
                    <a:pt x="2026" y="3326"/>
                  </a:lnTo>
                  <a:lnTo>
                    <a:pt x="420" y="6109"/>
                  </a:lnTo>
                  <a:cubicBezTo>
                    <a:pt x="1" y="6832"/>
                    <a:pt x="527" y="7751"/>
                    <a:pt x="1365" y="7751"/>
                  </a:cubicBezTo>
                  <a:lnTo>
                    <a:pt x="7789" y="7751"/>
                  </a:lnTo>
                  <a:cubicBezTo>
                    <a:pt x="8627" y="7751"/>
                    <a:pt x="9154" y="6832"/>
                    <a:pt x="8734" y="6109"/>
                  </a:cubicBezTo>
                  <a:lnTo>
                    <a:pt x="7128" y="3326"/>
                  </a:lnTo>
                  <a:lnTo>
                    <a:pt x="5523" y="543"/>
                  </a:lnTo>
                  <a:cubicBezTo>
                    <a:pt x="5313" y="181"/>
                    <a:pt x="4945" y="1"/>
                    <a:pt x="4577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46"/>
            <p:cNvSpPr/>
            <p:nvPr/>
          </p:nvSpPr>
          <p:spPr>
            <a:xfrm>
              <a:off x="8153534" y="4387697"/>
              <a:ext cx="110830" cy="47088"/>
            </a:xfrm>
            <a:custGeom>
              <a:rect b="b" l="l" r="r" t="t"/>
              <a:pathLst>
                <a:path extrusionOk="0" h="1490" w="3507">
                  <a:moveTo>
                    <a:pt x="2926" y="0"/>
                  </a:moveTo>
                  <a:lnTo>
                    <a:pt x="2712" y="214"/>
                  </a:lnTo>
                  <a:cubicBezTo>
                    <a:pt x="2552" y="375"/>
                    <a:pt x="2329" y="473"/>
                    <a:pt x="2097" y="473"/>
                  </a:cubicBezTo>
                  <a:lnTo>
                    <a:pt x="2061" y="473"/>
                  </a:lnTo>
                  <a:cubicBezTo>
                    <a:pt x="1829" y="473"/>
                    <a:pt x="1606" y="562"/>
                    <a:pt x="1446" y="723"/>
                  </a:cubicBezTo>
                  <a:lnTo>
                    <a:pt x="1374" y="794"/>
                  </a:lnTo>
                  <a:cubicBezTo>
                    <a:pt x="1294" y="883"/>
                    <a:pt x="1196" y="946"/>
                    <a:pt x="1089" y="990"/>
                  </a:cubicBezTo>
                  <a:cubicBezTo>
                    <a:pt x="982" y="1035"/>
                    <a:pt x="875" y="1053"/>
                    <a:pt x="759" y="1053"/>
                  </a:cubicBezTo>
                  <a:cubicBezTo>
                    <a:pt x="438" y="1053"/>
                    <a:pt x="152" y="1222"/>
                    <a:pt x="0" y="1490"/>
                  </a:cubicBezTo>
                  <a:lnTo>
                    <a:pt x="2775" y="1490"/>
                  </a:lnTo>
                  <a:cubicBezTo>
                    <a:pt x="3221" y="1490"/>
                    <a:pt x="3506" y="999"/>
                    <a:pt x="3283" y="616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46"/>
            <p:cNvSpPr/>
            <p:nvPr/>
          </p:nvSpPr>
          <p:spPr>
            <a:xfrm>
              <a:off x="8071208" y="4519924"/>
              <a:ext cx="160446" cy="55557"/>
            </a:xfrm>
            <a:custGeom>
              <a:rect b="b" l="l" r="r" t="t"/>
              <a:pathLst>
                <a:path extrusionOk="0" h="1758" w="5077">
                  <a:moveTo>
                    <a:pt x="598" y="0"/>
                  </a:moveTo>
                  <a:lnTo>
                    <a:pt x="339" y="446"/>
                  </a:lnTo>
                  <a:cubicBezTo>
                    <a:pt x="0" y="1035"/>
                    <a:pt x="420" y="1757"/>
                    <a:pt x="1098" y="1757"/>
                  </a:cubicBezTo>
                  <a:lnTo>
                    <a:pt x="5077" y="1757"/>
                  </a:lnTo>
                  <a:lnTo>
                    <a:pt x="4648" y="1338"/>
                  </a:lnTo>
                  <a:cubicBezTo>
                    <a:pt x="4390" y="1071"/>
                    <a:pt x="4033" y="928"/>
                    <a:pt x="3667" y="928"/>
                  </a:cubicBezTo>
                  <a:lnTo>
                    <a:pt x="3489" y="928"/>
                  </a:lnTo>
                  <a:cubicBezTo>
                    <a:pt x="3123" y="928"/>
                    <a:pt x="2766" y="785"/>
                    <a:pt x="2507" y="517"/>
                  </a:cubicBezTo>
                  <a:lnTo>
                    <a:pt x="2391" y="401"/>
                  </a:lnTo>
                  <a:cubicBezTo>
                    <a:pt x="2133" y="143"/>
                    <a:pt x="1776" y="0"/>
                    <a:pt x="1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46"/>
            <p:cNvSpPr/>
            <p:nvPr/>
          </p:nvSpPr>
          <p:spPr>
            <a:xfrm>
              <a:off x="8198063" y="4465504"/>
              <a:ext cx="51923" cy="36122"/>
            </a:xfrm>
            <a:custGeom>
              <a:rect b="b" l="l" r="r" t="t"/>
              <a:pathLst>
                <a:path extrusionOk="0" h="1143" w="1643">
                  <a:moveTo>
                    <a:pt x="590" y="0"/>
                  </a:moveTo>
                  <a:cubicBezTo>
                    <a:pt x="447" y="0"/>
                    <a:pt x="322" y="89"/>
                    <a:pt x="269" y="223"/>
                  </a:cubicBezTo>
                  <a:cubicBezTo>
                    <a:pt x="224" y="348"/>
                    <a:pt x="153" y="509"/>
                    <a:pt x="90" y="669"/>
                  </a:cubicBezTo>
                  <a:cubicBezTo>
                    <a:pt x="1" y="892"/>
                    <a:pt x="170" y="1142"/>
                    <a:pt x="411" y="1142"/>
                  </a:cubicBezTo>
                  <a:lnTo>
                    <a:pt x="1205" y="1142"/>
                  </a:lnTo>
                  <a:cubicBezTo>
                    <a:pt x="1482" y="1142"/>
                    <a:pt x="1642" y="839"/>
                    <a:pt x="1500" y="616"/>
                  </a:cubicBezTo>
                  <a:lnTo>
                    <a:pt x="1384" y="420"/>
                  </a:lnTo>
                  <a:cubicBezTo>
                    <a:pt x="1223" y="161"/>
                    <a:pt x="938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46"/>
            <p:cNvSpPr/>
            <p:nvPr/>
          </p:nvSpPr>
          <p:spPr>
            <a:xfrm>
              <a:off x="8170157" y="4437314"/>
              <a:ext cx="23733" cy="65133"/>
            </a:xfrm>
            <a:custGeom>
              <a:rect b="b" l="l" r="r" t="t"/>
              <a:pathLst>
                <a:path extrusionOk="0" fill="none" h="2061" w="751">
                  <a:moveTo>
                    <a:pt x="750" y="2061"/>
                  </a:moveTo>
                  <a:lnTo>
                    <a:pt x="277" y="2061"/>
                  </a:lnTo>
                  <a:cubicBezTo>
                    <a:pt x="108" y="2061"/>
                    <a:pt x="1" y="1882"/>
                    <a:pt x="81" y="1731"/>
                  </a:cubicBezTo>
                  <a:lnTo>
                    <a:pt x="554" y="794"/>
                  </a:lnTo>
                  <a:cubicBezTo>
                    <a:pt x="634" y="642"/>
                    <a:pt x="527" y="464"/>
                    <a:pt x="358" y="464"/>
                  </a:cubicBezTo>
                  <a:cubicBezTo>
                    <a:pt x="170" y="464"/>
                    <a:pt x="63" y="268"/>
                    <a:pt x="161" y="116"/>
                  </a:cubicBezTo>
                  <a:lnTo>
                    <a:pt x="233" y="0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46"/>
            <p:cNvSpPr/>
            <p:nvPr/>
          </p:nvSpPr>
          <p:spPr>
            <a:xfrm>
              <a:off x="8230203" y="4503554"/>
              <a:ext cx="54736" cy="20889"/>
            </a:xfrm>
            <a:custGeom>
              <a:rect b="b" l="l" r="r" t="t"/>
              <a:pathLst>
                <a:path extrusionOk="0" fill="none" h="661" w="1732">
                  <a:moveTo>
                    <a:pt x="1732" y="661"/>
                  </a:moveTo>
                  <a:lnTo>
                    <a:pt x="706" y="661"/>
                  </a:lnTo>
                  <a:cubicBezTo>
                    <a:pt x="509" y="661"/>
                    <a:pt x="331" y="554"/>
                    <a:pt x="233" y="393"/>
                  </a:cubicBez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46"/>
            <p:cNvSpPr/>
            <p:nvPr/>
          </p:nvSpPr>
          <p:spPr>
            <a:xfrm>
              <a:off x="8171864" y="4578264"/>
              <a:ext cx="127737" cy="74455"/>
            </a:xfrm>
            <a:custGeom>
              <a:rect b="b" l="l" r="r" t="t"/>
              <a:pathLst>
                <a:path extrusionOk="0" fill="none" h="2356" w="4042">
                  <a:moveTo>
                    <a:pt x="0" y="1"/>
                  </a:moveTo>
                  <a:lnTo>
                    <a:pt x="500" y="1116"/>
                  </a:lnTo>
                  <a:cubicBezTo>
                    <a:pt x="634" y="1419"/>
                    <a:pt x="928" y="1606"/>
                    <a:pt x="1249" y="1606"/>
                  </a:cubicBezTo>
                  <a:lnTo>
                    <a:pt x="1588" y="1606"/>
                  </a:lnTo>
                  <a:cubicBezTo>
                    <a:pt x="1865" y="1606"/>
                    <a:pt x="2123" y="1749"/>
                    <a:pt x="2275" y="1981"/>
                  </a:cubicBezTo>
                  <a:cubicBezTo>
                    <a:pt x="2427" y="2213"/>
                    <a:pt x="2685" y="2356"/>
                    <a:pt x="2962" y="2356"/>
                  </a:cubicBezTo>
                  <a:lnTo>
                    <a:pt x="4041" y="2356"/>
                  </a:lnTo>
                </a:path>
              </a:pathLst>
            </a:custGeom>
            <a:noFill/>
            <a:ln cap="flat" cmpd="sng" w="9525">
              <a:solidFill>
                <a:srgbClr val="57CE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46"/>
            <p:cNvSpPr/>
            <p:nvPr/>
          </p:nvSpPr>
          <p:spPr>
            <a:xfrm>
              <a:off x="302296" y="4602219"/>
              <a:ext cx="6100357" cy="588976"/>
            </a:xfrm>
            <a:custGeom>
              <a:rect b="b" l="l" r="r" t="t"/>
              <a:pathLst>
                <a:path extrusionOk="0" h="18637" w="193034">
                  <a:moveTo>
                    <a:pt x="8323" y="1"/>
                  </a:moveTo>
                  <a:lnTo>
                    <a:pt x="0" y="14203"/>
                  </a:lnTo>
                  <a:lnTo>
                    <a:pt x="129801" y="18637"/>
                  </a:lnTo>
                  <a:lnTo>
                    <a:pt x="193034" y="9225"/>
                  </a:lnTo>
                  <a:lnTo>
                    <a:pt x="184202" y="7985"/>
                  </a:lnTo>
                  <a:cubicBezTo>
                    <a:pt x="180523" y="7471"/>
                    <a:pt x="176613" y="7213"/>
                    <a:pt x="172707" y="7213"/>
                  </a:cubicBezTo>
                  <a:cubicBezTo>
                    <a:pt x="168352" y="7213"/>
                    <a:pt x="164002" y="7533"/>
                    <a:pt x="159981" y="8173"/>
                  </a:cubicBezTo>
                  <a:lnTo>
                    <a:pt x="157947" y="8494"/>
                  </a:lnTo>
                  <a:cubicBezTo>
                    <a:pt x="154896" y="8975"/>
                    <a:pt x="151560" y="9225"/>
                    <a:pt x="148188" y="9225"/>
                  </a:cubicBezTo>
                  <a:lnTo>
                    <a:pt x="146510" y="9225"/>
                  </a:lnTo>
                  <a:cubicBezTo>
                    <a:pt x="141024" y="9225"/>
                    <a:pt x="135636" y="8726"/>
                    <a:pt x="130925" y="7789"/>
                  </a:cubicBezTo>
                  <a:lnTo>
                    <a:pt x="128677" y="7343"/>
                  </a:lnTo>
                  <a:cubicBezTo>
                    <a:pt x="123967" y="6397"/>
                    <a:pt x="118579" y="5907"/>
                    <a:pt x="113083" y="5907"/>
                  </a:cubicBezTo>
                  <a:lnTo>
                    <a:pt x="86882" y="5907"/>
                  </a:lnTo>
                  <a:cubicBezTo>
                    <a:pt x="78844" y="5907"/>
                    <a:pt x="71137" y="4845"/>
                    <a:pt x="65454" y="2954"/>
                  </a:cubicBezTo>
                  <a:cubicBezTo>
                    <a:pt x="59771" y="1063"/>
                    <a:pt x="52063" y="1"/>
                    <a:pt x="44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46"/>
            <p:cNvSpPr/>
            <p:nvPr/>
          </p:nvSpPr>
          <p:spPr>
            <a:xfrm>
              <a:off x="8733450" y="2769903"/>
              <a:ext cx="782099" cy="667413"/>
            </a:xfrm>
            <a:custGeom>
              <a:rect b="b" l="l" r="r" t="t"/>
              <a:pathLst>
                <a:path extrusionOk="0" h="21119" w="24748">
                  <a:moveTo>
                    <a:pt x="12273" y="0"/>
                  </a:moveTo>
                  <a:cubicBezTo>
                    <a:pt x="11270" y="0"/>
                    <a:pt x="10269" y="497"/>
                    <a:pt x="9698" y="1492"/>
                  </a:cubicBezTo>
                  <a:lnTo>
                    <a:pt x="947" y="16649"/>
                  </a:lnTo>
                  <a:cubicBezTo>
                    <a:pt x="866" y="16783"/>
                    <a:pt x="795" y="16926"/>
                    <a:pt x="741" y="17068"/>
                  </a:cubicBezTo>
                  <a:cubicBezTo>
                    <a:pt x="1" y="18968"/>
                    <a:pt x="1393" y="21118"/>
                    <a:pt x="3525" y="21118"/>
                  </a:cubicBezTo>
                  <a:lnTo>
                    <a:pt x="21028" y="21118"/>
                  </a:lnTo>
                  <a:cubicBezTo>
                    <a:pt x="23321" y="21118"/>
                    <a:pt x="24748" y="18638"/>
                    <a:pt x="23606" y="16649"/>
                  </a:cubicBezTo>
                  <a:lnTo>
                    <a:pt x="23178" y="15900"/>
                  </a:lnTo>
                  <a:lnTo>
                    <a:pt x="21804" y="13536"/>
                  </a:lnTo>
                  <a:lnTo>
                    <a:pt x="19226" y="9066"/>
                  </a:lnTo>
                  <a:lnTo>
                    <a:pt x="14855" y="1492"/>
                  </a:lnTo>
                  <a:cubicBezTo>
                    <a:pt x="14279" y="497"/>
                    <a:pt x="13275" y="0"/>
                    <a:pt x="12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46"/>
            <p:cNvSpPr/>
            <p:nvPr/>
          </p:nvSpPr>
          <p:spPr>
            <a:xfrm>
              <a:off x="8533308" y="3158747"/>
              <a:ext cx="1175929" cy="994942"/>
            </a:xfrm>
            <a:custGeom>
              <a:rect b="b" l="l" r="r" t="t"/>
              <a:pathLst>
                <a:path extrusionOk="0" h="31483" w="37210">
                  <a:moveTo>
                    <a:pt x="18606" y="0"/>
                  </a:moveTo>
                  <a:cubicBezTo>
                    <a:pt x="17111" y="0"/>
                    <a:pt x="15616" y="741"/>
                    <a:pt x="14764" y="2222"/>
                  </a:cubicBezTo>
                  <a:lnTo>
                    <a:pt x="8234" y="13516"/>
                  </a:lnTo>
                  <a:lnTo>
                    <a:pt x="3042" y="22526"/>
                  </a:lnTo>
                  <a:lnTo>
                    <a:pt x="1713" y="24819"/>
                  </a:lnTo>
                  <a:cubicBezTo>
                    <a:pt x="0" y="27780"/>
                    <a:pt x="2141" y="31483"/>
                    <a:pt x="5558" y="31483"/>
                  </a:cubicBezTo>
                  <a:lnTo>
                    <a:pt x="31661" y="31483"/>
                  </a:lnTo>
                  <a:cubicBezTo>
                    <a:pt x="35078" y="31483"/>
                    <a:pt x="37210" y="27780"/>
                    <a:pt x="35506" y="24819"/>
                  </a:cubicBezTo>
                  <a:lnTo>
                    <a:pt x="28976" y="13516"/>
                  </a:lnTo>
                  <a:lnTo>
                    <a:pt x="22454" y="2222"/>
                  </a:lnTo>
                  <a:cubicBezTo>
                    <a:pt x="21598" y="741"/>
                    <a:pt x="20101" y="0"/>
                    <a:pt x="18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46"/>
            <p:cNvSpPr/>
            <p:nvPr/>
          </p:nvSpPr>
          <p:spPr>
            <a:xfrm>
              <a:off x="8384710" y="3699761"/>
              <a:ext cx="1473372" cy="1246719"/>
            </a:xfrm>
            <a:custGeom>
              <a:rect b="b" l="l" r="r" t="t"/>
              <a:pathLst>
                <a:path extrusionOk="0" h="39450" w="46622">
                  <a:moveTo>
                    <a:pt x="23311" y="1"/>
                  </a:moveTo>
                  <a:cubicBezTo>
                    <a:pt x="21438" y="1"/>
                    <a:pt x="19564" y="929"/>
                    <a:pt x="18494" y="2784"/>
                  </a:cubicBezTo>
                  <a:lnTo>
                    <a:pt x="10313" y="16942"/>
                  </a:lnTo>
                  <a:lnTo>
                    <a:pt x="2142" y="31099"/>
                  </a:lnTo>
                  <a:cubicBezTo>
                    <a:pt x="1" y="34811"/>
                    <a:pt x="2677" y="39449"/>
                    <a:pt x="6959" y="39449"/>
                  </a:cubicBezTo>
                  <a:lnTo>
                    <a:pt x="39655" y="39449"/>
                  </a:lnTo>
                  <a:cubicBezTo>
                    <a:pt x="43946" y="39449"/>
                    <a:pt x="46622" y="34811"/>
                    <a:pt x="44481" y="31099"/>
                  </a:cubicBezTo>
                  <a:lnTo>
                    <a:pt x="36300" y="16942"/>
                  </a:lnTo>
                  <a:lnTo>
                    <a:pt x="28129" y="2784"/>
                  </a:lnTo>
                  <a:cubicBezTo>
                    <a:pt x="27058" y="929"/>
                    <a:pt x="25185" y="1"/>
                    <a:pt x="23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46"/>
            <p:cNvSpPr/>
            <p:nvPr/>
          </p:nvSpPr>
          <p:spPr>
            <a:xfrm>
              <a:off x="8533308" y="3870607"/>
              <a:ext cx="815345" cy="283095"/>
            </a:xfrm>
            <a:custGeom>
              <a:rect b="b" l="l" r="r" t="t"/>
              <a:pathLst>
                <a:path extrusionOk="0" h="8958" w="25800">
                  <a:moveTo>
                    <a:pt x="3042" y="1"/>
                  </a:moveTo>
                  <a:lnTo>
                    <a:pt x="1713" y="2294"/>
                  </a:lnTo>
                  <a:cubicBezTo>
                    <a:pt x="0" y="5255"/>
                    <a:pt x="2141" y="8958"/>
                    <a:pt x="5558" y="8958"/>
                  </a:cubicBezTo>
                  <a:lnTo>
                    <a:pt x="25800" y="8958"/>
                  </a:lnTo>
                  <a:lnTo>
                    <a:pt x="23641" y="6799"/>
                  </a:lnTo>
                  <a:cubicBezTo>
                    <a:pt x="22312" y="5470"/>
                    <a:pt x="20510" y="4729"/>
                    <a:pt x="18636" y="4729"/>
                  </a:cubicBezTo>
                  <a:lnTo>
                    <a:pt x="17735" y="4729"/>
                  </a:lnTo>
                  <a:cubicBezTo>
                    <a:pt x="15862" y="4729"/>
                    <a:pt x="14060" y="3980"/>
                    <a:pt x="12730" y="2650"/>
                  </a:cubicBezTo>
                  <a:lnTo>
                    <a:pt x="12150" y="2071"/>
                  </a:lnTo>
                  <a:cubicBezTo>
                    <a:pt x="10821" y="741"/>
                    <a:pt x="9019" y="1"/>
                    <a:pt x="7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46"/>
            <p:cNvSpPr/>
            <p:nvPr/>
          </p:nvSpPr>
          <p:spPr>
            <a:xfrm>
              <a:off x="8867025" y="2832801"/>
              <a:ext cx="343733" cy="349338"/>
            </a:xfrm>
            <a:custGeom>
              <a:rect b="b" l="l" r="r" t="t"/>
              <a:pathLst>
                <a:path extrusionOk="0" fill="none" h="13409" w="15550">
                  <a:moveTo>
                    <a:pt x="1" y="13409"/>
                  </a:moveTo>
                  <a:lnTo>
                    <a:pt x="2918" y="13409"/>
                  </a:lnTo>
                  <a:cubicBezTo>
                    <a:pt x="3935" y="13409"/>
                    <a:pt x="4880" y="12865"/>
                    <a:pt x="5389" y="11990"/>
                  </a:cubicBezTo>
                  <a:lnTo>
                    <a:pt x="8119" y="7253"/>
                  </a:lnTo>
                  <a:cubicBezTo>
                    <a:pt x="8627" y="6370"/>
                    <a:pt x="9564" y="5835"/>
                    <a:pt x="10581" y="5835"/>
                  </a:cubicBezTo>
                  <a:cubicBezTo>
                    <a:pt x="11607" y="5835"/>
                    <a:pt x="12552" y="5282"/>
                    <a:pt x="13061" y="4390"/>
                  </a:cubicBezTo>
                  <a:lnTo>
                    <a:pt x="15550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46"/>
            <p:cNvSpPr/>
            <p:nvPr/>
          </p:nvSpPr>
          <p:spPr>
            <a:xfrm>
              <a:off x="8516653" y="4158480"/>
              <a:ext cx="470561" cy="349334"/>
            </a:xfrm>
            <a:custGeom>
              <a:rect b="b" l="l" r="r" t="t"/>
              <a:pathLst>
                <a:path extrusionOk="0" fill="none" h="11054" w="14890">
                  <a:moveTo>
                    <a:pt x="1" y="10848"/>
                  </a:moveTo>
                  <a:lnTo>
                    <a:pt x="2436" y="10982"/>
                  </a:lnTo>
                  <a:cubicBezTo>
                    <a:pt x="3783" y="11053"/>
                    <a:pt x="5050" y="10375"/>
                    <a:pt x="5728" y="9207"/>
                  </a:cubicBezTo>
                  <a:lnTo>
                    <a:pt x="6870" y="7244"/>
                  </a:lnTo>
                  <a:cubicBezTo>
                    <a:pt x="7512" y="6147"/>
                    <a:pt x="8690" y="5469"/>
                    <a:pt x="9974" y="5469"/>
                  </a:cubicBezTo>
                  <a:cubicBezTo>
                    <a:pt x="11339" y="5469"/>
                    <a:pt x="12579" y="4693"/>
                    <a:pt x="13186" y="3471"/>
                  </a:cubicBezTo>
                  <a:lnTo>
                    <a:pt x="1489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46"/>
            <p:cNvSpPr/>
            <p:nvPr/>
          </p:nvSpPr>
          <p:spPr>
            <a:xfrm>
              <a:off x="8733450" y="3309304"/>
              <a:ext cx="245046" cy="128022"/>
            </a:xfrm>
            <a:custGeom>
              <a:rect b="b" l="l" r="r" t="t"/>
              <a:pathLst>
                <a:path extrusionOk="0" h="4051" w="7754">
                  <a:moveTo>
                    <a:pt x="741" y="0"/>
                  </a:moveTo>
                  <a:cubicBezTo>
                    <a:pt x="1" y="1900"/>
                    <a:pt x="1393" y="4050"/>
                    <a:pt x="3525" y="4050"/>
                  </a:cubicBezTo>
                  <a:lnTo>
                    <a:pt x="7753" y="4050"/>
                  </a:lnTo>
                  <a:lnTo>
                    <a:pt x="4613" y="910"/>
                  </a:lnTo>
                  <a:cubicBezTo>
                    <a:pt x="4033" y="330"/>
                    <a:pt x="3248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46"/>
            <p:cNvSpPr/>
            <p:nvPr/>
          </p:nvSpPr>
          <p:spPr>
            <a:xfrm>
              <a:off x="-419739" y="2760516"/>
              <a:ext cx="788577" cy="667224"/>
            </a:xfrm>
            <a:custGeom>
              <a:rect b="b" l="l" r="r" t="t"/>
              <a:pathLst>
                <a:path extrusionOk="0" h="21113" w="24953">
                  <a:moveTo>
                    <a:pt x="12476" y="1"/>
                  </a:moveTo>
                  <a:cubicBezTo>
                    <a:pt x="11473" y="1"/>
                    <a:pt x="10469" y="496"/>
                    <a:pt x="9894" y="1486"/>
                  </a:cubicBezTo>
                  <a:lnTo>
                    <a:pt x="1151" y="16643"/>
                  </a:lnTo>
                  <a:cubicBezTo>
                    <a:pt x="0" y="18632"/>
                    <a:pt x="1437" y="21112"/>
                    <a:pt x="3729" y="21112"/>
                  </a:cubicBezTo>
                  <a:lnTo>
                    <a:pt x="21232" y="21112"/>
                  </a:lnTo>
                  <a:cubicBezTo>
                    <a:pt x="23525" y="21112"/>
                    <a:pt x="24952" y="18632"/>
                    <a:pt x="23811" y="16643"/>
                  </a:cubicBezTo>
                  <a:lnTo>
                    <a:pt x="22009" y="13529"/>
                  </a:lnTo>
                  <a:lnTo>
                    <a:pt x="19430" y="9069"/>
                  </a:lnTo>
                  <a:lnTo>
                    <a:pt x="15059" y="1486"/>
                  </a:lnTo>
                  <a:cubicBezTo>
                    <a:pt x="14484" y="496"/>
                    <a:pt x="13480" y="1"/>
                    <a:pt x="12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46"/>
            <p:cNvSpPr/>
            <p:nvPr/>
          </p:nvSpPr>
          <p:spPr>
            <a:xfrm>
              <a:off x="-613434" y="3149171"/>
              <a:ext cx="1175961" cy="995226"/>
            </a:xfrm>
            <a:custGeom>
              <a:rect b="b" l="l" r="r" t="t"/>
              <a:pathLst>
                <a:path extrusionOk="0" h="31492" w="37211">
                  <a:moveTo>
                    <a:pt x="18606" y="0"/>
                  </a:moveTo>
                  <a:cubicBezTo>
                    <a:pt x="17111" y="0"/>
                    <a:pt x="15617" y="741"/>
                    <a:pt x="14765" y="2221"/>
                  </a:cubicBezTo>
                  <a:lnTo>
                    <a:pt x="8235" y="13524"/>
                  </a:lnTo>
                  <a:lnTo>
                    <a:pt x="3034" y="22526"/>
                  </a:lnTo>
                  <a:lnTo>
                    <a:pt x="1713" y="24827"/>
                  </a:lnTo>
                  <a:cubicBezTo>
                    <a:pt x="1" y="27789"/>
                    <a:pt x="2142" y="31491"/>
                    <a:pt x="5558" y="31491"/>
                  </a:cubicBezTo>
                  <a:lnTo>
                    <a:pt x="31661" y="31491"/>
                  </a:lnTo>
                  <a:cubicBezTo>
                    <a:pt x="35078" y="31491"/>
                    <a:pt x="37210" y="27789"/>
                    <a:pt x="35506" y="24827"/>
                  </a:cubicBezTo>
                  <a:lnTo>
                    <a:pt x="28976" y="13524"/>
                  </a:lnTo>
                  <a:lnTo>
                    <a:pt x="22455" y="2221"/>
                  </a:lnTo>
                  <a:cubicBezTo>
                    <a:pt x="21598" y="741"/>
                    <a:pt x="20102" y="0"/>
                    <a:pt x="18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46"/>
            <p:cNvSpPr/>
            <p:nvPr/>
          </p:nvSpPr>
          <p:spPr>
            <a:xfrm>
              <a:off x="-762000" y="3690469"/>
              <a:ext cx="1473372" cy="1246719"/>
            </a:xfrm>
            <a:custGeom>
              <a:rect b="b" l="l" r="r" t="t"/>
              <a:pathLst>
                <a:path extrusionOk="0" h="39450" w="46622">
                  <a:moveTo>
                    <a:pt x="23311" y="0"/>
                  </a:moveTo>
                  <a:cubicBezTo>
                    <a:pt x="21437" y="0"/>
                    <a:pt x="19564" y="928"/>
                    <a:pt x="18493" y="2784"/>
                  </a:cubicBezTo>
                  <a:lnTo>
                    <a:pt x="10313" y="16941"/>
                  </a:lnTo>
                  <a:lnTo>
                    <a:pt x="2141" y="31099"/>
                  </a:lnTo>
                  <a:cubicBezTo>
                    <a:pt x="0" y="34810"/>
                    <a:pt x="2676" y="39449"/>
                    <a:pt x="6959" y="39449"/>
                  </a:cubicBezTo>
                  <a:lnTo>
                    <a:pt x="39654" y="39449"/>
                  </a:lnTo>
                  <a:cubicBezTo>
                    <a:pt x="43936" y="39449"/>
                    <a:pt x="46622" y="34810"/>
                    <a:pt x="44472" y="31099"/>
                  </a:cubicBezTo>
                  <a:lnTo>
                    <a:pt x="36300" y="16941"/>
                  </a:lnTo>
                  <a:lnTo>
                    <a:pt x="28128" y="2784"/>
                  </a:lnTo>
                  <a:cubicBezTo>
                    <a:pt x="27058" y="928"/>
                    <a:pt x="25184" y="0"/>
                    <a:pt x="23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46"/>
            <p:cNvSpPr/>
            <p:nvPr/>
          </p:nvSpPr>
          <p:spPr>
            <a:xfrm>
              <a:off x="-194757" y="3188075"/>
              <a:ext cx="563599" cy="239673"/>
            </a:xfrm>
            <a:custGeom>
              <a:rect b="b" l="l" r="r" t="t"/>
              <a:pathLst>
                <a:path extrusionOk="0" h="7584" w="17834">
                  <a:moveTo>
                    <a:pt x="14890" y="0"/>
                  </a:moveTo>
                  <a:lnTo>
                    <a:pt x="13792" y="1098"/>
                  </a:lnTo>
                  <a:cubicBezTo>
                    <a:pt x="12963" y="1936"/>
                    <a:pt x="11839" y="2400"/>
                    <a:pt x="10661" y="2400"/>
                  </a:cubicBezTo>
                  <a:lnTo>
                    <a:pt x="10483" y="2400"/>
                  </a:lnTo>
                  <a:cubicBezTo>
                    <a:pt x="9305" y="2400"/>
                    <a:pt x="8181" y="2864"/>
                    <a:pt x="7351" y="3702"/>
                  </a:cubicBezTo>
                  <a:lnTo>
                    <a:pt x="6977" y="4068"/>
                  </a:lnTo>
                  <a:cubicBezTo>
                    <a:pt x="6557" y="4487"/>
                    <a:pt x="6067" y="4809"/>
                    <a:pt x="5531" y="5032"/>
                  </a:cubicBezTo>
                  <a:cubicBezTo>
                    <a:pt x="5005" y="5255"/>
                    <a:pt x="4425" y="5371"/>
                    <a:pt x="3836" y="5371"/>
                  </a:cubicBezTo>
                  <a:cubicBezTo>
                    <a:pt x="2231" y="5371"/>
                    <a:pt x="776" y="6236"/>
                    <a:pt x="0" y="7583"/>
                  </a:cubicBezTo>
                  <a:lnTo>
                    <a:pt x="14113" y="7583"/>
                  </a:lnTo>
                  <a:cubicBezTo>
                    <a:pt x="16406" y="7583"/>
                    <a:pt x="17833" y="5103"/>
                    <a:pt x="16692" y="3114"/>
                  </a:cubicBezTo>
                  <a:lnTo>
                    <a:pt x="14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46"/>
            <p:cNvSpPr/>
            <p:nvPr/>
          </p:nvSpPr>
          <p:spPr>
            <a:xfrm>
              <a:off x="-613434" y="3861031"/>
              <a:ext cx="815376" cy="283380"/>
            </a:xfrm>
            <a:custGeom>
              <a:rect b="b" l="l" r="r" t="t"/>
              <a:pathLst>
                <a:path extrusionOk="0" h="8967" w="25801">
                  <a:moveTo>
                    <a:pt x="3034" y="1"/>
                  </a:moveTo>
                  <a:lnTo>
                    <a:pt x="1713" y="2302"/>
                  </a:lnTo>
                  <a:cubicBezTo>
                    <a:pt x="1" y="5264"/>
                    <a:pt x="2142" y="8966"/>
                    <a:pt x="5558" y="8966"/>
                  </a:cubicBezTo>
                  <a:lnTo>
                    <a:pt x="25800" y="8966"/>
                  </a:lnTo>
                  <a:lnTo>
                    <a:pt x="23641" y="6807"/>
                  </a:lnTo>
                  <a:cubicBezTo>
                    <a:pt x="22312" y="5478"/>
                    <a:pt x="20510" y="4729"/>
                    <a:pt x="18637" y="4729"/>
                  </a:cubicBezTo>
                  <a:lnTo>
                    <a:pt x="17736" y="4729"/>
                  </a:lnTo>
                  <a:cubicBezTo>
                    <a:pt x="15862" y="4729"/>
                    <a:pt x="14060" y="3988"/>
                    <a:pt x="12731" y="2659"/>
                  </a:cubicBezTo>
                  <a:lnTo>
                    <a:pt x="12151" y="2079"/>
                  </a:lnTo>
                  <a:cubicBezTo>
                    <a:pt x="10822" y="750"/>
                    <a:pt x="9020" y="1"/>
                    <a:pt x="7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46"/>
            <p:cNvSpPr/>
            <p:nvPr/>
          </p:nvSpPr>
          <p:spPr>
            <a:xfrm>
              <a:off x="32469" y="3585010"/>
              <a:ext cx="263628" cy="182441"/>
            </a:xfrm>
            <a:custGeom>
              <a:rect b="b" l="l" r="r" t="t"/>
              <a:pathLst>
                <a:path extrusionOk="0" h="5773" w="8342">
                  <a:moveTo>
                    <a:pt x="2989" y="1"/>
                  </a:moveTo>
                  <a:cubicBezTo>
                    <a:pt x="2276" y="1"/>
                    <a:pt x="1624" y="438"/>
                    <a:pt x="1357" y="1098"/>
                  </a:cubicBezTo>
                  <a:cubicBezTo>
                    <a:pt x="1098" y="1741"/>
                    <a:pt x="768" y="2579"/>
                    <a:pt x="456" y="3373"/>
                  </a:cubicBezTo>
                  <a:cubicBezTo>
                    <a:pt x="1" y="4524"/>
                    <a:pt x="848" y="5773"/>
                    <a:pt x="2088" y="5773"/>
                  </a:cubicBezTo>
                  <a:lnTo>
                    <a:pt x="6120" y="5773"/>
                  </a:lnTo>
                  <a:cubicBezTo>
                    <a:pt x="7494" y="5773"/>
                    <a:pt x="8342" y="4265"/>
                    <a:pt x="7619" y="3097"/>
                  </a:cubicBezTo>
                  <a:lnTo>
                    <a:pt x="7013" y="2124"/>
                  </a:lnTo>
                  <a:cubicBezTo>
                    <a:pt x="6201" y="804"/>
                    <a:pt x="4756" y="1"/>
                    <a:pt x="3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46"/>
            <p:cNvSpPr/>
            <p:nvPr/>
          </p:nvSpPr>
          <p:spPr>
            <a:xfrm>
              <a:off x="-131045" y="2864965"/>
              <a:ext cx="336377" cy="224725"/>
            </a:xfrm>
            <a:custGeom>
              <a:rect b="b" l="l" r="r" t="t"/>
              <a:pathLst>
                <a:path extrusionOk="0" fill="none" h="7111" w="10644">
                  <a:moveTo>
                    <a:pt x="0" y="1"/>
                  </a:moveTo>
                  <a:lnTo>
                    <a:pt x="1740" y="1"/>
                  </a:lnTo>
                  <a:cubicBezTo>
                    <a:pt x="2614" y="1"/>
                    <a:pt x="3408" y="465"/>
                    <a:pt x="3837" y="1223"/>
                  </a:cubicBezTo>
                  <a:lnTo>
                    <a:pt x="6486" y="5889"/>
                  </a:lnTo>
                  <a:cubicBezTo>
                    <a:pt x="6914" y="6647"/>
                    <a:pt x="7717" y="7111"/>
                    <a:pt x="8582" y="7111"/>
                  </a:cubicBezTo>
                  <a:lnTo>
                    <a:pt x="10643" y="711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46"/>
            <p:cNvSpPr/>
            <p:nvPr/>
          </p:nvSpPr>
          <p:spPr>
            <a:xfrm>
              <a:off x="-110472" y="3440963"/>
              <a:ext cx="120153" cy="331289"/>
            </a:xfrm>
            <a:custGeom>
              <a:rect b="b" l="l" r="r" t="t"/>
              <a:pathLst>
                <a:path extrusionOk="0" fill="none" h="10483" w="3802">
                  <a:moveTo>
                    <a:pt x="3801" y="10483"/>
                  </a:moveTo>
                  <a:lnTo>
                    <a:pt x="1437" y="10483"/>
                  </a:lnTo>
                  <a:cubicBezTo>
                    <a:pt x="563" y="10483"/>
                    <a:pt x="1" y="9564"/>
                    <a:pt x="402" y="8788"/>
                  </a:cubicBezTo>
                  <a:lnTo>
                    <a:pt x="2838" y="4059"/>
                  </a:lnTo>
                  <a:cubicBezTo>
                    <a:pt x="3239" y="3283"/>
                    <a:pt x="2677" y="2355"/>
                    <a:pt x="1803" y="2355"/>
                  </a:cubicBezTo>
                  <a:cubicBezTo>
                    <a:pt x="893" y="2355"/>
                    <a:pt x="331" y="1347"/>
                    <a:pt x="821" y="571"/>
                  </a:cubicBezTo>
                  <a:lnTo>
                    <a:pt x="1178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46"/>
            <p:cNvSpPr/>
            <p:nvPr/>
          </p:nvSpPr>
          <p:spPr>
            <a:xfrm>
              <a:off x="195161" y="3777599"/>
              <a:ext cx="278292" cy="106026"/>
            </a:xfrm>
            <a:custGeom>
              <a:rect b="b" l="l" r="r" t="t"/>
              <a:pathLst>
                <a:path extrusionOk="0" fill="none" h="3355" w="8806">
                  <a:moveTo>
                    <a:pt x="8805" y="3354"/>
                  </a:moveTo>
                  <a:lnTo>
                    <a:pt x="3586" y="3354"/>
                  </a:lnTo>
                  <a:cubicBezTo>
                    <a:pt x="2614" y="3354"/>
                    <a:pt x="1713" y="2846"/>
                    <a:pt x="1204" y="2007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46"/>
            <p:cNvSpPr/>
            <p:nvPr/>
          </p:nvSpPr>
          <p:spPr>
            <a:xfrm>
              <a:off x="-100864" y="4157911"/>
              <a:ext cx="649021" cy="378946"/>
            </a:xfrm>
            <a:custGeom>
              <a:rect b="b" l="l" r="r" t="t"/>
              <a:pathLst>
                <a:path extrusionOk="0" fill="none" h="11991" w="20537">
                  <a:moveTo>
                    <a:pt x="0" y="0"/>
                  </a:moveTo>
                  <a:lnTo>
                    <a:pt x="2516" y="5710"/>
                  </a:lnTo>
                  <a:cubicBezTo>
                    <a:pt x="3185" y="7218"/>
                    <a:pt x="4675" y="8199"/>
                    <a:pt x="6334" y="8199"/>
                  </a:cubicBezTo>
                  <a:lnTo>
                    <a:pt x="8047" y="8199"/>
                  </a:lnTo>
                  <a:cubicBezTo>
                    <a:pt x="9456" y="8199"/>
                    <a:pt x="10777" y="8913"/>
                    <a:pt x="11544" y="10090"/>
                  </a:cubicBezTo>
                  <a:cubicBezTo>
                    <a:pt x="12311" y="11277"/>
                    <a:pt x="13631" y="11990"/>
                    <a:pt x="15041" y="11990"/>
                  </a:cubicBezTo>
                  <a:lnTo>
                    <a:pt x="20536" y="1199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46"/>
            <p:cNvSpPr/>
            <p:nvPr/>
          </p:nvSpPr>
          <p:spPr>
            <a:xfrm>
              <a:off x="-205175" y="4505550"/>
              <a:ext cx="9401694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46"/>
            <p:cNvSpPr/>
            <p:nvPr/>
          </p:nvSpPr>
          <p:spPr>
            <a:xfrm>
              <a:off x="2405225" y="4621465"/>
              <a:ext cx="427108" cy="694086"/>
            </a:xfrm>
            <a:custGeom>
              <a:rect b="b" l="l" r="r" t="t"/>
              <a:pathLst>
                <a:path extrusionOk="0" h="21963" w="13515">
                  <a:moveTo>
                    <a:pt x="4323" y="0"/>
                  </a:moveTo>
                  <a:cubicBezTo>
                    <a:pt x="4060" y="0"/>
                    <a:pt x="3793" y="28"/>
                    <a:pt x="3524" y="88"/>
                  </a:cubicBezTo>
                  <a:lnTo>
                    <a:pt x="3408" y="115"/>
                  </a:lnTo>
                  <a:cubicBezTo>
                    <a:pt x="1178" y="605"/>
                    <a:pt x="0" y="3058"/>
                    <a:pt x="1017" y="5110"/>
                  </a:cubicBezTo>
                  <a:lnTo>
                    <a:pt x="2204" y="7501"/>
                  </a:lnTo>
                  <a:cubicBezTo>
                    <a:pt x="669" y="8152"/>
                    <a:pt x="232" y="10124"/>
                    <a:pt x="1365" y="11355"/>
                  </a:cubicBezTo>
                  <a:lnTo>
                    <a:pt x="4229" y="14647"/>
                  </a:lnTo>
                  <a:cubicBezTo>
                    <a:pt x="2587" y="15343"/>
                    <a:pt x="2195" y="17493"/>
                    <a:pt x="3479" y="18742"/>
                  </a:cubicBezTo>
                  <a:lnTo>
                    <a:pt x="6807" y="21962"/>
                  </a:lnTo>
                  <a:lnTo>
                    <a:pt x="11508" y="20651"/>
                  </a:lnTo>
                  <a:lnTo>
                    <a:pt x="12998" y="16039"/>
                  </a:lnTo>
                  <a:cubicBezTo>
                    <a:pt x="13514" y="14419"/>
                    <a:pt x="12309" y="12773"/>
                    <a:pt x="10621" y="12773"/>
                  </a:cubicBezTo>
                  <a:cubicBezTo>
                    <a:pt x="10616" y="12773"/>
                    <a:pt x="10612" y="12773"/>
                    <a:pt x="10607" y="12773"/>
                  </a:cubicBezTo>
                  <a:lnTo>
                    <a:pt x="10465" y="12773"/>
                  </a:lnTo>
                  <a:lnTo>
                    <a:pt x="10973" y="8759"/>
                  </a:lnTo>
                  <a:cubicBezTo>
                    <a:pt x="11158" y="7301"/>
                    <a:pt x="10014" y="6034"/>
                    <a:pt x="8578" y="6034"/>
                  </a:cubicBezTo>
                  <a:cubicBezTo>
                    <a:pt x="8494" y="6034"/>
                    <a:pt x="8409" y="6038"/>
                    <a:pt x="8324" y="6047"/>
                  </a:cubicBezTo>
                  <a:lnTo>
                    <a:pt x="8109" y="6074"/>
                  </a:lnTo>
                  <a:cubicBezTo>
                    <a:pt x="8109" y="6074"/>
                    <a:pt x="8029" y="4825"/>
                    <a:pt x="7931" y="3380"/>
                  </a:cubicBezTo>
                  <a:cubicBezTo>
                    <a:pt x="7806" y="1439"/>
                    <a:pt x="6192" y="0"/>
                    <a:pt x="4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46"/>
            <p:cNvSpPr/>
            <p:nvPr/>
          </p:nvSpPr>
          <p:spPr>
            <a:xfrm>
              <a:off x="2534893" y="4725439"/>
              <a:ext cx="169484" cy="609265"/>
            </a:xfrm>
            <a:custGeom>
              <a:rect b="b" l="l" r="r" t="t"/>
              <a:pathLst>
                <a:path extrusionOk="0" h="19279" w="5363">
                  <a:moveTo>
                    <a:pt x="1" y="0"/>
                  </a:moveTo>
                  <a:lnTo>
                    <a:pt x="5362" y="19279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46"/>
            <p:cNvSpPr/>
            <p:nvPr/>
          </p:nvSpPr>
          <p:spPr>
            <a:xfrm>
              <a:off x="2534893" y="4725439"/>
              <a:ext cx="169484" cy="609265"/>
            </a:xfrm>
            <a:custGeom>
              <a:rect b="b" l="l" r="r" t="t"/>
              <a:pathLst>
                <a:path extrusionOk="0" fill="none" h="19279" w="5363">
                  <a:moveTo>
                    <a:pt x="1" y="0"/>
                  </a:moveTo>
                  <a:lnTo>
                    <a:pt x="5362" y="1927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46"/>
            <p:cNvSpPr/>
            <p:nvPr/>
          </p:nvSpPr>
          <p:spPr>
            <a:xfrm>
              <a:off x="2533787" y="4907283"/>
              <a:ext cx="129981" cy="189489"/>
            </a:xfrm>
            <a:custGeom>
              <a:rect b="b" l="l" r="r" t="t"/>
              <a:pathLst>
                <a:path extrusionOk="0" fill="none" h="5996" w="4113">
                  <a:moveTo>
                    <a:pt x="0" y="1294"/>
                  </a:moveTo>
                  <a:lnTo>
                    <a:pt x="3292" y="5995"/>
                  </a:lnTo>
                  <a:lnTo>
                    <a:pt x="411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46"/>
            <p:cNvSpPr/>
            <p:nvPr/>
          </p:nvSpPr>
          <p:spPr>
            <a:xfrm>
              <a:off x="2582266" y="5143264"/>
              <a:ext cx="146351" cy="172834"/>
            </a:xfrm>
            <a:custGeom>
              <a:rect b="b" l="l" r="r" t="t"/>
              <a:pathLst>
                <a:path extrusionOk="0" fill="none" h="5469" w="4631">
                  <a:moveTo>
                    <a:pt x="1" y="1089"/>
                  </a:moveTo>
                  <a:lnTo>
                    <a:pt x="3694" y="5469"/>
                  </a:lnTo>
                  <a:lnTo>
                    <a:pt x="463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46"/>
            <p:cNvSpPr/>
            <p:nvPr/>
          </p:nvSpPr>
          <p:spPr>
            <a:xfrm>
              <a:off x="7162810" y="4761214"/>
              <a:ext cx="343709" cy="492019"/>
            </a:xfrm>
            <a:custGeom>
              <a:rect b="b" l="l" r="r" t="t"/>
              <a:pathLst>
                <a:path extrusionOk="0" h="15569" w="10876">
                  <a:moveTo>
                    <a:pt x="7741" y="1"/>
                  </a:moveTo>
                  <a:cubicBezTo>
                    <a:pt x="6613" y="1"/>
                    <a:pt x="5546" y="749"/>
                    <a:pt x="5237" y="1937"/>
                  </a:cubicBezTo>
                  <a:lnTo>
                    <a:pt x="4756" y="3828"/>
                  </a:lnTo>
                  <a:cubicBezTo>
                    <a:pt x="4574" y="3770"/>
                    <a:pt x="4391" y="3742"/>
                    <a:pt x="4212" y="3742"/>
                  </a:cubicBezTo>
                  <a:cubicBezTo>
                    <a:pt x="3254" y="3742"/>
                    <a:pt x="2417" y="4538"/>
                    <a:pt x="2454" y="5568"/>
                  </a:cubicBezTo>
                  <a:lnTo>
                    <a:pt x="2472" y="8762"/>
                  </a:lnTo>
                  <a:cubicBezTo>
                    <a:pt x="2286" y="8703"/>
                    <a:pt x="2100" y="8675"/>
                    <a:pt x="1919" y="8675"/>
                  </a:cubicBezTo>
                  <a:cubicBezTo>
                    <a:pt x="888" y="8675"/>
                    <a:pt x="0" y="9564"/>
                    <a:pt x="99" y="10671"/>
                  </a:cubicBezTo>
                  <a:lnTo>
                    <a:pt x="411" y="14052"/>
                  </a:lnTo>
                  <a:lnTo>
                    <a:pt x="3650" y="15569"/>
                  </a:lnTo>
                  <a:lnTo>
                    <a:pt x="6674" y="13713"/>
                  </a:lnTo>
                  <a:cubicBezTo>
                    <a:pt x="7735" y="13062"/>
                    <a:pt x="7851" y="11572"/>
                    <a:pt x="6906" y="10769"/>
                  </a:cubicBezTo>
                  <a:lnTo>
                    <a:pt x="6825" y="10698"/>
                  </a:lnTo>
                  <a:lnTo>
                    <a:pt x="9020" y="8717"/>
                  </a:lnTo>
                  <a:cubicBezTo>
                    <a:pt x="9867" y="7950"/>
                    <a:pt x="9787" y="6594"/>
                    <a:pt x="8842" y="5943"/>
                  </a:cubicBezTo>
                  <a:lnTo>
                    <a:pt x="8717" y="5854"/>
                  </a:lnTo>
                  <a:cubicBezTo>
                    <a:pt x="8717" y="5854"/>
                    <a:pt x="9270" y="5122"/>
                    <a:pt x="9903" y="4283"/>
                  </a:cubicBezTo>
                  <a:cubicBezTo>
                    <a:pt x="10876" y="2981"/>
                    <a:pt x="10465" y="1117"/>
                    <a:pt x="9020" y="340"/>
                  </a:cubicBezTo>
                  <a:lnTo>
                    <a:pt x="8949" y="305"/>
                  </a:lnTo>
                  <a:cubicBezTo>
                    <a:pt x="8560" y="97"/>
                    <a:pt x="8146" y="1"/>
                    <a:pt x="7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46"/>
            <p:cNvSpPr/>
            <p:nvPr/>
          </p:nvSpPr>
          <p:spPr>
            <a:xfrm>
              <a:off x="7213281" y="4837093"/>
              <a:ext cx="196820" cy="418954"/>
            </a:xfrm>
            <a:custGeom>
              <a:rect b="b" l="l" r="r" t="t"/>
              <a:pathLst>
                <a:path extrusionOk="0" h="13257" w="6228">
                  <a:moveTo>
                    <a:pt x="6228" y="0"/>
                  </a:moveTo>
                  <a:lnTo>
                    <a:pt x="1" y="1325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46"/>
            <p:cNvSpPr/>
            <p:nvPr/>
          </p:nvSpPr>
          <p:spPr>
            <a:xfrm>
              <a:off x="7213281" y="4837093"/>
              <a:ext cx="196820" cy="418954"/>
            </a:xfrm>
            <a:custGeom>
              <a:rect b="b" l="l" r="r" t="t"/>
              <a:pathLst>
                <a:path extrusionOk="0" fill="none" h="13257" w="6228">
                  <a:moveTo>
                    <a:pt x="6228" y="0"/>
                  </a:moveTo>
                  <a:lnTo>
                    <a:pt x="1" y="1325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46"/>
            <p:cNvSpPr/>
            <p:nvPr/>
          </p:nvSpPr>
          <p:spPr>
            <a:xfrm>
              <a:off x="7289981" y="4960282"/>
              <a:ext cx="104889" cy="131972"/>
            </a:xfrm>
            <a:custGeom>
              <a:rect b="b" l="l" r="r" t="t"/>
              <a:pathLst>
                <a:path extrusionOk="0" fill="none" h="4176" w="3319">
                  <a:moveTo>
                    <a:pt x="411" y="1"/>
                  </a:moveTo>
                  <a:lnTo>
                    <a:pt x="0" y="4176"/>
                  </a:lnTo>
                  <a:lnTo>
                    <a:pt x="3319" y="12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46"/>
            <p:cNvSpPr/>
            <p:nvPr/>
          </p:nvSpPr>
          <p:spPr>
            <a:xfrm>
              <a:off x="7219222" y="5110839"/>
              <a:ext cx="98979" cy="132256"/>
            </a:xfrm>
            <a:custGeom>
              <a:rect b="b" l="l" r="r" t="t"/>
              <a:pathLst>
                <a:path extrusionOk="0" fill="none" h="4185" w="3132">
                  <a:moveTo>
                    <a:pt x="36" y="0"/>
                  </a:moveTo>
                  <a:lnTo>
                    <a:pt x="0" y="4184"/>
                  </a:lnTo>
                  <a:lnTo>
                    <a:pt x="3131" y="159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46"/>
            <p:cNvSpPr/>
            <p:nvPr/>
          </p:nvSpPr>
          <p:spPr>
            <a:xfrm>
              <a:off x="5659549" y="4666784"/>
              <a:ext cx="294946" cy="194292"/>
            </a:xfrm>
            <a:custGeom>
              <a:rect b="b" l="l" r="r" t="t"/>
              <a:pathLst>
                <a:path extrusionOk="0" fill="none" h="6148" w="9333">
                  <a:moveTo>
                    <a:pt x="1" y="822"/>
                  </a:moveTo>
                  <a:cubicBezTo>
                    <a:pt x="1" y="822"/>
                    <a:pt x="5452" y="1"/>
                    <a:pt x="9332" y="614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46"/>
            <p:cNvSpPr/>
            <p:nvPr/>
          </p:nvSpPr>
          <p:spPr>
            <a:xfrm>
              <a:off x="5903429" y="4628165"/>
              <a:ext cx="73065" cy="165249"/>
            </a:xfrm>
            <a:custGeom>
              <a:rect b="b" l="l" r="r" t="t"/>
              <a:pathLst>
                <a:path extrusionOk="0" fill="none" h="5229" w="2312">
                  <a:moveTo>
                    <a:pt x="2124" y="1"/>
                  </a:moveTo>
                  <a:cubicBezTo>
                    <a:pt x="2124" y="1"/>
                    <a:pt x="2311" y="3640"/>
                    <a:pt x="1" y="522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46"/>
            <p:cNvSpPr/>
            <p:nvPr/>
          </p:nvSpPr>
          <p:spPr>
            <a:xfrm>
              <a:off x="5781916" y="4531175"/>
              <a:ext cx="73602" cy="194008"/>
            </a:xfrm>
            <a:custGeom>
              <a:rect b="b" l="l" r="r" t="t"/>
              <a:pathLst>
                <a:path extrusionOk="0" fill="none" h="6139" w="2329">
                  <a:moveTo>
                    <a:pt x="1" y="1"/>
                  </a:moveTo>
                  <a:cubicBezTo>
                    <a:pt x="1" y="1"/>
                    <a:pt x="2329" y="2508"/>
                    <a:pt x="1125" y="613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46"/>
            <p:cNvSpPr/>
            <p:nvPr/>
          </p:nvSpPr>
          <p:spPr>
            <a:xfrm>
              <a:off x="5743866" y="4478745"/>
              <a:ext cx="80650" cy="80650"/>
            </a:xfrm>
            <a:custGeom>
              <a:rect b="b" l="l" r="r" t="t"/>
              <a:pathLst>
                <a:path extrusionOk="0" h="2552" w="2552">
                  <a:moveTo>
                    <a:pt x="1276" y="1"/>
                  </a:moveTo>
                  <a:cubicBezTo>
                    <a:pt x="571" y="1"/>
                    <a:pt x="0" y="571"/>
                    <a:pt x="0" y="1276"/>
                  </a:cubicBezTo>
                  <a:cubicBezTo>
                    <a:pt x="0" y="1981"/>
                    <a:pt x="571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1"/>
                    <a:pt x="1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46"/>
            <p:cNvSpPr/>
            <p:nvPr/>
          </p:nvSpPr>
          <p:spPr>
            <a:xfrm>
              <a:off x="5930766" y="4579686"/>
              <a:ext cx="87160" cy="87128"/>
            </a:xfrm>
            <a:custGeom>
              <a:rect b="b" l="l" r="r" t="t"/>
              <a:pathLst>
                <a:path extrusionOk="0" h="2757" w="2758">
                  <a:moveTo>
                    <a:pt x="1384" y="0"/>
                  </a:moveTo>
                  <a:cubicBezTo>
                    <a:pt x="616" y="0"/>
                    <a:pt x="1" y="625"/>
                    <a:pt x="1" y="1383"/>
                  </a:cubicBezTo>
                  <a:cubicBezTo>
                    <a:pt x="1" y="2141"/>
                    <a:pt x="616" y="2757"/>
                    <a:pt x="1384" y="2757"/>
                  </a:cubicBezTo>
                  <a:cubicBezTo>
                    <a:pt x="2142" y="2757"/>
                    <a:pt x="2757" y="2141"/>
                    <a:pt x="2757" y="1383"/>
                  </a:cubicBezTo>
                  <a:cubicBezTo>
                    <a:pt x="2757" y="625"/>
                    <a:pt x="2142" y="0"/>
                    <a:pt x="1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46"/>
            <p:cNvSpPr/>
            <p:nvPr/>
          </p:nvSpPr>
          <p:spPr>
            <a:xfrm>
              <a:off x="5633887" y="4674969"/>
              <a:ext cx="53345" cy="53313"/>
            </a:xfrm>
            <a:custGeom>
              <a:rect b="b" l="l" r="r" t="t"/>
              <a:pathLst>
                <a:path extrusionOk="0" h="1687" w="1688">
                  <a:moveTo>
                    <a:pt x="840" y="1"/>
                  </a:moveTo>
                  <a:cubicBezTo>
                    <a:pt x="376" y="1"/>
                    <a:pt x="1" y="375"/>
                    <a:pt x="1" y="839"/>
                  </a:cubicBezTo>
                  <a:cubicBezTo>
                    <a:pt x="1" y="1312"/>
                    <a:pt x="376" y="1687"/>
                    <a:pt x="840" y="1687"/>
                  </a:cubicBezTo>
                  <a:cubicBezTo>
                    <a:pt x="1312" y="1687"/>
                    <a:pt x="1687" y="1312"/>
                    <a:pt x="1687" y="839"/>
                  </a:cubicBezTo>
                  <a:cubicBezTo>
                    <a:pt x="1687" y="375"/>
                    <a:pt x="1312" y="1"/>
                    <a:pt x="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46"/>
            <p:cNvSpPr/>
            <p:nvPr/>
          </p:nvSpPr>
          <p:spPr>
            <a:xfrm>
              <a:off x="5779672" y="4643682"/>
              <a:ext cx="47372" cy="44844"/>
            </a:xfrm>
            <a:custGeom>
              <a:rect b="b" l="l" r="r" t="t"/>
              <a:pathLst>
                <a:path extrusionOk="0" fill="none" h="1419" w="1499">
                  <a:moveTo>
                    <a:pt x="0" y="0"/>
                  </a:moveTo>
                  <a:cubicBezTo>
                    <a:pt x="0" y="0"/>
                    <a:pt x="446" y="928"/>
                    <a:pt x="1499" y="141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46"/>
            <p:cNvSpPr/>
            <p:nvPr/>
          </p:nvSpPr>
          <p:spPr>
            <a:xfrm>
              <a:off x="5899479" y="4697249"/>
              <a:ext cx="25693" cy="73602"/>
            </a:xfrm>
            <a:custGeom>
              <a:rect b="b" l="l" r="r" t="t"/>
              <a:pathLst>
                <a:path extrusionOk="0" fill="none" h="2329" w="813">
                  <a:moveTo>
                    <a:pt x="143" y="0"/>
                  </a:moveTo>
                  <a:cubicBezTo>
                    <a:pt x="143" y="0"/>
                    <a:pt x="1" y="1401"/>
                    <a:pt x="812" y="2329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46"/>
            <p:cNvSpPr/>
            <p:nvPr/>
          </p:nvSpPr>
          <p:spPr>
            <a:xfrm>
              <a:off x="5876377" y="4666499"/>
              <a:ext cx="44844" cy="44876"/>
            </a:xfrm>
            <a:custGeom>
              <a:rect b="b" l="l" r="r" t="t"/>
              <a:pathLst>
                <a:path extrusionOk="0" h="1420" w="1419">
                  <a:moveTo>
                    <a:pt x="714" y="1"/>
                  </a:moveTo>
                  <a:cubicBezTo>
                    <a:pt x="321" y="1"/>
                    <a:pt x="0" y="313"/>
                    <a:pt x="0" y="706"/>
                  </a:cubicBezTo>
                  <a:cubicBezTo>
                    <a:pt x="0" y="1098"/>
                    <a:pt x="321" y="1419"/>
                    <a:pt x="714" y="1419"/>
                  </a:cubicBezTo>
                  <a:cubicBezTo>
                    <a:pt x="1106" y="1419"/>
                    <a:pt x="1419" y="1098"/>
                    <a:pt x="1419" y="706"/>
                  </a:cubicBezTo>
                  <a:cubicBezTo>
                    <a:pt x="1419" y="313"/>
                    <a:pt x="110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46"/>
            <p:cNvSpPr/>
            <p:nvPr/>
          </p:nvSpPr>
          <p:spPr>
            <a:xfrm>
              <a:off x="5747816" y="4620264"/>
              <a:ext cx="41178" cy="41210"/>
            </a:xfrm>
            <a:custGeom>
              <a:rect b="b" l="l" r="r" t="t"/>
              <a:pathLst>
                <a:path extrusionOk="0" h="1304" w="1303">
                  <a:moveTo>
                    <a:pt x="651" y="1"/>
                  </a:moveTo>
                  <a:cubicBezTo>
                    <a:pt x="294" y="1"/>
                    <a:pt x="0" y="295"/>
                    <a:pt x="0" y="652"/>
                  </a:cubicBezTo>
                  <a:cubicBezTo>
                    <a:pt x="0" y="1009"/>
                    <a:pt x="294" y="1303"/>
                    <a:pt x="651" y="1303"/>
                  </a:cubicBezTo>
                  <a:cubicBezTo>
                    <a:pt x="1008" y="1303"/>
                    <a:pt x="1303" y="1009"/>
                    <a:pt x="1303" y="652"/>
                  </a:cubicBezTo>
                  <a:cubicBezTo>
                    <a:pt x="1303" y="295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46"/>
            <p:cNvSpPr/>
            <p:nvPr/>
          </p:nvSpPr>
          <p:spPr>
            <a:xfrm>
              <a:off x="5774015" y="4495369"/>
              <a:ext cx="13305" cy="9923"/>
            </a:xfrm>
            <a:custGeom>
              <a:rect b="b" l="l" r="r" t="t"/>
              <a:pathLst>
                <a:path extrusionOk="0" h="314" w="421">
                  <a:moveTo>
                    <a:pt x="215" y="1"/>
                  </a:moveTo>
                  <a:cubicBezTo>
                    <a:pt x="99" y="1"/>
                    <a:pt x="1" y="72"/>
                    <a:pt x="1" y="153"/>
                  </a:cubicBezTo>
                  <a:cubicBezTo>
                    <a:pt x="1" y="242"/>
                    <a:pt x="99" y="313"/>
                    <a:pt x="215" y="313"/>
                  </a:cubicBezTo>
                  <a:cubicBezTo>
                    <a:pt x="322" y="313"/>
                    <a:pt x="420" y="242"/>
                    <a:pt x="420" y="153"/>
                  </a:cubicBezTo>
                  <a:cubicBezTo>
                    <a:pt x="42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46"/>
            <p:cNvSpPr/>
            <p:nvPr/>
          </p:nvSpPr>
          <p:spPr>
            <a:xfrm>
              <a:off x="5975042" y="4595740"/>
              <a:ext cx="13273" cy="10176"/>
            </a:xfrm>
            <a:custGeom>
              <a:rect b="b" l="l" r="r" t="t"/>
              <a:pathLst>
                <a:path extrusionOk="0" h="322" w="420">
                  <a:moveTo>
                    <a:pt x="206" y="1"/>
                  </a:moveTo>
                  <a:cubicBezTo>
                    <a:pt x="90" y="1"/>
                    <a:pt x="0" y="72"/>
                    <a:pt x="0" y="161"/>
                  </a:cubicBezTo>
                  <a:cubicBezTo>
                    <a:pt x="0" y="251"/>
                    <a:pt x="90" y="322"/>
                    <a:pt x="206" y="322"/>
                  </a:cubicBezTo>
                  <a:cubicBezTo>
                    <a:pt x="322" y="322"/>
                    <a:pt x="420" y="251"/>
                    <a:pt x="420" y="161"/>
                  </a:cubicBezTo>
                  <a:cubicBezTo>
                    <a:pt x="420" y="72"/>
                    <a:pt x="322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46"/>
            <p:cNvSpPr/>
            <p:nvPr/>
          </p:nvSpPr>
          <p:spPr>
            <a:xfrm>
              <a:off x="5641788" y="4704518"/>
              <a:ext cx="7079" cy="7174"/>
            </a:xfrm>
            <a:custGeom>
              <a:rect b="b" l="l" r="r" t="t"/>
              <a:pathLst>
                <a:path extrusionOk="0" h="227" w="224">
                  <a:moveTo>
                    <a:pt x="93" y="1"/>
                  </a:moveTo>
                  <a:cubicBezTo>
                    <a:pt x="79" y="1"/>
                    <a:pt x="66" y="4"/>
                    <a:pt x="54" y="11"/>
                  </a:cubicBezTo>
                  <a:cubicBezTo>
                    <a:pt x="10" y="38"/>
                    <a:pt x="1" y="100"/>
                    <a:pt x="36" y="154"/>
                  </a:cubicBezTo>
                  <a:cubicBezTo>
                    <a:pt x="63" y="200"/>
                    <a:pt x="104" y="227"/>
                    <a:pt x="141" y="227"/>
                  </a:cubicBezTo>
                  <a:cubicBezTo>
                    <a:pt x="155" y="227"/>
                    <a:pt x="168" y="223"/>
                    <a:pt x="179" y="216"/>
                  </a:cubicBezTo>
                  <a:cubicBezTo>
                    <a:pt x="215" y="190"/>
                    <a:pt x="224" y="127"/>
                    <a:pt x="197" y="65"/>
                  </a:cubicBezTo>
                  <a:cubicBezTo>
                    <a:pt x="171" y="26"/>
                    <a:pt x="130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46"/>
            <p:cNvSpPr/>
            <p:nvPr/>
          </p:nvSpPr>
          <p:spPr>
            <a:xfrm>
              <a:off x="5759351" y="4626932"/>
              <a:ext cx="7648" cy="6731"/>
            </a:xfrm>
            <a:custGeom>
              <a:rect b="b" l="l" r="r" t="t"/>
              <a:pathLst>
                <a:path extrusionOk="0" h="213" w="242">
                  <a:moveTo>
                    <a:pt x="146" y="0"/>
                  </a:moveTo>
                  <a:cubicBezTo>
                    <a:pt x="114" y="0"/>
                    <a:pt x="81" y="16"/>
                    <a:pt x="54" y="49"/>
                  </a:cubicBezTo>
                  <a:cubicBezTo>
                    <a:pt x="10" y="93"/>
                    <a:pt x="1" y="165"/>
                    <a:pt x="45" y="191"/>
                  </a:cubicBezTo>
                  <a:cubicBezTo>
                    <a:pt x="60" y="206"/>
                    <a:pt x="78" y="213"/>
                    <a:pt x="98" y="213"/>
                  </a:cubicBezTo>
                  <a:cubicBezTo>
                    <a:pt x="128" y="213"/>
                    <a:pt x="161" y="197"/>
                    <a:pt x="188" y="165"/>
                  </a:cubicBezTo>
                  <a:cubicBezTo>
                    <a:pt x="233" y="120"/>
                    <a:pt x="242" y="58"/>
                    <a:pt x="206" y="22"/>
                  </a:cubicBezTo>
                  <a:cubicBezTo>
                    <a:pt x="188" y="8"/>
                    <a:pt x="168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46"/>
            <p:cNvSpPr/>
            <p:nvPr/>
          </p:nvSpPr>
          <p:spPr>
            <a:xfrm>
              <a:off x="5893569" y="4686789"/>
              <a:ext cx="7363" cy="6858"/>
            </a:xfrm>
            <a:custGeom>
              <a:rect b="b" l="l" r="r" t="t"/>
              <a:pathLst>
                <a:path extrusionOk="0" h="217" w="233">
                  <a:moveTo>
                    <a:pt x="146" y="0"/>
                  </a:moveTo>
                  <a:cubicBezTo>
                    <a:pt x="112" y="0"/>
                    <a:pt x="73" y="18"/>
                    <a:pt x="45" y="46"/>
                  </a:cubicBezTo>
                  <a:cubicBezTo>
                    <a:pt x="0" y="90"/>
                    <a:pt x="0" y="162"/>
                    <a:pt x="36" y="197"/>
                  </a:cubicBezTo>
                  <a:cubicBezTo>
                    <a:pt x="49" y="211"/>
                    <a:pt x="66" y="216"/>
                    <a:pt x="84" y="216"/>
                  </a:cubicBezTo>
                  <a:cubicBezTo>
                    <a:pt x="115" y="216"/>
                    <a:pt x="150" y="199"/>
                    <a:pt x="179" y="171"/>
                  </a:cubicBezTo>
                  <a:cubicBezTo>
                    <a:pt x="223" y="117"/>
                    <a:pt x="232" y="55"/>
                    <a:pt x="197" y="19"/>
                  </a:cubicBezTo>
                  <a:cubicBezTo>
                    <a:pt x="183" y="6"/>
                    <a:pt x="166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46"/>
            <p:cNvSpPr/>
            <p:nvPr/>
          </p:nvSpPr>
          <p:spPr>
            <a:xfrm>
              <a:off x="1950742" y="4990178"/>
              <a:ext cx="73318" cy="164933"/>
            </a:xfrm>
            <a:custGeom>
              <a:rect b="b" l="l" r="r" t="t"/>
              <a:pathLst>
                <a:path extrusionOk="0" fill="none" h="5219" w="2320">
                  <a:moveTo>
                    <a:pt x="2133" y="0"/>
                  </a:moveTo>
                  <a:cubicBezTo>
                    <a:pt x="2133" y="0"/>
                    <a:pt x="2320" y="3631"/>
                    <a:pt x="0" y="5219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46"/>
            <p:cNvSpPr/>
            <p:nvPr/>
          </p:nvSpPr>
          <p:spPr>
            <a:xfrm>
              <a:off x="1978363" y="4941668"/>
              <a:ext cx="87160" cy="87160"/>
            </a:xfrm>
            <a:custGeom>
              <a:rect b="b" l="l" r="r" t="t"/>
              <a:pathLst>
                <a:path extrusionOk="0" h="2758" w="2758">
                  <a:moveTo>
                    <a:pt x="1375" y="1"/>
                  </a:moveTo>
                  <a:cubicBezTo>
                    <a:pt x="616" y="1"/>
                    <a:pt x="1" y="616"/>
                    <a:pt x="1" y="1375"/>
                  </a:cubicBezTo>
                  <a:cubicBezTo>
                    <a:pt x="1" y="2142"/>
                    <a:pt x="616" y="2757"/>
                    <a:pt x="1375" y="2757"/>
                  </a:cubicBezTo>
                  <a:cubicBezTo>
                    <a:pt x="2142" y="2757"/>
                    <a:pt x="2757" y="2142"/>
                    <a:pt x="2757" y="1375"/>
                  </a:cubicBezTo>
                  <a:cubicBezTo>
                    <a:pt x="2757" y="616"/>
                    <a:pt x="2142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46"/>
            <p:cNvSpPr/>
            <p:nvPr/>
          </p:nvSpPr>
          <p:spPr>
            <a:xfrm>
              <a:off x="1946792" y="5058947"/>
              <a:ext cx="25693" cy="73918"/>
            </a:xfrm>
            <a:custGeom>
              <a:rect b="b" l="l" r="r" t="t"/>
              <a:pathLst>
                <a:path extrusionOk="0" fill="none" h="2339" w="813">
                  <a:moveTo>
                    <a:pt x="152" y="1"/>
                  </a:moveTo>
                  <a:cubicBezTo>
                    <a:pt x="152" y="1"/>
                    <a:pt x="1" y="1402"/>
                    <a:pt x="812" y="2338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46"/>
            <p:cNvSpPr/>
            <p:nvPr/>
          </p:nvSpPr>
          <p:spPr>
            <a:xfrm>
              <a:off x="1923943" y="5028228"/>
              <a:ext cx="44876" cy="45128"/>
            </a:xfrm>
            <a:custGeom>
              <a:rect b="b" l="l" r="r" t="t"/>
              <a:pathLst>
                <a:path extrusionOk="0" h="1428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28"/>
                    <a:pt x="706" y="1428"/>
                  </a:cubicBezTo>
                  <a:cubicBezTo>
                    <a:pt x="1098" y="1428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46"/>
            <p:cNvSpPr/>
            <p:nvPr/>
          </p:nvSpPr>
          <p:spPr>
            <a:xfrm>
              <a:off x="2022639" y="4957469"/>
              <a:ext cx="12989" cy="10176"/>
            </a:xfrm>
            <a:custGeom>
              <a:rect b="b" l="l" r="r" t="t"/>
              <a:pathLst>
                <a:path extrusionOk="0" h="322" w="411">
                  <a:moveTo>
                    <a:pt x="206" y="0"/>
                  </a:moveTo>
                  <a:cubicBezTo>
                    <a:pt x="90" y="0"/>
                    <a:pt x="0" y="72"/>
                    <a:pt x="0" y="161"/>
                  </a:cubicBezTo>
                  <a:cubicBezTo>
                    <a:pt x="0" y="250"/>
                    <a:pt x="90" y="322"/>
                    <a:pt x="206" y="322"/>
                  </a:cubicBezTo>
                  <a:cubicBezTo>
                    <a:pt x="321" y="322"/>
                    <a:pt x="411" y="250"/>
                    <a:pt x="411" y="161"/>
                  </a:cubicBezTo>
                  <a:cubicBezTo>
                    <a:pt x="411" y="72"/>
                    <a:pt x="321" y="0"/>
                    <a:pt x="206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46"/>
            <p:cNvSpPr/>
            <p:nvPr/>
          </p:nvSpPr>
          <p:spPr>
            <a:xfrm>
              <a:off x="1995271" y="5066279"/>
              <a:ext cx="55873" cy="34447"/>
            </a:xfrm>
            <a:custGeom>
              <a:rect b="b" l="l" r="r" t="t"/>
              <a:pathLst>
                <a:path extrusionOk="0" fill="none" h="1090" w="1768">
                  <a:moveTo>
                    <a:pt x="1767" y="1"/>
                  </a:moveTo>
                  <a:cubicBezTo>
                    <a:pt x="1767" y="1"/>
                    <a:pt x="1143" y="822"/>
                    <a:pt x="1" y="1089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46"/>
            <p:cNvSpPr/>
            <p:nvPr/>
          </p:nvSpPr>
          <p:spPr>
            <a:xfrm>
              <a:off x="2040115" y="5045484"/>
              <a:ext cx="45128" cy="41273"/>
            </a:xfrm>
            <a:custGeom>
              <a:rect b="b" l="l" r="r" t="t"/>
              <a:pathLst>
                <a:path extrusionOk="0" h="1306" w="1428">
                  <a:moveTo>
                    <a:pt x="708" y="1"/>
                  </a:moveTo>
                  <a:cubicBezTo>
                    <a:pt x="412" y="1"/>
                    <a:pt x="143" y="215"/>
                    <a:pt x="81" y="516"/>
                  </a:cubicBezTo>
                  <a:cubicBezTo>
                    <a:pt x="0" y="864"/>
                    <a:pt x="232" y="1212"/>
                    <a:pt x="580" y="1292"/>
                  </a:cubicBezTo>
                  <a:cubicBezTo>
                    <a:pt x="625" y="1301"/>
                    <a:pt x="670" y="1306"/>
                    <a:pt x="713" y="1306"/>
                  </a:cubicBezTo>
                  <a:cubicBezTo>
                    <a:pt x="1018" y="1306"/>
                    <a:pt x="1286" y="1096"/>
                    <a:pt x="1356" y="784"/>
                  </a:cubicBezTo>
                  <a:cubicBezTo>
                    <a:pt x="1428" y="436"/>
                    <a:pt x="1205" y="88"/>
                    <a:pt x="848" y="17"/>
                  </a:cubicBezTo>
                  <a:cubicBezTo>
                    <a:pt x="801" y="6"/>
                    <a:pt x="755" y="1"/>
                    <a:pt x="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46"/>
            <p:cNvSpPr/>
            <p:nvPr/>
          </p:nvSpPr>
          <p:spPr>
            <a:xfrm>
              <a:off x="2066630" y="5053258"/>
              <a:ext cx="7079" cy="7205"/>
            </a:xfrm>
            <a:custGeom>
              <a:rect b="b" l="l" r="r" t="t"/>
              <a:pathLst>
                <a:path extrusionOk="0" h="228" w="224">
                  <a:moveTo>
                    <a:pt x="83" y="1"/>
                  </a:moveTo>
                  <a:cubicBezTo>
                    <a:pt x="70" y="1"/>
                    <a:pt x="57" y="4"/>
                    <a:pt x="45" y="11"/>
                  </a:cubicBezTo>
                  <a:cubicBezTo>
                    <a:pt x="0" y="38"/>
                    <a:pt x="0" y="101"/>
                    <a:pt x="27" y="163"/>
                  </a:cubicBezTo>
                  <a:cubicBezTo>
                    <a:pt x="53" y="202"/>
                    <a:pt x="93" y="227"/>
                    <a:pt x="131" y="227"/>
                  </a:cubicBezTo>
                  <a:cubicBezTo>
                    <a:pt x="144" y="227"/>
                    <a:pt x="158" y="224"/>
                    <a:pt x="170" y="217"/>
                  </a:cubicBezTo>
                  <a:cubicBezTo>
                    <a:pt x="214" y="190"/>
                    <a:pt x="223" y="127"/>
                    <a:pt x="187" y="65"/>
                  </a:cubicBezTo>
                  <a:cubicBezTo>
                    <a:pt x="161" y="26"/>
                    <a:pt x="121" y="1"/>
                    <a:pt x="8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46"/>
            <p:cNvSpPr/>
            <p:nvPr/>
          </p:nvSpPr>
          <p:spPr>
            <a:xfrm>
              <a:off x="1940882" y="5048707"/>
              <a:ext cx="7363" cy="6731"/>
            </a:xfrm>
            <a:custGeom>
              <a:rect b="b" l="l" r="r" t="t"/>
              <a:pathLst>
                <a:path extrusionOk="0" h="213" w="233">
                  <a:moveTo>
                    <a:pt x="144" y="0"/>
                  </a:moveTo>
                  <a:cubicBezTo>
                    <a:pt x="114" y="0"/>
                    <a:pt x="81" y="16"/>
                    <a:pt x="54" y="48"/>
                  </a:cubicBezTo>
                  <a:cubicBezTo>
                    <a:pt x="9" y="93"/>
                    <a:pt x="0" y="155"/>
                    <a:pt x="36" y="191"/>
                  </a:cubicBezTo>
                  <a:cubicBezTo>
                    <a:pt x="50" y="205"/>
                    <a:pt x="70" y="213"/>
                    <a:pt x="92" y="213"/>
                  </a:cubicBezTo>
                  <a:cubicBezTo>
                    <a:pt x="124" y="213"/>
                    <a:pt x="161" y="196"/>
                    <a:pt x="188" y="164"/>
                  </a:cubicBezTo>
                  <a:cubicBezTo>
                    <a:pt x="232" y="120"/>
                    <a:pt x="232" y="48"/>
                    <a:pt x="196" y="22"/>
                  </a:cubicBezTo>
                  <a:cubicBezTo>
                    <a:pt x="182" y="7"/>
                    <a:pt x="164" y="0"/>
                    <a:pt x="144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46"/>
            <p:cNvSpPr/>
            <p:nvPr/>
          </p:nvSpPr>
          <p:spPr>
            <a:xfrm>
              <a:off x="7541162" y="4760361"/>
              <a:ext cx="1202918" cy="405744"/>
            </a:xfrm>
            <a:custGeom>
              <a:rect b="b" l="l" r="r" t="t"/>
              <a:pathLst>
                <a:path extrusionOk="0" h="12839" w="38064">
                  <a:moveTo>
                    <a:pt x="31340" y="1"/>
                  </a:moveTo>
                  <a:cubicBezTo>
                    <a:pt x="30121" y="1"/>
                    <a:pt x="28868" y="355"/>
                    <a:pt x="27719" y="1144"/>
                  </a:cubicBezTo>
                  <a:lnTo>
                    <a:pt x="25221" y="2865"/>
                  </a:lnTo>
                  <a:cubicBezTo>
                    <a:pt x="23883" y="1924"/>
                    <a:pt x="22349" y="1473"/>
                    <a:pt x="20831" y="1473"/>
                  </a:cubicBezTo>
                  <a:cubicBezTo>
                    <a:pt x="18392" y="1473"/>
                    <a:pt x="15995" y="2638"/>
                    <a:pt x="14515" y="4810"/>
                  </a:cubicBezTo>
                  <a:lnTo>
                    <a:pt x="12811" y="7308"/>
                  </a:lnTo>
                  <a:lnTo>
                    <a:pt x="11839" y="6799"/>
                  </a:lnTo>
                  <a:cubicBezTo>
                    <a:pt x="10703" y="6203"/>
                    <a:pt x="9486" y="5920"/>
                    <a:pt x="8287" y="5920"/>
                  </a:cubicBezTo>
                  <a:cubicBezTo>
                    <a:pt x="5557" y="5920"/>
                    <a:pt x="2920" y="7385"/>
                    <a:pt x="1544" y="9957"/>
                  </a:cubicBezTo>
                  <a:lnTo>
                    <a:pt x="1" y="12839"/>
                  </a:lnTo>
                  <a:lnTo>
                    <a:pt x="37327" y="12839"/>
                  </a:lnTo>
                  <a:lnTo>
                    <a:pt x="37773" y="6915"/>
                  </a:lnTo>
                  <a:cubicBezTo>
                    <a:pt x="38064" y="2926"/>
                    <a:pt x="34841" y="1"/>
                    <a:pt x="3134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46"/>
            <p:cNvSpPr/>
            <p:nvPr/>
          </p:nvSpPr>
          <p:spPr>
            <a:xfrm>
              <a:off x="7541162" y="4760361"/>
              <a:ext cx="1202918" cy="405744"/>
            </a:xfrm>
            <a:custGeom>
              <a:rect b="b" l="l" r="r" t="t"/>
              <a:pathLst>
                <a:path extrusionOk="0" h="12839" w="38064">
                  <a:moveTo>
                    <a:pt x="31340" y="1"/>
                  </a:moveTo>
                  <a:cubicBezTo>
                    <a:pt x="30121" y="1"/>
                    <a:pt x="28868" y="355"/>
                    <a:pt x="27719" y="1144"/>
                  </a:cubicBezTo>
                  <a:lnTo>
                    <a:pt x="25221" y="2865"/>
                  </a:lnTo>
                  <a:cubicBezTo>
                    <a:pt x="23883" y="1924"/>
                    <a:pt x="22349" y="1473"/>
                    <a:pt x="20831" y="1473"/>
                  </a:cubicBezTo>
                  <a:cubicBezTo>
                    <a:pt x="18392" y="1473"/>
                    <a:pt x="15995" y="2638"/>
                    <a:pt x="14515" y="4810"/>
                  </a:cubicBezTo>
                  <a:lnTo>
                    <a:pt x="12811" y="7308"/>
                  </a:lnTo>
                  <a:lnTo>
                    <a:pt x="11839" y="6799"/>
                  </a:lnTo>
                  <a:cubicBezTo>
                    <a:pt x="10703" y="6203"/>
                    <a:pt x="9486" y="5920"/>
                    <a:pt x="8287" y="5920"/>
                  </a:cubicBezTo>
                  <a:cubicBezTo>
                    <a:pt x="5557" y="5920"/>
                    <a:pt x="2920" y="7385"/>
                    <a:pt x="1544" y="9957"/>
                  </a:cubicBezTo>
                  <a:lnTo>
                    <a:pt x="1" y="12839"/>
                  </a:lnTo>
                  <a:lnTo>
                    <a:pt x="37327" y="12839"/>
                  </a:lnTo>
                  <a:lnTo>
                    <a:pt x="37773" y="6915"/>
                  </a:lnTo>
                  <a:cubicBezTo>
                    <a:pt x="38064" y="2926"/>
                    <a:pt x="34841" y="1"/>
                    <a:pt x="31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46"/>
            <p:cNvSpPr/>
            <p:nvPr/>
          </p:nvSpPr>
          <p:spPr>
            <a:xfrm>
              <a:off x="8174677" y="4940846"/>
              <a:ext cx="70505" cy="361722"/>
            </a:xfrm>
            <a:custGeom>
              <a:rect b="b" l="l" r="r" t="t"/>
              <a:pathLst>
                <a:path extrusionOk="0" h="11446" w="2231">
                  <a:moveTo>
                    <a:pt x="0" y="0"/>
                  </a:moveTo>
                  <a:lnTo>
                    <a:pt x="2231" y="11446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46"/>
            <p:cNvSpPr/>
            <p:nvPr/>
          </p:nvSpPr>
          <p:spPr>
            <a:xfrm>
              <a:off x="8174677" y="4940846"/>
              <a:ext cx="70505" cy="361722"/>
            </a:xfrm>
            <a:custGeom>
              <a:rect b="b" l="l" r="r" t="t"/>
              <a:pathLst>
                <a:path extrusionOk="0" fill="none" h="11446" w="2231">
                  <a:moveTo>
                    <a:pt x="0" y="0"/>
                  </a:moveTo>
                  <a:lnTo>
                    <a:pt x="2231" y="1144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46"/>
            <p:cNvSpPr/>
            <p:nvPr/>
          </p:nvSpPr>
          <p:spPr>
            <a:xfrm>
              <a:off x="8431799" y="4912372"/>
              <a:ext cx="79259" cy="378914"/>
            </a:xfrm>
            <a:custGeom>
              <a:rect b="b" l="l" r="r" t="t"/>
              <a:pathLst>
                <a:path extrusionOk="0" h="11990" w="2508">
                  <a:moveTo>
                    <a:pt x="2507" y="0"/>
                  </a:moveTo>
                  <a:lnTo>
                    <a:pt x="0" y="1199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46"/>
            <p:cNvSpPr/>
            <p:nvPr/>
          </p:nvSpPr>
          <p:spPr>
            <a:xfrm>
              <a:off x="8431799" y="4912372"/>
              <a:ext cx="79259" cy="378914"/>
            </a:xfrm>
            <a:custGeom>
              <a:rect b="b" l="l" r="r" t="t"/>
              <a:pathLst>
                <a:path extrusionOk="0" fill="none" h="11990" w="2508">
                  <a:moveTo>
                    <a:pt x="2507" y="0"/>
                  </a:moveTo>
                  <a:lnTo>
                    <a:pt x="0" y="119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46"/>
            <p:cNvSpPr/>
            <p:nvPr/>
          </p:nvSpPr>
          <p:spPr>
            <a:xfrm>
              <a:off x="7761941" y="5059516"/>
              <a:ext cx="96166" cy="240242"/>
            </a:xfrm>
            <a:custGeom>
              <a:rect b="b" l="l" r="r" t="t"/>
              <a:pathLst>
                <a:path extrusionOk="0" h="7602" w="3043">
                  <a:moveTo>
                    <a:pt x="0" y="1"/>
                  </a:moveTo>
                  <a:lnTo>
                    <a:pt x="3042" y="760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46"/>
            <p:cNvSpPr/>
            <p:nvPr/>
          </p:nvSpPr>
          <p:spPr>
            <a:xfrm>
              <a:off x="7761941" y="5059516"/>
              <a:ext cx="96166" cy="240242"/>
            </a:xfrm>
            <a:custGeom>
              <a:rect b="b" l="l" r="r" t="t"/>
              <a:pathLst>
                <a:path extrusionOk="0" fill="none" h="7602" w="3043">
                  <a:moveTo>
                    <a:pt x="0" y="1"/>
                  </a:moveTo>
                  <a:lnTo>
                    <a:pt x="3042" y="760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46"/>
            <p:cNvSpPr/>
            <p:nvPr/>
          </p:nvSpPr>
          <p:spPr>
            <a:xfrm>
              <a:off x="8113778" y="4990463"/>
              <a:ext cx="169484" cy="115318"/>
            </a:xfrm>
            <a:custGeom>
              <a:rect b="b" l="l" r="r" t="t"/>
              <a:pathLst>
                <a:path extrusionOk="0" fill="none" h="3649" w="5363">
                  <a:moveTo>
                    <a:pt x="1" y="1677"/>
                  </a:moveTo>
                  <a:lnTo>
                    <a:pt x="2927" y="3649"/>
                  </a:lnTo>
                  <a:lnTo>
                    <a:pt x="5362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46"/>
            <p:cNvSpPr/>
            <p:nvPr/>
          </p:nvSpPr>
          <p:spPr>
            <a:xfrm>
              <a:off x="8426174" y="5034992"/>
              <a:ext cx="43137" cy="77837"/>
            </a:xfrm>
            <a:custGeom>
              <a:rect b="b" l="l" r="r" t="t"/>
              <a:pathLst>
                <a:path extrusionOk="0" h="2463" w="1365">
                  <a:moveTo>
                    <a:pt x="0" y="1"/>
                  </a:moveTo>
                  <a:lnTo>
                    <a:pt x="1365" y="246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46"/>
            <p:cNvSpPr/>
            <p:nvPr/>
          </p:nvSpPr>
          <p:spPr>
            <a:xfrm>
              <a:off x="8426174" y="5034992"/>
              <a:ext cx="43137" cy="77837"/>
            </a:xfrm>
            <a:custGeom>
              <a:rect b="b" l="l" r="r" t="t"/>
              <a:pathLst>
                <a:path extrusionOk="0" fill="none" h="2463" w="1365">
                  <a:moveTo>
                    <a:pt x="0" y="1"/>
                  </a:moveTo>
                  <a:lnTo>
                    <a:pt x="1365" y="24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46"/>
            <p:cNvSpPr/>
            <p:nvPr/>
          </p:nvSpPr>
          <p:spPr>
            <a:xfrm>
              <a:off x="7798284" y="5074179"/>
              <a:ext cx="41210" cy="70505"/>
            </a:xfrm>
            <a:custGeom>
              <a:rect b="b" l="l" r="r" t="t"/>
              <a:pathLst>
                <a:path extrusionOk="0" fill="none" h="2231" w="1304">
                  <a:moveTo>
                    <a:pt x="1303" y="1"/>
                  </a:moveTo>
                  <a:lnTo>
                    <a:pt x="1" y="22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46"/>
            <p:cNvSpPr/>
            <p:nvPr/>
          </p:nvSpPr>
          <p:spPr>
            <a:xfrm>
              <a:off x="480505" y="4760361"/>
              <a:ext cx="1202981" cy="405744"/>
            </a:xfrm>
            <a:custGeom>
              <a:rect b="b" l="l" r="r" t="t"/>
              <a:pathLst>
                <a:path extrusionOk="0" h="12839" w="38066">
                  <a:moveTo>
                    <a:pt x="6726" y="1"/>
                  </a:moveTo>
                  <a:cubicBezTo>
                    <a:pt x="3225" y="1"/>
                    <a:pt x="0" y="2926"/>
                    <a:pt x="285" y="6915"/>
                  </a:cubicBezTo>
                  <a:lnTo>
                    <a:pt x="740" y="12839"/>
                  </a:lnTo>
                  <a:lnTo>
                    <a:pt x="38065" y="12839"/>
                  </a:lnTo>
                  <a:lnTo>
                    <a:pt x="36522" y="9957"/>
                  </a:lnTo>
                  <a:cubicBezTo>
                    <a:pt x="35146" y="7385"/>
                    <a:pt x="32504" y="5920"/>
                    <a:pt x="29775" y="5920"/>
                  </a:cubicBezTo>
                  <a:cubicBezTo>
                    <a:pt x="28576" y="5920"/>
                    <a:pt x="27360" y="6203"/>
                    <a:pt x="26227" y="6799"/>
                  </a:cubicBezTo>
                  <a:lnTo>
                    <a:pt x="25255" y="7308"/>
                  </a:lnTo>
                  <a:lnTo>
                    <a:pt x="23551" y="4810"/>
                  </a:lnTo>
                  <a:cubicBezTo>
                    <a:pt x="22072" y="2638"/>
                    <a:pt x="19674" y="1473"/>
                    <a:pt x="17235" y="1473"/>
                  </a:cubicBezTo>
                  <a:cubicBezTo>
                    <a:pt x="15717" y="1473"/>
                    <a:pt x="14184" y="1924"/>
                    <a:pt x="12846" y="2865"/>
                  </a:cubicBezTo>
                  <a:lnTo>
                    <a:pt x="10348" y="1144"/>
                  </a:lnTo>
                  <a:cubicBezTo>
                    <a:pt x="9198" y="355"/>
                    <a:pt x="7945" y="1"/>
                    <a:pt x="6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46"/>
            <p:cNvSpPr/>
            <p:nvPr/>
          </p:nvSpPr>
          <p:spPr>
            <a:xfrm>
              <a:off x="979486" y="4940846"/>
              <a:ext cx="70505" cy="361722"/>
            </a:xfrm>
            <a:custGeom>
              <a:rect b="b" l="l" r="r" t="t"/>
              <a:pathLst>
                <a:path extrusionOk="0" h="11446" w="2231">
                  <a:moveTo>
                    <a:pt x="2231" y="0"/>
                  </a:moveTo>
                  <a:lnTo>
                    <a:pt x="0" y="11446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46"/>
            <p:cNvSpPr/>
            <p:nvPr/>
          </p:nvSpPr>
          <p:spPr>
            <a:xfrm>
              <a:off x="979486" y="4940846"/>
              <a:ext cx="70505" cy="361722"/>
            </a:xfrm>
            <a:custGeom>
              <a:rect b="b" l="l" r="r" t="t"/>
              <a:pathLst>
                <a:path extrusionOk="0" fill="none" h="11446" w="2231">
                  <a:moveTo>
                    <a:pt x="2231" y="0"/>
                  </a:moveTo>
                  <a:lnTo>
                    <a:pt x="0" y="1144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46"/>
            <p:cNvSpPr/>
            <p:nvPr/>
          </p:nvSpPr>
          <p:spPr>
            <a:xfrm>
              <a:off x="713609" y="4912372"/>
              <a:ext cx="79259" cy="378914"/>
            </a:xfrm>
            <a:custGeom>
              <a:rect b="b" l="l" r="r" t="t"/>
              <a:pathLst>
                <a:path extrusionOk="0" h="11990" w="2508">
                  <a:moveTo>
                    <a:pt x="1" y="0"/>
                  </a:moveTo>
                  <a:lnTo>
                    <a:pt x="2508" y="1199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46"/>
            <p:cNvSpPr/>
            <p:nvPr/>
          </p:nvSpPr>
          <p:spPr>
            <a:xfrm>
              <a:off x="713609" y="4912372"/>
              <a:ext cx="79259" cy="378914"/>
            </a:xfrm>
            <a:custGeom>
              <a:rect b="b" l="l" r="r" t="t"/>
              <a:pathLst>
                <a:path extrusionOk="0" fill="none" h="11990" w="2508">
                  <a:moveTo>
                    <a:pt x="1" y="0"/>
                  </a:moveTo>
                  <a:lnTo>
                    <a:pt x="2508" y="119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46"/>
            <p:cNvSpPr/>
            <p:nvPr/>
          </p:nvSpPr>
          <p:spPr>
            <a:xfrm>
              <a:off x="1366591" y="5059516"/>
              <a:ext cx="96166" cy="240242"/>
            </a:xfrm>
            <a:custGeom>
              <a:rect b="b" l="l" r="r" t="t"/>
              <a:pathLst>
                <a:path extrusionOk="0" h="7602" w="3043">
                  <a:moveTo>
                    <a:pt x="3042" y="1"/>
                  </a:moveTo>
                  <a:lnTo>
                    <a:pt x="0" y="760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46"/>
            <p:cNvSpPr/>
            <p:nvPr/>
          </p:nvSpPr>
          <p:spPr>
            <a:xfrm>
              <a:off x="1366591" y="5059516"/>
              <a:ext cx="96166" cy="240242"/>
            </a:xfrm>
            <a:custGeom>
              <a:rect b="b" l="l" r="r" t="t"/>
              <a:pathLst>
                <a:path extrusionOk="0" fill="none" h="7602" w="3043">
                  <a:moveTo>
                    <a:pt x="3042" y="1"/>
                  </a:moveTo>
                  <a:lnTo>
                    <a:pt x="0" y="760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46"/>
            <p:cNvSpPr/>
            <p:nvPr/>
          </p:nvSpPr>
          <p:spPr>
            <a:xfrm>
              <a:off x="941436" y="4990463"/>
              <a:ext cx="169453" cy="115318"/>
            </a:xfrm>
            <a:custGeom>
              <a:rect b="b" l="l" r="r" t="t"/>
              <a:pathLst>
                <a:path extrusionOk="0" fill="none" h="3649" w="5362">
                  <a:moveTo>
                    <a:pt x="5362" y="1677"/>
                  </a:moveTo>
                  <a:lnTo>
                    <a:pt x="2436" y="364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46"/>
            <p:cNvSpPr/>
            <p:nvPr/>
          </p:nvSpPr>
          <p:spPr>
            <a:xfrm>
              <a:off x="755357" y="5034992"/>
              <a:ext cx="43169" cy="77837"/>
            </a:xfrm>
            <a:custGeom>
              <a:rect b="b" l="l" r="r" t="t"/>
              <a:pathLst>
                <a:path extrusionOk="0" h="2463" w="1366">
                  <a:moveTo>
                    <a:pt x="1365" y="1"/>
                  </a:moveTo>
                  <a:lnTo>
                    <a:pt x="0" y="246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46"/>
            <p:cNvSpPr/>
            <p:nvPr/>
          </p:nvSpPr>
          <p:spPr>
            <a:xfrm>
              <a:off x="755357" y="5034992"/>
              <a:ext cx="43169" cy="77837"/>
            </a:xfrm>
            <a:custGeom>
              <a:rect b="b" l="l" r="r" t="t"/>
              <a:pathLst>
                <a:path extrusionOk="0" fill="none" h="2463" w="1366">
                  <a:moveTo>
                    <a:pt x="1365" y="1"/>
                  </a:moveTo>
                  <a:lnTo>
                    <a:pt x="0" y="246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46"/>
            <p:cNvSpPr/>
            <p:nvPr/>
          </p:nvSpPr>
          <p:spPr>
            <a:xfrm>
              <a:off x="1385174" y="5074179"/>
              <a:ext cx="40925" cy="70505"/>
            </a:xfrm>
            <a:custGeom>
              <a:rect b="b" l="l" r="r" t="t"/>
              <a:pathLst>
                <a:path extrusionOk="0" fill="none" h="2231" w="1295">
                  <a:moveTo>
                    <a:pt x="1" y="1"/>
                  </a:moveTo>
                  <a:lnTo>
                    <a:pt x="1294" y="22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46"/>
            <p:cNvSpPr/>
            <p:nvPr/>
          </p:nvSpPr>
          <p:spPr>
            <a:xfrm>
              <a:off x="3243180" y="4957532"/>
              <a:ext cx="231141" cy="223524"/>
            </a:xfrm>
            <a:custGeom>
              <a:rect b="b" l="l" r="r" t="t"/>
              <a:pathLst>
                <a:path extrusionOk="0" h="7073" w="7314">
                  <a:moveTo>
                    <a:pt x="1865" y="1"/>
                  </a:moveTo>
                  <a:cubicBezTo>
                    <a:pt x="847" y="1"/>
                    <a:pt x="1" y="1006"/>
                    <a:pt x="320" y="2104"/>
                  </a:cubicBezTo>
                  <a:cubicBezTo>
                    <a:pt x="960" y="4300"/>
                    <a:pt x="2682" y="7073"/>
                    <a:pt x="7270" y="7073"/>
                  </a:cubicBezTo>
                  <a:cubicBezTo>
                    <a:pt x="7284" y="7073"/>
                    <a:pt x="7299" y="7073"/>
                    <a:pt x="7314" y="7073"/>
                  </a:cubicBezTo>
                  <a:cubicBezTo>
                    <a:pt x="7314" y="7073"/>
                    <a:pt x="7207" y="2122"/>
                    <a:pt x="2496" y="132"/>
                  </a:cubicBezTo>
                  <a:cubicBezTo>
                    <a:pt x="2284" y="42"/>
                    <a:pt x="2071" y="1"/>
                    <a:pt x="1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46"/>
            <p:cNvSpPr/>
            <p:nvPr/>
          </p:nvSpPr>
          <p:spPr>
            <a:xfrm>
              <a:off x="3324589" y="5022888"/>
              <a:ext cx="151155" cy="158171"/>
            </a:xfrm>
            <a:custGeom>
              <a:rect b="b" l="l" r="r" t="t"/>
              <a:pathLst>
                <a:path extrusionOk="0" h="5005" w="4783">
                  <a:moveTo>
                    <a:pt x="1" y="0"/>
                  </a:moveTo>
                  <a:lnTo>
                    <a:pt x="4738" y="5005"/>
                  </a:lnTo>
                  <a:cubicBezTo>
                    <a:pt x="4782" y="491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46"/>
            <p:cNvSpPr/>
            <p:nvPr/>
          </p:nvSpPr>
          <p:spPr>
            <a:xfrm>
              <a:off x="3324589" y="5022888"/>
              <a:ext cx="151155" cy="158171"/>
            </a:xfrm>
            <a:custGeom>
              <a:rect b="b" l="l" r="r" t="t"/>
              <a:pathLst>
                <a:path extrusionOk="0" fill="none" h="5005" w="4783">
                  <a:moveTo>
                    <a:pt x="1" y="0"/>
                  </a:moveTo>
                  <a:cubicBezTo>
                    <a:pt x="1" y="0"/>
                    <a:pt x="4782" y="4916"/>
                    <a:pt x="4738" y="50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46"/>
            <p:cNvSpPr/>
            <p:nvPr/>
          </p:nvSpPr>
          <p:spPr>
            <a:xfrm>
              <a:off x="4764772" y="4943374"/>
              <a:ext cx="209430" cy="263912"/>
            </a:xfrm>
            <a:custGeom>
              <a:rect b="b" l="l" r="r" t="t"/>
              <a:pathLst>
                <a:path extrusionOk="0" h="8351" w="6627">
                  <a:moveTo>
                    <a:pt x="1649" y="1"/>
                  </a:moveTo>
                  <a:cubicBezTo>
                    <a:pt x="801" y="1"/>
                    <a:pt x="1" y="681"/>
                    <a:pt x="7" y="1660"/>
                  </a:cubicBezTo>
                  <a:cubicBezTo>
                    <a:pt x="25" y="3952"/>
                    <a:pt x="926" y="7101"/>
                    <a:pt x="5378" y="8350"/>
                  </a:cubicBezTo>
                  <a:cubicBezTo>
                    <a:pt x="5378" y="8350"/>
                    <a:pt x="6627" y="3560"/>
                    <a:pt x="2648" y="357"/>
                  </a:cubicBezTo>
                  <a:cubicBezTo>
                    <a:pt x="2340" y="111"/>
                    <a:pt x="1991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46"/>
            <p:cNvSpPr/>
            <p:nvPr/>
          </p:nvSpPr>
          <p:spPr>
            <a:xfrm>
              <a:off x="4834046" y="5014133"/>
              <a:ext cx="102961" cy="193154"/>
            </a:xfrm>
            <a:custGeom>
              <a:rect b="b" l="l" r="r" t="t"/>
              <a:pathLst>
                <a:path extrusionOk="0" h="6112" w="3258">
                  <a:moveTo>
                    <a:pt x="1" y="1"/>
                  </a:moveTo>
                  <a:lnTo>
                    <a:pt x="3186" y="6111"/>
                  </a:lnTo>
                  <a:cubicBezTo>
                    <a:pt x="3257" y="6040"/>
                    <a:pt x="2" y="3"/>
                    <a:pt x="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46"/>
            <p:cNvSpPr/>
            <p:nvPr/>
          </p:nvSpPr>
          <p:spPr>
            <a:xfrm>
              <a:off x="4834046" y="5014133"/>
              <a:ext cx="102961" cy="193154"/>
            </a:xfrm>
            <a:custGeom>
              <a:rect b="b" l="l" r="r" t="t"/>
              <a:pathLst>
                <a:path extrusionOk="0" fill="none" h="6112" w="3258">
                  <a:moveTo>
                    <a:pt x="1" y="1"/>
                  </a:moveTo>
                  <a:cubicBezTo>
                    <a:pt x="1" y="1"/>
                    <a:pt x="3257" y="6040"/>
                    <a:pt x="3186" y="61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46"/>
            <p:cNvSpPr/>
            <p:nvPr/>
          </p:nvSpPr>
          <p:spPr>
            <a:xfrm>
              <a:off x="5126721" y="4725250"/>
              <a:ext cx="380399" cy="515310"/>
            </a:xfrm>
            <a:custGeom>
              <a:rect b="b" l="l" r="r" t="t"/>
              <a:pathLst>
                <a:path extrusionOk="0" h="16306" w="12037">
                  <a:moveTo>
                    <a:pt x="8935" y="1"/>
                  </a:moveTo>
                  <a:cubicBezTo>
                    <a:pt x="8291" y="1"/>
                    <a:pt x="7631" y="205"/>
                    <a:pt x="7048" y="658"/>
                  </a:cubicBezTo>
                  <a:cubicBezTo>
                    <a:pt x="3649" y="3316"/>
                    <a:pt x="0" y="8258"/>
                    <a:pt x="3229" y="16305"/>
                  </a:cubicBezTo>
                  <a:cubicBezTo>
                    <a:pt x="3229" y="16305"/>
                    <a:pt x="11794" y="12683"/>
                    <a:pt x="11999" y="3102"/>
                  </a:cubicBezTo>
                  <a:cubicBezTo>
                    <a:pt x="12037" y="1263"/>
                    <a:pt x="10537" y="1"/>
                    <a:pt x="8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46"/>
            <p:cNvSpPr/>
            <p:nvPr/>
          </p:nvSpPr>
          <p:spPr>
            <a:xfrm>
              <a:off x="5228768" y="4869771"/>
              <a:ext cx="172297" cy="370792"/>
            </a:xfrm>
            <a:custGeom>
              <a:rect b="b" l="l" r="r" t="t"/>
              <a:pathLst>
                <a:path extrusionOk="0" h="11733" w="5452">
                  <a:moveTo>
                    <a:pt x="5451" y="1"/>
                  </a:moveTo>
                  <a:lnTo>
                    <a:pt x="0" y="11732"/>
                  </a:lnTo>
                  <a:cubicBezTo>
                    <a:pt x="1" y="11732"/>
                    <a:pt x="1" y="11732"/>
                    <a:pt x="1" y="11732"/>
                  </a:cubicBezTo>
                  <a:cubicBezTo>
                    <a:pt x="196" y="11732"/>
                    <a:pt x="5449" y="5"/>
                    <a:pt x="545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46"/>
            <p:cNvSpPr/>
            <p:nvPr/>
          </p:nvSpPr>
          <p:spPr>
            <a:xfrm>
              <a:off x="5228768" y="4869771"/>
              <a:ext cx="172297" cy="371329"/>
            </a:xfrm>
            <a:custGeom>
              <a:rect b="b" l="l" r="r" t="t"/>
              <a:pathLst>
                <a:path extrusionOk="0" fill="none" h="11750" w="5452">
                  <a:moveTo>
                    <a:pt x="5451" y="1"/>
                  </a:moveTo>
                  <a:cubicBezTo>
                    <a:pt x="5451" y="1"/>
                    <a:pt x="188" y="11750"/>
                    <a:pt x="0" y="117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46"/>
            <p:cNvSpPr/>
            <p:nvPr/>
          </p:nvSpPr>
          <p:spPr>
            <a:xfrm>
              <a:off x="4572720" y="4959713"/>
              <a:ext cx="85169" cy="223619"/>
            </a:xfrm>
            <a:custGeom>
              <a:rect b="b" l="l" r="r" t="t"/>
              <a:pathLst>
                <a:path extrusionOk="0" fill="none" h="7076" w="2695">
                  <a:moveTo>
                    <a:pt x="0" y="1"/>
                  </a:moveTo>
                  <a:cubicBezTo>
                    <a:pt x="0" y="1"/>
                    <a:pt x="2694" y="2891"/>
                    <a:pt x="1294" y="7075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46"/>
            <p:cNvSpPr/>
            <p:nvPr/>
          </p:nvSpPr>
          <p:spPr>
            <a:xfrm>
              <a:off x="4528729" y="4899383"/>
              <a:ext cx="93069" cy="93069"/>
            </a:xfrm>
            <a:custGeom>
              <a:rect b="b" l="l" r="r" t="t"/>
              <a:pathLst>
                <a:path extrusionOk="0" h="2945" w="2945">
                  <a:moveTo>
                    <a:pt x="1472" y="1"/>
                  </a:moveTo>
                  <a:cubicBezTo>
                    <a:pt x="661" y="1"/>
                    <a:pt x="0" y="661"/>
                    <a:pt x="0" y="1473"/>
                  </a:cubicBezTo>
                  <a:cubicBezTo>
                    <a:pt x="0" y="2284"/>
                    <a:pt x="661" y="2945"/>
                    <a:pt x="1472" y="2945"/>
                  </a:cubicBezTo>
                  <a:cubicBezTo>
                    <a:pt x="2284" y="2945"/>
                    <a:pt x="2944" y="2284"/>
                    <a:pt x="2944" y="1473"/>
                  </a:cubicBezTo>
                  <a:cubicBezTo>
                    <a:pt x="2944" y="661"/>
                    <a:pt x="2284" y="1"/>
                    <a:pt x="1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46"/>
            <p:cNvSpPr/>
            <p:nvPr/>
          </p:nvSpPr>
          <p:spPr>
            <a:xfrm>
              <a:off x="4563682" y="4918281"/>
              <a:ext cx="15264" cy="11598"/>
            </a:xfrm>
            <a:custGeom>
              <a:rect b="b" l="l" r="r" t="t"/>
              <a:pathLst>
                <a:path extrusionOk="0" h="367" w="483">
                  <a:moveTo>
                    <a:pt x="242" y="0"/>
                  </a:moveTo>
                  <a:cubicBezTo>
                    <a:pt x="108" y="0"/>
                    <a:pt x="1" y="81"/>
                    <a:pt x="1" y="188"/>
                  </a:cubicBezTo>
                  <a:cubicBezTo>
                    <a:pt x="1" y="286"/>
                    <a:pt x="108" y="366"/>
                    <a:pt x="242" y="366"/>
                  </a:cubicBezTo>
                  <a:cubicBezTo>
                    <a:pt x="375" y="366"/>
                    <a:pt x="482" y="286"/>
                    <a:pt x="482" y="188"/>
                  </a:cubicBezTo>
                  <a:cubicBezTo>
                    <a:pt x="482" y="81"/>
                    <a:pt x="37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46"/>
            <p:cNvSpPr/>
            <p:nvPr/>
          </p:nvSpPr>
          <p:spPr>
            <a:xfrm>
              <a:off x="4507017" y="5021181"/>
              <a:ext cx="117024" cy="61783"/>
            </a:xfrm>
            <a:custGeom>
              <a:rect b="b" l="l" r="r" t="t"/>
              <a:pathLst>
                <a:path extrusionOk="0" fill="none" h="1955" w="3703">
                  <a:moveTo>
                    <a:pt x="1" y="1"/>
                  </a:moveTo>
                  <a:cubicBezTo>
                    <a:pt x="1" y="1"/>
                    <a:pt x="1160" y="1954"/>
                    <a:pt x="3703" y="185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46"/>
            <p:cNvSpPr/>
            <p:nvPr/>
          </p:nvSpPr>
          <p:spPr>
            <a:xfrm>
              <a:off x="4468967" y="4993402"/>
              <a:ext cx="59792" cy="53724"/>
            </a:xfrm>
            <a:custGeom>
              <a:rect b="b" l="l" r="r" t="t"/>
              <a:pathLst>
                <a:path extrusionOk="0" h="1700" w="1892">
                  <a:moveTo>
                    <a:pt x="950" y="1"/>
                  </a:moveTo>
                  <a:cubicBezTo>
                    <a:pt x="581" y="1"/>
                    <a:pt x="236" y="242"/>
                    <a:pt x="125" y="612"/>
                  </a:cubicBezTo>
                  <a:cubicBezTo>
                    <a:pt x="0" y="1067"/>
                    <a:pt x="259" y="1531"/>
                    <a:pt x="705" y="1665"/>
                  </a:cubicBezTo>
                  <a:cubicBezTo>
                    <a:pt x="786" y="1688"/>
                    <a:pt x="868" y="1700"/>
                    <a:pt x="947" y="1700"/>
                  </a:cubicBezTo>
                  <a:cubicBezTo>
                    <a:pt x="1315" y="1700"/>
                    <a:pt x="1648" y="1459"/>
                    <a:pt x="1758" y="1085"/>
                  </a:cubicBezTo>
                  <a:cubicBezTo>
                    <a:pt x="1891" y="639"/>
                    <a:pt x="1633" y="166"/>
                    <a:pt x="1178" y="32"/>
                  </a:cubicBezTo>
                  <a:cubicBezTo>
                    <a:pt x="1102" y="11"/>
                    <a:pt x="1025" y="1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46"/>
            <p:cNvSpPr/>
            <p:nvPr/>
          </p:nvSpPr>
          <p:spPr>
            <a:xfrm>
              <a:off x="4483347" y="5010152"/>
              <a:ext cx="7901" cy="8659"/>
            </a:xfrm>
            <a:custGeom>
              <a:rect b="b" l="l" r="r" t="t"/>
              <a:pathLst>
                <a:path extrusionOk="0" h="274" w="250">
                  <a:moveTo>
                    <a:pt x="154" y="0"/>
                  </a:moveTo>
                  <a:cubicBezTo>
                    <a:pt x="97" y="0"/>
                    <a:pt x="43" y="43"/>
                    <a:pt x="27" y="109"/>
                  </a:cubicBezTo>
                  <a:cubicBezTo>
                    <a:pt x="0" y="180"/>
                    <a:pt x="36" y="251"/>
                    <a:pt x="89" y="269"/>
                  </a:cubicBezTo>
                  <a:cubicBezTo>
                    <a:pt x="97" y="272"/>
                    <a:pt x="106" y="273"/>
                    <a:pt x="114" y="273"/>
                  </a:cubicBezTo>
                  <a:cubicBezTo>
                    <a:pt x="161" y="273"/>
                    <a:pt x="209" y="232"/>
                    <a:pt x="232" y="171"/>
                  </a:cubicBezTo>
                  <a:cubicBezTo>
                    <a:pt x="250" y="91"/>
                    <a:pt x="223" y="19"/>
                    <a:pt x="170" y="2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46"/>
            <p:cNvSpPr/>
            <p:nvPr/>
          </p:nvSpPr>
          <p:spPr>
            <a:xfrm>
              <a:off x="3044365" y="4982846"/>
              <a:ext cx="78975" cy="181019"/>
            </a:xfrm>
            <a:custGeom>
              <a:rect b="b" l="l" r="r" t="t"/>
              <a:pathLst>
                <a:path extrusionOk="0" fill="none" h="5728" w="2499">
                  <a:moveTo>
                    <a:pt x="1124" y="0"/>
                  </a:moveTo>
                  <a:cubicBezTo>
                    <a:pt x="1124" y="0"/>
                    <a:pt x="0" y="3042"/>
                    <a:pt x="2498" y="5728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46"/>
            <p:cNvSpPr/>
            <p:nvPr/>
          </p:nvSpPr>
          <p:spPr>
            <a:xfrm>
              <a:off x="3028279" y="4934968"/>
              <a:ext cx="89688" cy="76162"/>
            </a:xfrm>
            <a:custGeom>
              <a:rect b="b" l="l" r="r" t="t"/>
              <a:pathLst>
                <a:path extrusionOk="0" h="2410" w="2838">
                  <a:moveTo>
                    <a:pt x="1412" y="0"/>
                  </a:moveTo>
                  <a:cubicBezTo>
                    <a:pt x="1247" y="0"/>
                    <a:pt x="1080" y="31"/>
                    <a:pt x="920" y="97"/>
                  </a:cubicBezTo>
                  <a:cubicBezTo>
                    <a:pt x="295" y="364"/>
                    <a:pt x="1" y="1078"/>
                    <a:pt x="277" y="1685"/>
                  </a:cubicBezTo>
                  <a:cubicBezTo>
                    <a:pt x="476" y="2136"/>
                    <a:pt x="938" y="2410"/>
                    <a:pt x="1422" y="2410"/>
                  </a:cubicBezTo>
                  <a:cubicBezTo>
                    <a:pt x="1588" y="2410"/>
                    <a:pt x="1757" y="2378"/>
                    <a:pt x="1919" y="2309"/>
                  </a:cubicBezTo>
                  <a:cubicBezTo>
                    <a:pt x="2552" y="2051"/>
                    <a:pt x="2838" y="1337"/>
                    <a:pt x="2561" y="730"/>
                  </a:cubicBezTo>
                  <a:cubicBezTo>
                    <a:pt x="2361" y="271"/>
                    <a:pt x="1898" y="0"/>
                    <a:pt x="1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46"/>
            <p:cNvSpPr/>
            <p:nvPr/>
          </p:nvSpPr>
          <p:spPr>
            <a:xfrm>
              <a:off x="3061842" y="4950295"/>
              <a:ext cx="14126" cy="10144"/>
            </a:xfrm>
            <a:custGeom>
              <a:rect b="b" l="l" r="r" t="t"/>
              <a:pathLst>
                <a:path extrusionOk="0" h="321" w="447">
                  <a:moveTo>
                    <a:pt x="263" y="1"/>
                  </a:moveTo>
                  <a:cubicBezTo>
                    <a:pt x="231" y="1"/>
                    <a:pt x="196" y="8"/>
                    <a:pt x="161" y="22"/>
                  </a:cubicBezTo>
                  <a:cubicBezTo>
                    <a:pt x="63" y="67"/>
                    <a:pt x="0" y="165"/>
                    <a:pt x="36" y="236"/>
                  </a:cubicBezTo>
                  <a:cubicBezTo>
                    <a:pt x="60" y="290"/>
                    <a:pt x="121" y="320"/>
                    <a:pt x="188" y="320"/>
                  </a:cubicBezTo>
                  <a:cubicBezTo>
                    <a:pt x="220" y="320"/>
                    <a:pt x="254" y="313"/>
                    <a:pt x="286" y="299"/>
                  </a:cubicBezTo>
                  <a:cubicBezTo>
                    <a:pt x="393" y="254"/>
                    <a:pt x="446" y="156"/>
                    <a:pt x="411" y="85"/>
                  </a:cubicBezTo>
                  <a:cubicBezTo>
                    <a:pt x="387" y="31"/>
                    <a:pt x="330" y="1"/>
                    <a:pt x="26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46"/>
            <p:cNvSpPr/>
            <p:nvPr/>
          </p:nvSpPr>
          <p:spPr>
            <a:xfrm>
              <a:off x="3080172" y="5007370"/>
              <a:ext cx="71643" cy="82072"/>
            </a:xfrm>
            <a:custGeom>
              <a:rect b="b" l="l" r="r" t="t"/>
              <a:pathLst>
                <a:path extrusionOk="0" fill="none" h="2597" w="2267">
                  <a:moveTo>
                    <a:pt x="2266" y="0"/>
                  </a:moveTo>
                  <a:cubicBezTo>
                    <a:pt x="2266" y="0"/>
                    <a:pt x="2016" y="1847"/>
                    <a:pt x="0" y="2596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46"/>
            <p:cNvSpPr/>
            <p:nvPr/>
          </p:nvSpPr>
          <p:spPr>
            <a:xfrm>
              <a:off x="3132317" y="4982088"/>
              <a:ext cx="51070" cy="43991"/>
            </a:xfrm>
            <a:custGeom>
              <a:rect b="b" l="l" r="r" t="t"/>
              <a:pathLst>
                <a:path extrusionOk="0" h="1392" w="1616">
                  <a:moveTo>
                    <a:pt x="805" y="0"/>
                  </a:moveTo>
                  <a:cubicBezTo>
                    <a:pt x="644" y="0"/>
                    <a:pt x="482" y="52"/>
                    <a:pt x="348" y="158"/>
                  </a:cubicBezTo>
                  <a:cubicBezTo>
                    <a:pt x="45" y="408"/>
                    <a:pt x="1" y="845"/>
                    <a:pt x="250" y="1139"/>
                  </a:cubicBezTo>
                  <a:cubicBezTo>
                    <a:pt x="396" y="1305"/>
                    <a:pt x="600" y="1391"/>
                    <a:pt x="806" y="1391"/>
                  </a:cubicBezTo>
                  <a:cubicBezTo>
                    <a:pt x="968" y="1391"/>
                    <a:pt x="1130" y="1338"/>
                    <a:pt x="1267" y="1229"/>
                  </a:cubicBezTo>
                  <a:cubicBezTo>
                    <a:pt x="1571" y="988"/>
                    <a:pt x="1615" y="551"/>
                    <a:pt x="1357" y="256"/>
                  </a:cubicBezTo>
                  <a:cubicBezTo>
                    <a:pt x="1216" y="86"/>
                    <a:pt x="1011" y="0"/>
                    <a:pt x="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46"/>
            <p:cNvSpPr/>
            <p:nvPr/>
          </p:nvSpPr>
          <p:spPr>
            <a:xfrm>
              <a:off x="3161075" y="4992801"/>
              <a:ext cx="7363" cy="6542"/>
            </a:xfrm>
            <a:custGeom>
              <a:rect b="b" l="l" r="r" t="t"/>
              <a:pathLst>
                <a:path extrusionOk="0" h="207" w="233">
                  <a:moveTo>
                    <a:pt x="92" y="1"/>
                  </a:moveTo>
                  <a:cubicBezTo>
                    <a:pt x="74" y="1"/>
                    <a:pt x="58" y="6"/>
                    <a:pt x="45" y="15"/>
                  </a:cubicBezTo>
                  <a:cubicBezTo>
                    <a:pt x="1" y="42"/>
                    <a:pt x="9" y="113"/>
                    <a:pt x="45" y="158"/>
                  </a:cubicBezTo>
                  <a:cubicBezTo>
                    <a:pt x="75" y="188"/>
                    <a:pt x="114" y="206"/>
                    <a:pt x="147" y="206"/>
                  </a:cubicBezTo>
                  <a:cubicBezTo>
                    <a:pt x="162" y="206"/>
                    <a:pt x="176" y="202"/>
                    <a:pt x="188" y="194"/>
                  </a:cubicBezTo>
                  <a:cubicBezTo>
                    <a:pt x="232" y="158"/>
                    <a:pt x="224" y="96"/>
                    <a:pt x="188" y="51"/>
                  </a:cubicBezTo>
                  <a:cubicBezTo>
                    <a:pt x="159" y="17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46"/>
            <p:cNvSpPr/>
            <p:nvPr/>
          </p:nvSpPr>
          <p:spPr>
            <a:xfrm>
              <a:off x="2963430" y="1186082"/>
              <a:ext cx="36975" cy="36659"/>
            </a:xfrm>
            <a:custGeom>
              <a:rect b="b" l="l" r="r" t="t"/>
              <a:pathLst>
                <a:path extrusionOk="0" h="1160" w="1170">
                  <a:moveTo>
                    <a:pt x="590" y="0"/>
                  </a:moveTo>
                  <a:cubicBezTo>
                    <a:pt x="268" y="0"/>
                    <a:pt x="1" y="259"/>
                    <a:pt x="1" y="580"/>
                  </a:cubicBezTo>
                  <a:cubicBezTo>
                    <a:pt x="1" y="901"/>
                    <a:pt x="268" y="1160"/>
                    <a:pt x="590" y="1160"/>
                  </a:cubicBezTo>
                  <a:cubicBezTo>
                    <a:pt x="911" y="1160"/>
                    <a:pt x="1170" y="901"/>
                    <a:pt x="1170" y="580"/>
                  </a:cubicBezTo>
                  <a:cubicBezTo>
                    <a:pt x="1170" y="259"/>
                    <a:pt x="911" y="0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46"/>
            <p:cNvSpPr/>
            <p:nvPr/>
          </p:nvSpPr>
          <p:spPr>
            <a:xfrm>
              <a:off x="4410028" y="2216532"/>
              <a:ext cx="79543" cy="79828"/>
            </a:xfrm>
            <a:custGeom>
              <a:rect b="b" l="l" r="r" t="t"/>
              <a:pathLst>
                <a:path extrusionOk="0" h="2526" w="2517">
                  <a:moveTo>
                    <a:pt x="1259" y="0"/>
                  </a:moveTo>
                  <a:cubicBezTo>
                    <a:pt x="563" y="0"/>
                    <a:pt x="1" y="571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1"/>
                    <a:pt x="1954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46"/>
            <p:cNvSpPr/>
            <p:nvPr/>
          </p:nvSpPr>
          <p:spPr>
            <a:xfrm>
              <a:off x="3460767" y="1215409"/>
              <a:ext cx="29643" cy="29612"/>
            </a:xfrm>
            <a:custGeom>
              <a:rect b="b" l="l" r="r" t="t"/>
              <a:pathLst>
                <a:path extrusionOk="0" h="937" w="938">
                  <a:moveTo>
                    <a:pt x="473" y="0"/>
                  </a:moveTo>
                  <a:cubicBezTo>
                    <a:pt x="215" y="0"/>
                    <a:pt x="1" y="214"/>
                    <a:pt x="1" y="464"/>
                  </a:cubicBezTo>
                  <a:cubicBezTo>
                    <a:pt x="1" y="723"/>
                    <a:pt x="215" y="937"/>
                    <a:pt x="473" y="937"/>
                  </a:cubicBezTo>
                  <a:cubicBezTo>
                    <a:pt x="732" y="937"/>
                    <a:pt x="937" y="723"/>
                    <a:pt x="937" y="464"/>
                  </a:cubicBezTo>
                  <a:cubicBezTo>
                    <a:pt x="937" y="214"/>
                    <a:pt x="732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46"/>
            <p:cNvSpPr/>
            <p:nvPr/>
          </p:nvSpPr>
          <p:spPr>
            <a:xfrm>
              <a:off x="3630507" y="1661139"/>
              <a:ext cx="43991" cy="44275"/>
            </a:xfrm>
            <a:custGeom>
              <a:rect b="b" l="l" r="r" t="t"/>
              <a:pathLst>
                <a:path extrusionOk="0" h="1401" w="1392">
                  <a:moveTo>
                    <a:pt x="696" y="0"/>
                  </a:moveTo>
                  <a:cubicBezTo>
                    <a:pt x="312" y="0"/>
                    <a:pt x="0" y="312"/>
                    <a:pt x="0" y="705"/>
                  </a:cubicBezTo>
                  <a:cubicBezTo>
                    <a:pt x="0" y="1088"/>
                    <a:pt x="312" y="1401"/>
                    <a:pt x="696" y="1401"/>
                  </a:cubicBezTo>
                  <a:cubicBezTo>
                    <a:pt x="1079" y="1401"/>
                    <a:pt x="1392" y="1088"/>
                    <a:pt x="1392" y="705"/>
                  </a:cubicBezTo>
                  <a:cubicBezTo>
                    <a:pt x="1392" y="312"/>
                    <a:pt x="107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46"/>
            <p:cNvSpPr/>
            <p:nvPr/>
          </p:nvSpPr>
          <p:spPr>
            <a:xfrm>
              <a:off x="5364376" y="1165223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6" y="0"/>
                  </a:moveTo>
                  <a:cubicBezTo>
                    <a:pt x="313" y="0"/>
                    <a:pt x="0" y="312"/>
                    <a:pt x="0" y="705"/>
                  </a:cubicBezTo>
                  <a:cubicBezTo>
                    <a:pt x="0" y="1088"/>
                    <a:pt x="313" y="1401"/>
                    <a:pt x="696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46"/>
            <p:cNvSpPr/>
            <p:nvPr/>
          </p:nvSpPr>
          <p:spPr>
            <a:xfrm>
              <a:off x="4834330" y="1643378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6" y="0"/>
                  </a:moveTo>
                  <a:cubicBezTo>
                    <a:pt x="313" y="0"/>
                    <a:pt x="1" y="312"/>
                    <a:pt x="1" y="705"/>
                  </a:cubicBezTo>
                  <a:cubicBezTo>
                    <a:pt x="1" y="1088"/>
                    <a:pt x="313" y="1401"/>
                    <a:pt x="706" y="1401"/>
                  </a:cubicBezTo>
                  <a:cubicBezTo>
                    <a:pt x="1089" y="1401"/>
                    <a:pt x="1402" y="1088"/>
                    <a:pt x="1402" y="705"/>
                  </a:cubicBezTo>
                  <a:cubicBezTo>
                    <a:pt x="1402" y="312"/>
                    <a:pt x="108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46"/>
            <p:cNvSpPr/>
            <p:nvPr/>
          </p:nvSpPr>
          <p:spPr>
            <a:xfrm>
              <a:off x="4642057" y="4678351"/>
              <a:ext cx="64027" cy="64027"/>
            </a:xfrm>
            <a:custGeom>
              <a:rect b="b" l="l" r="r" t="t"/>
              <a:pathLst>
                <a:path extrusionOk="0" h="2026" w="2026">
                  <a:moveTo>
                    <a:pt x="1018" y="1"/>
                  </a:moveTo>
                  <a:cubicBezTo>
                    <a:pt x="456" y="1"/>
                    <a:pt x="1" y="456"/>
                    <a:pt x="1" y="1009"/>
                  </a:cubicBezTo>
                  <a:cubicBezTo>
                    <a:pt x="1" y="1571"/>
                    <a:pt x="456" y="2026"/>
                    <a:pt x="1018" y="2026"/>
                  </a:cubicBezTo>
                  <a:cubicBezTo>
                    <a:pt x="1571" y="2026"/>
                    <a:pt x="2026" y="1571"/>
                    <a:pt x="2026" y="1009"/>
                  </a:cubicBezTo>
                  <a:cubicBezTo>
                    <a:pt x="2026" y="456"/>
                    <a:pt x="1571" y="1"/>
                    <a:pt x="1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46"/>
            <p:cNvSpPr/>
            <p:nvPr/>
          </p:nvSpPr>
          <p:spPr>
            <a:xfrm>
              <a:off x="2506987" y="3393021"/>
              <a:ext cx="78975" cy="79259"/>
            </a:xfrm>
            <a:custGeom>
              <a:rect b="b" l="l" r="r" t="t"/>
              <a:pathLst>
                <a:path extrusionOk="0" h="2508" w="2499">
                  <a:moveTo>
                    <a:pt x="1250" y="1"/>
                  </a:moveTo>
                  <a:cubicBezTo>
                    <a:pt x="563" y="1"/>
                    <a:pt x="1" y="563"/>
                    <a:pt x="1" y="1250"/>
                  </a:cubicBezTo>
                  <a:cubicBezTo>
                    <a:pt x="1" y="1946"/>
                    <a:pt x="563" y="2508"/>
                    <a:pt x="1250" y="2508"/>
                  </a:cubicBezTo>
                  <a:cubicBezTo>
                    <a:pt x="1945" y="2508"/>
                    <a:pt x="2499" y="1946"/>
                    <a:pt x="2499" y="1250"/>
                  </a:cubicBezTo>
                  <a:cubicBezTo>
                    <a:pt x="2499" y="563"/>
                    <a:pt x="1945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46"/>
            <p:cNvSpPr/>
            <p:nvPr/>
          </p:nvSpPr>
          <p:spPr>
            <a:xfrm>
              <a:off x="3705754" y="1587536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4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4" y="955"/>
                  </a:cubicBezTo>
                  <a:cubicBezTo>
                    <a:pt x="741" y="955"/>
                    <a:pt x="956" y="741"/>
                    <a:pt x="956" y="474"/>
                  </a:cubicBezTo>
                  <a:cubicBezTo>
                    <a:pt x="956" y="215"/>
                    <a:pt x="741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46"/>
            <p:cNvSpPr/>
            <p:nvPr/>
          </p:nvSpPr>
          <p:spPr>
            <a:xfrm>
              <a:off x="5000120" y="1749091"/>
              <a:ext cx="30212" cy="30180"/>
            </a:xfrm>
            <a:custGeom>
              <a:rect b="b" l="l" r="r" t="t"/>
              <a:pathLst>
                <a:path extrusionOk="0" h="955" w="956">
                  <a:moveTo>
                    <a:pt x="482" y="0"/>
                  </a:moveTo>
                  <a:cubicBezTo>
                    <a:pt x="215" y="0"/>
                    <a:pt x="0" y="215"/>
                    <a:pt x="0" y="482"/>
                  </a:cubicBezTo>
                  <a:cubicBezTo>
                    <a:pt x="0" y="741"/>
                    <a:pt x="215" y="955"/>
                    <a:pt x="482" y="955"/>
                  </a:cubicBezTo>
                  <a:cubicBezTo>
                    <a:pt x="741" y="955"/>
                    <a:pt x="955" y="741"/>
                    <a:pt x="955" y="482"/>
                  </a:cubicBezTo>
                  <a:cubicBezTo>
                    <a:pt x="955" y="21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46"/>
            <p:cNvSpPr/>
            <p:nvPr/>
          </p:nvSpPr>
          <p:spPr>
            <a:xfrm>
              <a:off x="4821942" y="2705969"/>
              <a:ext cx="29896" cy="30180"/>
            </a:xfrm>
            <a:custGeom>
              <a:rect b="b" l="l" r="r" t="t"/>
              <a:pathLst>
                <a:path extrusionOk="0" h="955" w="946">
                  <a:moveTo>
                    <a:pt x="473" y="0"/>
                  </a:moveTo>
                  <a:cubicBezTo>
                    <a:pt x="206" y="0"/>
                    <a:pt x="0" y="214"/>
                    <a:pt x="0" y="473"/>
                  </a:cubicBezTo>
                  <a:cubicBezTo>
                    <a:pt x="0" y="741"/>
                    <a:pt x="206" y="955"/>
                    <a:pt x="473" y="955"/>
                  </a:cubicBezTo>
                  <a:cubicBezTo>
                    <a:pt x="741" y="955"/>
                    <a:pt x="946" y="741"/>
                    <a:pt x="946" y="473"/>
                  </a:cubicBezTo>
                  <a:cubicBezTo>
                    <a:pt x="946" y="214"/>
                    <a:pt x="741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46"/>
            <p:cNvSpPr/>
            <p:nvPr/>
          </p:nvSpPr>
          <p:spPr>
            <a:xfrm>
              <a:off x="2146965" y="2137019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3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3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46"/>
            <p:cNvSpPr/>
            <p:nvPr/>
          </p:nvSpPr>
          <p:spPr>
            <a:xfrm>
              <a:off x="3152068" y="1567815"/>
              <a:ext cx="32993" cy="33277"/>
            </a:xfrm>
            <a:custGeom>
              <a:rect b="b" l="l" r="r" t="t"/>
              <a:pathLst>
                <a:path extrusionOk="0" h="1053" w="1044">
                  <a:moveTo>
                    <a:pt x="517" y="0"/>
                  </a:moveTo>
                  <a:cubicBezTo>
                    <a:pt x="232" y="0"/>
                    <a:pt x="0" y="232"/>
                    <a:pt x="0" y="527"/>
                  </a:cubicBezTo>
                  <a:cubicBezTo>
                    <a:pt x="0" y="812"/>
                    <a:pt x="232" y="1053"/>
                    <a:pt x="517" y="1053"/>
                  </a:cubicBezTo>
                  <a:cubicBezTo>
                    <a:pt x="812" y="1053"/>
                    <a:pt x="1044" y="812"/>
                    <a:pt x="1044" y="527"/>
                  </a:cubicBezTo>
                  <a:cubicBezTo>
                    <a:pt x="1044" y="232"/>
                    <a:pt x="812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46"/>
            <p:cNvSpPr/>
            <p:nvPr/>
          </p:nvSpPr>
          <p:spPr>
            <a:xfrm>
              <a:off x="5132347" y="3418114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8"/>
                    <a:pt x="339" y="1517"/>
                    <a:pt x="759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46"/>
            <p:cNvSpPr/>
            <p:nvPr/>
          </p:nvSpPr>
          <p:spPr>
            <a:xfrm>
              <a:off x="2928192" y="2261630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8"/>
                    <a:pt x="340" y="1517"/>
                    <a:pt x="759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46"/>
            <p:cNvSpPr/>
            <p:nvPr/>
          </p:nvSpPr>
          <p:spPr>
            <a:xfrm>
              <a:off x="5349712" y="3212030"/>
              <a:ext cx="33025" cy="33025"/>
            </a:xfrm>
            <a:custGeom>
              <a:rect b="b" l="l" r="r" t="t"/>
              <a:pathLst>
                <a:path extrusionOk="0" h="1045" w="1045">
                  <a:moveTo>
                    <a:pt x="527" y="1"/>
                  </a:moveTo>
                  <a:cubicBezTo>
                    <a:pt x="233" y="1"/>
                    <a:pt x="1" y="232"/>
                    <a:pt x="1" y="518"/>
                  </a:cubicBezTo>
                  <a:cubicBezTo>
                    <a:pt x="1" y="812"/>
                    <a:pt x="233" y="1044"/>
                    <a:pt x="527" y="1044"/>
                  </a:cubicBezTo>
                  <a:cubicBezTo>
                    <a:pt x="812" y="1044"/>
                    <a:pt x="1044" y="812"/>
                    <a:pt x="1044" y="518"/>
                  </a:cubicBezTo>
                  <a:cubicBezTo>
                    <a:pt x="1044" y="232"/>
                    <a:pt x="812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46"/>
            <p:cNvSpPr/>
            <p:nvPr/>
          </p:nvSpPr>
          <p:spPr>
            <a:xfrm>
              <a:off x="4930751" y="3230075"/>
              <a:ext cx="44307" cy="44307"/>
            </a:xfrm>
            <a:custGeom>
              <a:rect b="b" l="l" r="r" t="t"/>
              <a:pathLst>
                <a:path extrusionOk="0" h="1402" w="1402">
                  <a:moveTo>
                    <a:pt x="706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0"/>
                    <a:pt x="313" y="1401"/>
                    <a:pt x="706" y="1401"/>
                  </a:cubicBezTo>
                  <a:cubicBezTo>
                    <a:pt x="1089" y="1401"/>
                    <a:pt x="1402" y="1080"/>
                    <a:pt x="1402" y="696"/>
                  </a:cubicBezTo>
                  <a:cubicBezTo>
                    <a:pt x="1402" y="313"/>
                    <a:pt x="108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46"/>
            <p:cNvSpPr/>
            <p:nvPr/>
          </p:nvSpPr>
          <p:spPr>
            <a:xfrm>
              <a:off x="4423301" y="4736437"/>
              <a:ext cx="43991" cy="44275"/>
            </a:xfrm>
            <a:custGeom>
              <a:rect b="b" l="l" r="r" t="t"/>
              <a:pathLst>
                <a:path extrusionOk="0" h="1401" w="1392">
                  <a:moveTo>
                    <a:pt x="696" y="0"/>
                  </a:moveTo>
                  <a:cubicBezTo>
                    <a:pt x="312" y="0"/>
                    <a:pt x="0" y="313"/>
                    <a:pt x="0" y="696"/>
                  </a:cubicBezTo>
                  <a:cubicBezTo>
                    <a:pt x="0" y="1089"/>
                    <a:pt x="312" y="1401"/>
                    <a:pt x="696" y="1401"/>
                  </a:cubicBezTo>
                  <a:cubicBezTo>
                    <a:pt x="1079" y="1401"/>
                    <a:pt x="1392" y="1089"/>
                    <a:pt x="1392" y="696"/>
                  </a:cubicBezTo>
                  <a:cubicBezTo>
                    <a:pt x="1392" y="313"/>
                    <a:pt x="107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46"/>
            <p:cNvSpPr/>
            <p:nvPr/>
          </p:nvSpPr>
          <p:spPr>
            <a:xfrm>
              <a:off x="5414277" y="3551479"/>
              <a:ext cx="18077" cy="17792"/>
            </a:xfrm>
            <a:custGeom>
              <a:rect b="b" l="l" r="r" t="t"/>
              <a:pathLst>
                <a:path extrusionOk="0" h="563" w="572">
                  <a:moveTo>
                    <a:pt x="286" y="0"/>
                  </a:moveTo>
                  <a:cubicBezTo>
                    <a:pt x="134" y="0"/>
                    <a:pt x="0" y="125"/>
                    <a:pt x="0" y="277"/>
                  </a:cubicBezTo>
                  <a:cubicBezTo>
                    <a:pt x="0" y="438"/>
                    <a:pt x="134" y="562"/>
                    <a:pt x="286" y="562"/>
                  </a:cubicBezTo>
                  <a:cubicBezTo>
                    <a:pt x="447" y="562"/>
                    <a:pt x="571" y="438"/>
                    <a:pt x="571" y="277"/>
                  </a:cubicBezTo>
                  <a:cubicBezTo>
                    <a:pt x="571" y="125"/>
                    <a:pt x="447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46"/>
            <p:cNvSpPr/>
            <p:nvPr/>
          </p:nvSpPr>
          <p:spPr>
            <a:xfrm>
              <a:off x="4884231" y="3819884"/>
              <a:ext cx="24840" cy="25124"/>
            </a:xfrm>
            <a:custGeom>
              <a:rect b="b" l="l" r="r" t="t"/>
              <a:pathLst>
                <a:path extrusionOk="0" h="795" w="786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86" y="616"/>
                    <a:pt x="786" y="393"/>
                  </a:cubicBezTo>
                  <a:cubicBezTo>
                    <a:pt x="786" y="179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46"/>
            <p:cNvSpPr/>
            <p:nvPr/>
          </p:nvSpPr>
          <p:spPr>
            <a:xfrm>
              <a:off x="2861953" y="2846635"/>
              <a:ext cx="29612" cy="29359"/>
            </a:xfrm>
            <a:custGeom>
              <a:rect b="b" l="l" r="r" t="t"/>
              <a:pathLst>
                <a:path extrusionOk="0" h="929" w="937">
                  <a:moveTo>
                    <a:pt x="473" y="1"/>
                  </a:moveTo>
                  <a:cubicBezTo>
                    <a:pt x="214" y="1"/>
                    <a:pt x="0" y="206"/>
                    <a:pt x="0" y="465"/>
                  </a:cubicBezTo>
                  <a:cubicBezTo>
                    <a:pt x="0" y="723"/>
                    <a:pt x="214" y="929"/>
                    <a:pt x="473" y="929"/>
                  </a:cubicBezTo>
                  <a:cubicBezTo>
                    <a:pt x="723" y="929"/>
                    <a:pt x="937" y="723"/>
                    <a:pt x="937" y="465"/>
                  </a:cubicBezTo>
                  <a:cubicBezTo>
                    <a:pt x="937" y="206"/>
                    <a:pt x="723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46"/>
            <p:cNvSpPr/>
            <p:nvPr/>
          </p:nvSpPr>
          <p:spPr>
            <a:xfrm>
              <a:off x="3316151" y="4961420"/>
              <a:ext cx="23986" cy="24271"/>
            </a:xfrm>
            <a:custGeom>
              <a:rect b="b" l="l" r="r" t="t"/>
              <a:pathLst>
                <a:path extrusionOk="0" h="768" w="759">
                  <a:moveTo>
                    <a:pt x="384" y="0"/>
                  </a:moveTo>
                  <a:cubicBezTo>
                    <a:pt x="170" y="0"/>
                    <a:pt x="0" y="179"/>
                    <a:pt x="0" y="384"/>
                  </a:cubicBezTo>
                  <a:cubicBezTo>
                    <a:pt x="0" y="598"/>
                    <a:pt x="170" y="767"/>
                    <a:pt x="384" y="767"/>
                  </a:cubicBezTo>
                  <a:cubicBezTo>
                    <a:pt x="589" y="767"/>
                    <a:pt x="758" y="598"/>
                    <a:pt x="758" y="384"/>
                  </a:cubicBezTo>
                  <a:cubicBezTo>
                    <a:pt x="758" y="179"/>
                    <a:pt x="589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46"/>
            <p:cNvSpPr/>
            <p:nvPr/>
          </p:nvSpPr>
          <p:spPr>
            <a:xfrm>
              <a:off x="2864481" y="4602219"/>
              <a:ext cx="40925" cy="40925"/>
            </a:xfrm>
            <a:custGeom>
              <a:rect b="b" l="l" r="r" t="t"/>
              <a:pathLst>
                <a:path extrusionOk="0" h="1295" w="1295">
                  <a:moveTo>
                    <a:pt x="643" y="1"/>
                  </a:moveTo>
                  <a:cubicBezTo>
                    <a:pt x="286" y="1"/>
                    <a:pt x="1" y="295"/>
                    <a:pt x="1" y="652"/>
                  </a:cubicBezTo>
                  <a:cubicBezTo>
                    <a:pt x="1" y="1009"/>
                    <a:pt x="286" y="1294"/>
                    <a:pt x="643" y="1294"/>
                  </a:cubicBezTo>
                  <a:cubicBezTo>
                    <a:pt x="1000" y="1294"/>
                    <a:pt x="1294" y="1009"/>
                    <a:pt x="1294" y="652"/>
                  </a:cubicBezTo>
                  <a:cubicBezTo>
                    <a:pt x="1294" y="295"/>
                    <a:pt x="1000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46"/>
            <p:cNvSpPr/>
            <p:nvPr/>
          </p:nvSpPr>
          <p:spPr>
            <a:xfrm>
              <a:off x="2482179" y="3725422"/>
              <a:ext cx="29928" cy="29928"/>
            </a:xfrm>
            <a:custGeom>
              <a:rect b="b" l="l" r="r" t="t"/>
              <a:pathLst>
                <a:path extrusionOk="0" h="947" w="947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2"/>
                    <a:pt x="215" y="946"/>
                    <a:pt x="473" y="946"/>
                  </a:cubicBezTo>
                  <a:cubicBezTo>
                    <a:pt x="732" y="946"/>
                    <a:pt x="946" y="732"/>
                    <a:pt x="946" y="473"/>
                  </a:cubicBezTo>
                  <a:cubicBezTo>
                    <a:pt x="946" y="215"/>
                    <a:pt x="73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46"/>
            <p:cNvSpPr/>
            <p:nvPr/>
          </p:nvSpPr>
          <p:spPr>
            <a:xfrm>
              <a:off x="6670277" y="1356643"/>
              <a:ext cx="79543" cy="79828"/>
            </a:xfrm>
            <a:custGeom>
              <a:rect b="b" l="l" r="r" t="t"/>
              <a:pathLst>
                <a:path extrusionOk="0" h="2526" w="2517">
                  <a:moveTo>
                    <a:pt x="1259" y="0"/>
                  </a:moveTo>
                  <a:cubicBezTo>
                    <a:pt x="563" y="0"/>
                    <a:pt x="1" y="571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1"/>
                    <a:pt x="1954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46"/>
            <p:cNvSpPr/>
            <p:nvPr/>
          </p:nvSpPr>
          <p:spPr>
            <a:xfrm>
              <a:off x="7669439" y="355489"/>
              <a:ext cx="29359" cy="29643"/>
            </a:xfrm>
            <a:custGeom>
              <a:rect b="b" l="l" r="r" t="t"/>
              <a:pathLst>
                <a:path extrusionOk="0" h="938" w="929">
                  <a:moveTo>
                    <a:pt x="465" y="1"/>
                  </a:moveTo>
                  <a:cubicBezTo>
                    <a:pt x="206" y="1"/>
                    <a:pt x="1" y="215"/>
                    <a:pt x="1" y="465"/>
                  </a:cubicBezTo>
                  <a:cubicBezTo>
                    <a:pt x="1" y="724"/>
                    <a:pt x="206" y="938"/>
                    <a:pt x="465" y="938"/>
                  </a:cubicBezTo>
                  <a:cubicBezTo>
                    <a:pt x="724" y="938"/>
                    <a:pt x="929" y="724"/>
                    <a:pt x="929" y="465"/>
                  </a:cubicBezTo>
                  <a:cubicBezTo>
                    <a:pt x="929" y="215"/>
                    <a:pt x="724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46"/>
            <p:cNvSpPr/>
            <p:nvPr/>
          </p:nvSpPr>
          <p:spPr>
            <a:xfrm>
              <a:off x="7485067" y="801251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2"/>
                    <a:pt x="1" y="705"/>
                  </a:cubicBezTo>
                  <a:cubicBezTo>
                    <a:pt x="1" y="1088"/>
                    <a:pt x="322" y="1401"/>
                    <a:pt x="705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46"/>
            <p:cNvSpPr/>
            <p:nvPr/>
          </p:nvSpPr>
          <p:spPr>
            <a:xfrm>
              <a:off x="5751197" y="305335"/>
              <a:ext cx="44275" cy="44275"/>
            </a:xfrm>
            <a:custGeom>
              <a:rect b="b" l="l" r="r" t="t"/>
              <a:pathLst>
                <a:path extrusionOk="0" h="1401" w="1401">
                  <a:moveTo>
                    <a:pt x="696" y="0"/>
                  </a:moveTo>
                  <a:cubicBezTo>
                    <a:pt x="312" y="0"/>
                    <a:pt x="0" y="312"/>
                    <a:pt x="0" y="705"/>
                  </a:cubicBezTo>
                  <a:cubicBezTo>
                    <a:pt x="0" y="1088"/>
                    <a:pt x="312" y="1401"/>
                    <a:pt x="696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46"/>
            <p:cNvSpPr/>
            <p:nvPr/>
          </p:nvSpPr>
          <p:spPr>
            <a:xfrm>
              <a:off x="6281212" y="783490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7" y="0"/>
                  </a:moveTo>
                  <a:cubicBezTo>
                    <a:pt x="313" y="0"/>
                    <a:pt x="1" y="312"/>
                    <a:pt x="1" y="705"/>
                  </a:cubicBezTo>
                  <a:cubicBezTo>
                    <a:pt x="1" y="1088"/>
                    <a:pt x="313" y="1401"/>
                    <a:pt x="697" y="1401"/>
                  </a:cubicBezTo>
                  <a:cubicBezTo>
                    <a:pt x="1089" y="1401"/>
                    <a:pt x="1401" y="1088"/>
                    <a:pt x="1401" y="705"/>
                  </a:cubicBezTo>
                  <a:cubicBezTo>
                    <a:pt x="1401" y="312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46"/>
            <p:cNvSpPr/>
            <p:nvPr/>
          </p:nvSpPr>
          <p:spPr>
            <a:xfrm>
              <a:off x="6453765" y="3818462"/>
              <a:ext cx="64027" cy="64027"/>
            </a:xfrm>
            <a:custGeom>
              <a:rect b="b" l="l" r="r" t="t"/>
              <a:pathLst>
                <a:path extrusionOk="0" h="2026" w="2026">
                  <a:moveTo>
                    <a:pt x="1008" y="1"/>
                  </a:moveTo>
                  <a:cubicBezTo>
                    <a:pt x="455" y="1"/>
                    <a:pt x="0" y="456"/>
                    <a:pt x="0" y="1009"/>
                  </a:cubicBezTo>
                  <a:cubicBezTo>
                    <a:pt x="0" y="1571"/>
                    <a:pt x="455" y="2026"/>
                    <a:pt x="1008" y="2026"/>
                  </a:cubicBezTo>
                  <a:cubicBezTo>
                    <a:pt x="1570" y="2026"/>
                    <a:pt x="2025" y="1571"/>
                    <a:pt x="2025" y="1009"/>
                  </a:cubicBezTo>
                  <a:cubicBezTo>
                    <a:pt x="2025" y="456"/>
                    <a:pt x="1570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46"/>
            <p:cNvSpPr/>
            <p:nvPr/>
          </p:nvSpPr>
          <p:spPr>
            <a:xfrm>
              <a:off x="8573886" y="2533132"/>
              <a:ext cx="78975" cy="79259"/>
            </a:xfrm>
            <a:custGeom>
              <a:rect b="b" l="l" r="r" t="t"/>
              <a:pathLst>
                <a:path extrusionOk="0" h="2508" w="2499">
                  <a:moveTo>
                    <a:pt x="1250" y="1"/>
                  </a:moveTo>
                  <a:cubicBezTo>
                    <a:pt x="554" y="1"/>
                    <a:pt x="1" y="563"/>
                    <a:pt x="1" y="1250"/>
                  </a:cubicBezTo>
                  <a:cubicBezTo>
                    <a:pt x="1" y="1946"/>
                    <a:pt x="554" y="2508"/>
                    <a:pt x="1250" y="2508"/>
                  </a:cubicBezTo>
                  <a:cubicBezTo>
                    <a:pt x="1937" y="2508"/>
                    <a:pt x="2499" y="1946"/>
                    <a:pt x="2499" y="1250"/>
                  </a:cubicBezTo>
                  <a:cubicBezTo>
                    <a:pt x="2499" y="563"/>
                    <a:pt x="1937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46"/>
            <p:cNvSpPr/>
            <p:nvPr/>
          </p:nvSpPr>
          <p:spPr>
            <a:xfrm>
              <a:off x="7423883" y="727647"/>
              <a:ext cx="30212" cy="30212"/>
            </a:xfrm>
            <a:custGeom>
              <a:rect b="b" l="l" r="r" t="t"/>
              <a:pathLst>
                <a:path extrusionOk="0" h="956" w="956">
                  <a:moveTo>
                    <a:pt x="474" y="1"/>
                  </a:moveTo>
                  <a:cubicBezTo>
                    <a:pt x="215" y="1"/>
                    <a:pt x="1" y="215"/>
                    <a:pt x="1" y="474"/>
                  </a:cubicBezTo>
                  <a:cubicBezTo>
                    <a:pt x="1" y="741"/>
                    <a:pt x="215" y="955"/>
                    <a:pt x="474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46"/>
            <p:cNvSpPr/>
            <p:nvPr/>
          </p:nvSpPr>
          <p:spPr>
            <a:xfrm>
              <a:off x="6129265" y="889202"/>
              <a:ext cx="30180" cy="30180"/>
            </a:xfrm>
            <a:custGeom>
              <a:rect b="b" l="l" r="r" t="t"/>
              <a:pathLst>
                <a:path extrusionOk="0" h="955" w="955">
                  <a:moveTo>
                    <a:pt x="482" y="0"/>
                  </a:moveTo>
                  <a:cubicBezTo>
                    <a:pt x="214" y="0"/>
                    <a:pt x="0" y="215"/>
                    <a:pt x="0" y="482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82"/>
                  </a:cubicBezTo>
                  <a:cubicBezTo>
                    <a:pt x="955" y="21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46"/>
            <p:cNvSpPr/>
            <p:nvPr/>
          </p:nvSpPr>
          <p:spPr>
            <a:xfrm>
              <a:off x="6307727" y="1846081"/>
              <a:ext cx="30180" cy="30180"/>
            </a:xfrm>
            <a:custGeom>
              <a:rect b="b" l="l" r="r" t="t"/>
              <a:pathLst>
                <a:path extrusionOk="0" h="955" w="955">
                  <a:moveTo>
                    <a:pt x="482" y="0"/>
                  </a:moveTo>
                  <a:cubicBezTo>
                    <a:pt x="214" y="0"/>
                    <a:pt x="0" y="214"/>
                    <a:pt x="0" y="473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73"/>
                  </a:cubicBezTo>
                  <a:cubicBezTo>
                    <a:pt x="955" y="214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46"/>
            <p:cNvSpPr/>
            <p:nvPr/>
          </p:nvSpPr>
          <p:spPr>
            <a:xfrm>
              <a:off x="8982703" y="1277130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82" y="1"/>
                  </a:moveTo>
                  <a:cubicBezTo>
                    <a:pt x="214" y="1"/>
                    <a:pt x="0" y="215"/>
                    <a:pt x="0" y="474"/>
                  </a:cubicBezTo>
                  <a:cubicBezTo>
                    <a:pt x="0" y="741"/>
                    <a:pt x="214" y="955"/>
                    <a:pt x="482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46"/>
            <p:cNvSpPr/>
            <p:nvPr/>
          </p:nvSpPr>
          <p:spPr>
            <a:xfrm>
              <a:off x="5979561" y="2558225"/>
              <a:ext cx="47941" cy="47973"/>
            </a:xfrm>
            <a:custGeom>
              <a:rect b="b" l="l" r="r" t="t"/>
              <a:pathLst>
                <a:path extrusionOk="0" h="1518" w="1517">
                  <a:moveTo>
                    <a:pt x="758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8"/>
                    <a:pt x="339" y="1517"/>
                    <a:pt x="758" y="1517"/>
                  </a:cubicBezTo>
                  <a:cubicBezTo>
                    <a:pt x="1178" y="1517"/>
                    <a:pt x="1517" y="1178"/>
                    <a:pt x="1517" y="759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46"/>
            <p:cNvSpPr/>
            <p:nvPr/>
          </p:nvSpPr>
          <p:spPr>
            <a:xfrm>
              <a:off x="8183684" y="1401741"/>
              <a:ext cx="47973" cy="47973"/>
            </a:xfrm>
            <a:custGeom>
              <a:rect b="b" l="l" r="r" t="t"/>
              <a:pathLst>
                <a:path extrusionOk="0" h="1518" w="1518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8"/>
                    <a:pt x="340" y="1517"/>
                    <a:pt x="759" y="1517"/>
                  </a:cubicBezTo>
                  <a:cubicBezTo>
                    <a:pt x="1179" y="1517"/>
                    <a:pt x="1518" y="1178"/>
                    <a:pt x="1518" y="759"/>
                  </a:cubicBezTo>
                  <a:cubicBezTo>
                    <a:pt x="1518" y="340"/>
                    <a:pt x="1179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46"/>
            <p:cNvSpPr/>
            <p:nvPr/>
          </p:nvSpPr>
          <p:spPr>
            <a:xfrm>
              <a:off x="5776827" y="2352141"/>
              <a:ext cx="33309" cy="33025"/>
            </a:xfrm>
            <a:custGeom>
              <a:rect b="b" l="l" r="r" t="t"/>
              <a:pathLst>
                <a:path extrusionOk="0" h="1045" w="1054">
                  <a:moveTo>
                    <a:pt x="527" y="0"/>
                  </a:moveTo>
                  <a:cubicBezTo>
                    <a:pt x="242" y="0"/>
                    <a:pt x="1" y="232"/>
                    <a:pt x="1" y="518"/>
                  </a:cubicBezTo>
                  <a:cubicBezTo>
                    <a:pt x="1" y="812"/>
                    <a:pt x="242" y="1044"/>
                    <a:pt x="527" y="1044"/>
                  </a:cubicBezTo>
                  <a:cubicBezTo>
                    <a:pt x="822" y="1044"/>
                    <a:pt x="1054" y="812"/>
                    <a:pt x="1054" y="518"/>
                  </a:cubicBezTo>
                  <a:cubicBezTo>
                    <a:pt x="1054" y="232"/>
                    <a:pt x="822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46"/>
            <p:cNvSpPr/>
            <p:nvPr/>
          </p:nvSpPr>
          <p:spPr>
            <a:xfrm>
              <a:off x="6184791" y="2370187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697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0"/>
                    <a:pt x="313" y="1401"/>
                    <a:pt x="697" y="1401"/>
                  </a:cubicBezTo>
                  <a:cubicBezTo>
                    <a:pt x="1089" y="1401"/>
                    <a:pt x="1401" y="1080"/>
                    <a:pt x="1401" y="696"/>
                  </a:cubicBezTo>
                  <a:cubicBezTo>
                    <a:pt x="1401" y="313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46"/>
            <p:cNvSpPr/>
            <p:nvPr/>
          </p:nvSpPr>
          <p:spPr>
            <a:xfrm>
              <a:off x="6692273" y="3876548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3"/>
                    <a:pt x="1" y="696"/>
                  </a:cubicBezTo>
                  <a:cubicBezTo>
                    <a:pt x="1" y="1089"/>
                    <a:pt x="32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46"/>
            <p:cNvSpPr/>
            <p:nvPr/>
          </p:nvSpPr>
          <p:spPr>
            <a:xfrm>
              <a:off x="5727495" y="2691590"/>
              <a:ext cx="18077" cy="17792"/>
            </a:xfrm>
            <a:custGeom>
              <a:rect b="b" l="l" r="r" t="t"/>
              <a:pathLst>
                <a:path extrusionOk="0" h="563" w="572"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37"/>
                    <a:pt x="126" y="562"/>
                    <a:pt x="286" y="562"/>
                  </a:cubicBezTo>
                  <a:cubicBezTo>
                    <a:pt x="438" y="562"/>
                    <a:pt x="572" y="437"/>
                    <a:pt x="572" y="277"/>
                  </a:cubicBezTo>
                  <a:cubicBezTo>
                    <a:pt x="572" y="125"/>
                    <a:pt x="438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46"/>
            <p:cNvSpPr/>
            <p:nvPr/>
          </p:nvSpPr>
          <p:spPr>
            <a:xfrm>
              <a:off x="6250494" y="2959995"/>
              <a:ext cx="25124" cy="25124"/>
            </a:xfrm>
            <a:custGeom>
              <a:rect b="b" l="l" r="r" t="t"/>
              <a:pathLst>
                <a:path extrusionOk="0" h="795" w="795"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46"/>
            <p:cNvSpPr/>
            <p:nvPr/>
          </p:nvSpPr>
          <p:spPr>
            <a:xfrm>
              <a:off x="7819711" y="4101531"/>
              <a:ext cx="24018" cy="24271"/>
            </a:xfrm>
            <a:custGeom>
              <a:rect b="b" l="l" r="r" t="t"/>
              <a:pathLst>
                <a:path extrusionOk="0" h="768" w="760">
                  <a:moveTo>
                    <a:pt x="376" y="0"/>
                  </a:moveTo>
                  <a:cubicBezTo>
                    <a:pt x="170" y="0"/>
                    <a:pt x="1" y="179"/>
                    <a:pt x="1" y="384"/>
                  </a:cubicBezTo>
                  <a:cubicBezTo>
                    <a:pt x="1" y="598"/>
                    <a:pt x="170" y="767"/>
                    <a:pt x="376" y="767"/>
                  </a:cubicBezTo>
                  <a:cubicBezTo>
                    <a:pt x="590" y="767"/>
                    <a:pt x="759" y="598"/>
                    <a:pt x="759" y="384"/>
                  </a:cubicBezTo>
                  <a:cubicBezTo>
                    <a:pt x="759" y="179"/>
                    <a:pt x="590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46"/>
            <p:cNvSpPr/>
            <p:nvPr/>
          </p:nvSpPr>
          <p:spPr>
            <a:xfrm>
              <a:off x="8254474" y="3742330"/>
              <a:ext cx="40894" cy="40925"/>
            </a:xfrm>
            <a:custGeom>
              <a:rect b="b" l="l" r="r" t="t"/>
              <a:pathLst>
                <a:path extrusionOk="0" h="1295" w="1294">
                  <a:moveTo>
                    <a:pt x="651" y="1"/>
                  </a:moveTo>
                  <a:cubicBezTo>
                    <a:pt x="295" y="1"/>
                    <a:pt x="0" y="295"/>
                    <a:pt x="0" y="652"/>
                  </a:cubicBezTo>
                  <a:cubicBezTo>
                    <a:pt x="0" y="1009"/>
                    <a:pt x="295" y="1294"/>
                    <a:pt x="651" y="1294"/>
                  </a:cubicBezTo>
                  <a:cubicBezTo>
                    <a:pt x="1008" y="1294"/>
                    <a:pt x="1294" y="1009"/>
                    <a:pt x="1294" y="652"/>
                  </a:cubicBezTo>
                  <a:cubicBezTo>
                    <a:pt x="1294" y="295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46"/>
            <p:cNvSpPr/>
            <p:nvPr/>
          </p:nvSpPr>
          <p:spPr>
            <a:xfrm>
              <a:off x="8647743" y="2865533"/>
              <a:ext cx="29928" cy="29928"/>
            </a:xfrm>
            <a:custGeom>
              <a:rect b="b" l="l" r="r" t="t"/>
              <a:pathLst>
                <a:path extrusionOk="0" h="947" w="947">
                  <a:moveTo>
                    <a:pt x="474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2"/>
                    <a:pt x="215" y="946"/>
                    <a:pt x="474" y="946"/>
                  </a:cubicBezTo>
                  <a:cubicBezTo>
                    <a:pt x="732" y="946"/>
                    <a:pt x="947" y="732"/>
                    <a:pt x="947" y="473"/>
                  </a:cubicBezTo>
                  <a:cubicBezTo>
                    <a:pt x="947" y="215"/>
                    <a:pt x="732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46"/>
            <p:cNvSpPr/>
            <p:nvPr/>
          </p:nvSpPr>
          <p:spPr>
            <a:xfrm>
              <a:off x="1436497" y="246111"/>
              <a:ext cx="36691" cy="36975"/>
            </a:xfrm>
            <a:custGeom>
              <a:rect b="b" l="l" r="r" t="t"/>
              <a:pathLst>
                <a:path extrusionOk="0" h="1170" w="1161">
                  <a:moveTo>
                    <a:pt x="580" y="1"/>
                  </a:moveTo>
                  <a:cubicBezTo>
                    <a:pt x="259" y="1"/>
                    <a:pt x="0" y="268"/>
                    <a:pt x="0" y="589"/>
                  </a:cubicBezTo>
                  <a:cubicBezTo>
                    <a:pt x="0" y="911"/>
                    <a:pt x="259" y="1169"/>
                    <a:pt x="580" y="1169"/>
                  </a:cubicBezTo>
                  <a:cubicBezTo>
                    <a:pt x="901" y="1169"/>
                    <a:pt x="1160" y="911"/>
                    <a:pt x="1160" y="589"/>
                  </a:cubicBezTo>
                  <a:cubicBezTo>
                    <a:pt x="1160" y="268"/>
                    <a:pt x="901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46"/>
            <p:cNvSpPr/>
            <p:nvPr/>
          </p:nvSpPr>
          <p:spPr>
            <a:xfrm>
              <a:off x="2882811" y="1276846"/>
              <a:ext cx="79543" cy="79543"/>
            </a:xfrm>
            <a:custGeom>
              <a:rect b="b" l="l" r="r" t="t"/>
              <a:pathLst>
                <a:path extrusionOk="0" h="2517" w="2517">
                  <a:moveTo>
                    <a:pt x="1258" y="1"/>
                  </a:moveTo>
                  <a:cubicBezTo>
                    <a:pt x="562" y="1"/>
                    <a:pt x="0" y="563"/>
                    <a:pt x="0" y="1259"/>
                  </a:cubicBezTo>
                  <a:cubicBezTo>
                    <a:pt x="0" y="1954"/>
                    <a:pt x="562" y="2517"/>
                    <a:pt x="1258" y="2517"/>
                  </a:cubicBezTo>
                  <a:cubicBezTo>
                    <a:pt x="1954" y="2517"/>
                    <a:pt x="2516" y="1954"/>
                    <a:pt x="2516" y="1259"/>
                  </a:cubicBezTo>
                  <a:cubicBezTo>
                    <a:pt x="2516" y="563"/>
                    <a:pt x="1954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46"/>
            <p:cNvSpPr/>
            <p:nvPr/>
          </p:nvSpPr>
          <p:spPr>
            <a:xfrm>
              <a:off x="1933834" y="275723"/>
              <a:ext cx="29327" cy="29359"/>
            </a:xfrm>
            <a:custGeom>
              <a:rect b="b" l="l" r="r" t="t"/>
              <a:pathLst>
                <a:path extrusionOk="0" h="929" w="928">
                  <a:moveTo>
                    <a:pt x="464" y="0"/>
                  </a:moveTo>
                  <a:cubicBezTo>
                    <a:pt x="205" y="0"/>
                    <a:pt x="0" y="206"/>
                    <a:pt x="0" y="464"/>
                  </a:cubicBezTo>
                  <a:cubicBezTo>
                    <a:pt x="0" y="723"/>
                    <a:pt x="205" y="928"/>
                    <a:pt x="464" y="928"/>
                  </a:cubicBezTo>
                  <a:cubicBezTo>
                    <a:pt x="723" y="928"/>
                    <a:pt x="928" y="723"/>
                    <a:pt x="928" y="464"/>
                  </a:cubicBezTo>
                  <a:cubicBezTo>
                    <a:pt x="928" y="206"/>
                    <a:pt x="723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46"/>
            <p:cNvSpPr/>
            <p:nvPr/>
          </p:nvSpPr>
          <p:spPr>
            <a:xfrm>
              <a:off x="2103258" y="721453"/>
              <a:ext cx="44307" cy="44307"/>
            </a:xfrm>
            <a:custGeom>
              <a:rect b="b" l="l" r="r" t="t"/>
              <a:pathLst>
                <a:path extrusionOk="0" h="1402" w="1402">
                  <a:moveTo>
                    <a:pt x="697" y="0"/>
                  </a:moveTo>
                  <a:cubicBezTo>
                    <a:pt x="313" y="0"/>
                    <a:pt x="1" y="313"/>
                    <a:pt x="1" y="696"/>
                  </a:cubicBezTo>
                  <a:cubicBezTo>
                    <a:pt x="1" y="1089"/>
                    <a:pt x="313" y="1401"/>
                    <a:pt x="697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46"/>
            <p:cNvSpPr/>
            <p:nvPr/>
          </p:nvSpPr>
          <p:spPr>
            <a:xfrm>
              <a:off x="3837159" y="225537"/>
              <a:ext cx="44275" cy="44275"/>
            </a:xfrm>
            <a:custGeom>
              <a:rect b="b" l="l" r="r" t="t"/>
              <a:pathLst>
                <a:path extrusionOk="0" h="1401" w="1401">
                  <a:moveTo>
                    <a:pt x="705" y="0"/>
                  </a:moveTo>
                  <a:cubicBezTo>
                    <a:pt x="312" y="0"/>
                    <a:pt x="0" y="313"/>
                    <a:pt x="0" y="696"/>
                  </a:cubicBezTo>
                  <a:cubicBezTo>
                    <a:pt x="0" y="1089"/>
                    <a:pt x="31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46"/>
            <p:cNvSpPr/>
            <p:nvPr/>
          </p:nvSpPr>
          <p:spPr>
            <a:xfrm>
              <a:off x="3307113" y="703692"/>
              <a:ext cx="44307" cy="44275"/>
            </a:xfrm>
            <a:custGeom>
              <a:rect b="b" l="l" r="r" t="t"/>
              <a:pathLst>
                <a:path extrusionOk="0" h="1401" w="1402">
                  <a:moveTo>
                    <a:pt x="705" y="0"/>
                  </a:moveTo>
                  <a:cubicBezTo>
                    <a:pt x="322" y="0"/>
                    <a:pt x="1" y="313"/>
                    <a:pt x="1" y="696"/>
                  </a:cubicBezTo>
                  <a:cubicBezTo>
                    <a:pt x="1" y="1089"/>
                    <a:pt x="322" y="1401"/>
                    <a:pt x="705" y="1401"/>
                  </a:cubicBezTo>
                  <a:cubicBezTo>
                    <a:pt x="1089" y="1401"/>
                    <a:pt x="1401" y="1089"/>
                    <a:pt x="1401" y="696"/>
                  </a:cubicBezTo>
                  <a:cubicBezTo>
                    <a:pt x="1401" y="313"/>
                    <a:pt x="1089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46"/>
            <p:cNvSpPr/>
            <p:nvPr/>
          </p:nvSpPr>
          <p:spPr>
            <a:xfrm>
              <a:off x="3115124" y="3738664"/>
              <a:ext cx="63742" cy="63774"/>
            </a:xfrm>
            <a:custGeom>
              <a:rect b="b" l="l" r="r" t="t"/>
              <a:pathLst>
                <a:path extrusionOk="0" h="2018" w="2017">
                  <a:moveTo>
                    <a:pt x="1008" y="1"/>
                  </a:moveTo>
                  <a:cubicBezTo>
                    <a:pt x="446" y="1"/>
                    <a:pt x="0" y="456"/>
                    <a:pt x="0" y="1009"/>
                  </a:cubicBezTo>
                  <a:cubicBezTo>
                    <a:pt x="0" y="1571"/>
                    <a:pt x="446" y="2017"/>
                    <a:pt x="1008" y="2017"/>
                  </a:cubicBezTo>
                  <a:cubicBezTo>
                    <a:pt x="1562" y="2017"/>
                    <a:pt x="2017" y="1571"/>
                    <a:pt x="2017" y="1009"/>
                  </a:cubicBezTo>
                  <a:cubicBezTo>
                    <a:pt x="2017" y="456"/>
                    <a:pt x="1562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46"/>
            <p:cNvSpPr/>
            <p:nvPr/>
          </p:nvSpPr>
          <p:spPr>
            <a:xfrm>
              <a:off x="979770" y="2453366"/>
              <a:ext cx="79259" cy="78943"/>
            </a:xfrm>
            <a:custGeom>
              <a:rect b="b" l="l" r="r" t="t"/>
              <a:pathLst>
                <a:path extrusionOk="0" h="2498" w="2508">
                  <a:moveTo>
                    <a:pt x="1258" y="0"/>
                  </a:moveTo>
                  <a:cubicBezTo>
                    <a:pt x="562" y="0"/>
                    <a:pt x="0" y="562"/>
                    <a:pt x="0" y="1249"/>
                  </a:cubicBezTo>
                  <a:cubicBezTo>
                    <a:pt x="0" y="1945"/>
                    <a:pt x="562" y="2498"/>
                    <a:pt x="1258" y="2498"/>
                  </a:cubicBezTo>
                  <a:cubicBezTo>
                    <a:pt x="1945" y="2498"/>
                    <a:pt x="2507" y="1945"/>
                    <a:pt x="2507" y="1249"/>
                  </a:cubicBezTo>
                  <a:cubicBezTo>
                    <a:pt x="2507" y="562"/>
                    <a:pt x="1945" y="0"/>
                    <a:pt x="1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46"/>
            <p:cNvSpPr/>
            <p:nvPr/>
          </p:nvSpPr>
          <p:spPr>
            <a:xfrm>
              <a:off x="2178537" y="647881"/>
              <a:ext cx="30212" cy="29896"/>
            </a:xfrm>
            <a:custGeom>
              <a:rect b="b" l="l" r="r" t="t"/>
              <a:pathLst>
                <a:path extrusionOk="0" h="946" w="956">
                  <a:moveTo>
                    <a:pt x="482" y="0"/>
                  </a:moveTo>
                  <a:cubicBezTo>
                    <a:pt x="215" y="0"/>
                    <a:pt x="1" y="205"/>
                    <a:pt x="1" y="473"/>
                  </a:cubicBezTo>
                  <a:cubicBezTo>
                    <a:pt x="1" y="740"/>
                    <a:pt x="215" y="946"/>
                    <a:pt x="482" y="946"/>
                  </a:cubicBezTo>
                  <a:cubicBezTo>
                    <a:pt x="741" y="946"/>
                    <a:pt x="955" y="740"/>
                    <a:pt x="955" y="473"/>
                  </a:cubicBezTo>
                  <a:cubicBezTo>
                    <a:pt x="955" y="20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46"/>
            <p:cNvSpPr/>
            <p:nvPr/>
          </p:nvSpPr>
          <p:spPr>
            <a:xfrm>
              <a:off x="3473187" y="809404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73" y="1"/>
                  </a:moveTo>
                  <a:cubicBezTo>
                    <a:pt x="214" y="1"/>
                    <a:pt x="0" y="215"/>
                    <a:pt x="0" y="474"/>
                  </a:cubicBezTo>
                  <a:cubicBezTo>
                    <a:pt x="0" y="741"/>
                    <a:pt x="214" y="955"/>
                    <a:pt x="473" y="955"/>
                  </a:cubicBezTo>
                  <a:cubicBezTo>
                    <a:pt x="741" y="955"/>
                    <a:pt x="955" y="741"/>
                    <a:pt x="955" y="474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46"/>
            <p:cNvSpPr/>
            <p:nvPr/>
          </p:nvSpPr>
          <p:spPr>
            <a:xfrm>
              <a:off x="3294725" y="1766283"/>
              <a:ext cx="30180" cy="30212"/>
            </a:xfrm>
            <a:custGeom>
              <a:rect b="b" l="l" r="r" t="t"/>
              <a:pathLst>
                <a:path extrusionOk="0" h="956" w="955">
                  <a:moveTo>
                    <a:pt x="473" y="1"/>
                  </a:moveTo>
                  <a:cubicBezTo>
                    <a:pt x="214" y="1"/>
                    <a:pt x="0" y="215"/>
                    <a:pt x="0" y="473"/>
                  </a:cubicBezTo>
                  <a:cubicBezTo>
                    <a:pt x="0" y="741"/>
                    <a:pt x="214" y="955"/>
                    <a:pt x="473" y="955"/>
                  </a:cubicBezTo>
                  <a:cubicBezTo>
                    <a:pt x="741" y="955"/>
                    <a:pt x="955" y="741"/>
                    <a:pt x="955" y="473"/>
                  </a:cubicBezTo>
                  <a:cubicBezTo>
                    <a:pt x="955" y="215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46"/>
            <p:cNvSpPr/>
            <p:nvPr/>
          </p:nvSpPr>
          <p:spPr>
            <a:xfrm>
              <a:off x="619748" y="1197364"/>
              <a:ext cx="30180" cy="29896"/>
            </a:xfrm>
            <a:custGeom>
              <a:rect b="b" l="l" r="r" t="t"/>
              <a:pathLst>
                <a:path extrusionOk="0" h="946" w="955">
                  <a:moveTo>
                    <a:pt x="482" y="0"/>
                  </a:moveTo>
                  <a:cubicBezTo>
                    <a:pt x="214" y="0"/>
                    <a:pt x="0" y="205"/>
                    <a:pt x="0" y="473"/>
                  </a:cubicBezTo>
                  <a:cubicBezTo>
                    <a:pt x="0" y="732"/>
                    <a:pt x="214" y="946"/>
                    <a:pt x="482" y="946"/>
                  </a:cubicBezTo>
                  <a:cubicBezTo>
                    <a:pt x="741" y="946"/>
                    <a:pt x="955" y="732"/>
                    <a:pt x="955" y="473"/>
                  </a:cubicBezTo>
                  <a:cubicBezTo>
                    <a:pt x="955" y="205"/>
                    <a:pt x="741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46"/>
            <p:cNvSpPr/>
            <p:nvPr/>
          </p:nvSpPr>
          <p:spPr>
            <a:xfrm>
              <a:off x="1624820" y="628129"/>
              <a:ext cx="33309" cy="33025"/>
            </a:xfrm>
            <a:custGeom>
              <a:rect b="b" l="l" r="r" t="t"/>
              <a:pathLst>
                <a:path extrusionOk="0" h="1045" w="1054">
                  <a:moveTo>
                    <a:pt x="527" y="1"/>
                  </a:moveTo>
                  <a:cubicBezTo>
                    <a:pt x="233" y="1"/>
                    <a:pt x="1" y="233"/>
                    <a:pt x="1" y="527"/>
                  </a:cubicBezTo>
                  <a:cubicBezTo>
                    <a:pt x="1" y="812"/>
                    <a:pt x="233" y="1044"/>
                    <a:pt x="527" y="1044"/>
                  </a:cubicBezTo>
                  <a:cubicBezTo>
                    <a:pt x="813" y="1044"/>
                    <a:pt x="1053" y="812"/>
                    <a:pt x="1053" y="527"/>
                  </a:cubicBezTo>
                  <a:cubicBezTo>
                    <a:pt x="1053" y="233"/>
                    <a:pt x="813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46"/>
            <p:cNvSpPr/>
            <p:nvPr/>
          </p:nvSpPr>
          <p:spPr>
            <a:xfrm>
              <a:off x="3605130" y="2478459"/>
              <a:ext cx="47941" cy="47941"/>
            </a:xfrm>
            <a:custGeom>
              <a:rect b="b" l="l" r="r" t="t"/>
              <a:pathLst>
                <a:path extrusionOk="0" h="1517" w="1517">
                  <a:moveTo>
                    <a:pt x="758" y="0"/>
                  </a:moveTo>
                  <a:cubicBezTo>
                    <a:pt x="339" y="0"/>
                    <a:pt x="0" y="339"/>
                    <a:pt x="0" y="758"/>
                  </a:cubicBezTo>
                  <a:cubicBezTo>
                    <a:pt x="0" y="1178"/>
                    <a:pt x="339" y="1517"/>
                    <a:pt x="758" y="1517"/>
                  </a:cubicBezTo>
                  <a:cubicBezTo>
                    <a:pt x="1178" y="1517"/>
                    <a:pt x="1517" y="1178"/>
                    <a:pt x="1517" y="758"/>
                  </a:cubicBezTo>
                  <a:cubicBezTo>
                    <a:pt x="1517" y="339"/>
                    <a:pt x="1178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46"/>
            <p:cNvSpPr/>
            <p:nvPr/>
          </p:nvSpPr>
          <p:spPr>
            <a:xfrm>
              <a:off x="1400975" y="1321975"/>
              <a:ext cx="47941" cy="47941"/>
            </a:xfrm>
            <a:custGeom>
              <a:rect b="b" l="l" r="r" t="t"/>
              <a:pathLst>
                <a:path extrusionOk="0" h="1517" w="1517">
                  <a:moveTo>
                    <a:pt x="759" y="0"/>
                  </a:moveTo>
                  <a:cubicBezTo>
                    <a:pt x="339" y="0"/>
                    <a:pt x="0" y="339"/>
                    <a:pt x="0" y="758"/>
                  </a:cubicBezTo>
                  <a:cubicBezTo>
                    <a:pt x="0" y="1178"/>
                    <a:pt x="339" y="1517"/>
                    <a:pt x="759" y="1517"/>
                  </a:cubicBezTo>
                  <a:cubicBezTo>
                    <a:pt x="1178" y="1517"/>
                    <a:pt x="1517" y="1178"/>
                    <a:pt x="1517" y="758"/>
                  </a:cubicBezTo>
                  <a:cubicBezTo>
                    <a:pt x="1517" y="339"/>
                    <a:pt x="1178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46"/>
            <p:cNvSpPr/>
            <p:nvPr/>
          </p:nvSpPr>
          <p:spPr>
            <a:xfrm>
              <a:off x="3822495" y="2272059"/>
              <a:ext cx="33277" cy="33309"/>
            </a:xfrm>
            <a:custGeom>
              <a:rect b="b" l="l" r="r" t="t"/>
              <a:pathLst>
                <a:path extrusionOk="0" h="1054" w="1053">
                  <a:moveTo>
                    <a:pt x="527" y="1"/>
                  </a:moveTo>
                  <a:cubicBezTo>
                    <a:pt x="241" y="1"/>
                    <a:pt x="0" y="242"/>
                    <a:pt x="0" y="527"/>
                  </a:cubicBezTo>
                  <a:cubicBezTo>
                    <a:pt x="0" y="822"/>
                    <a:pt x="241" y="1054"/>
                    <a:pt x="527" y="1054"/>
                  </a:cubicBezTo>
                  <a:cubicBezTo>
                    <a:pt x="821" y="1054"/>
                    <a:pt x="1053" y="822"/>
                    <a:pt x="1053" y="527"/>
                  </a:cubicBezTo>
                  <a:cubicBezTo>
                    <a:pt x="1053" y="242"/>
                    <a:pt x="821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46"/>
            <p:cNvSpPr/>
            <p:nvPr/>
          </p:nvSpPr>
          <p:spPr>
            <a:xfrm>
              <a:off x="3403818" y="2290104"/>
              <a:ext cx="44022" cy="44307"/>
            </a:xfrm>
            <a:custGeom>
              <a:rect b="b" l="l" r="r" t="t"/>
              <a:pathLst>
                <a:path extrusionOk="0" h="1402" w="1393">
                  <a:moveTo>
                    <a:pt x="696" y="1"/>
                  </a:moveTo>
                  <a:cubicBezTo>
                    <a:pt x="313" y="1"/>
                    <a:pt x="1" y="322"/>
                    <a:pt x="1" y="706"/>
                  </a:cubicBezTo>
                  <a:cubicBezTo>
                    <a:pt x="1" y="1089"/>
                    <a:pt x="313" y="1401"/>
                    <a:pt x="696" y="1401"/>
                  </a:cubicBezTo>
                  <a:cubicBezTo>
                    <a:pt x="1080" y="1401"/>
                    <a:pt x="1392" y="1089"/>
                    <a:pt x="1392" y="706"/>
                  </a:cubicBezTo>
                  <a:cubicBezTo>
                    <a:pt x="1392" y="322"/>
                    <a:pt x="1080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46"/>
            <p:cNvSpPr/>
            <p:nvPr/>
          </p:nvSpPr>
          <p:spPr>
            <a:xfrm>
              <a:off x="2896052" y="3796750"/>
              <a:ext cx="44307" cy="44022"/>
            </a:xfrm>
            <a:custGeom>
              <a:rect b="b" l="l" r="r" t="t"/>
              <a:pathLst>
                <a:path extrusionOk="0" h="1393" w="1402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cubicBezTo>
                    <a:pt x="1" y="1080"/>
                    <a:pt x="313" y="1392"/>
                    <a:pt x="697" y="1392"/>
                  </a:cubicBezTo>
                  <a:cubicBezTo>
                    <a:pt x="1089" y="1392"/>
                    <a:pt x="1401" y="1080"/>
                    <a:pt x="1401" y="696"/>
                  </a:cubicBezTo>
                  <a:cubicBezTo>
                    <a:pt x="1401" y="313"/>
                    <a:pt x="108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46"/>
            <p:cNvSpPr/>
            <p:nvPr/>
          </p:nvSpPr>
          <p:spPr>
            <a:xfrm>
              <a:off x="3887345" y="2611508"/>
              <a:ext cx="17792" cy="18077"/>
            </a:xfrm>
            <a:custGeom>
              <a:rect b="b" l="l" r="r" t="t"/>
              <a:pathLst>
                <a:path extrusionOk="0" h="572" w="563">
                  <a:moveTo>
                    <a:pt x="277" y="1"/>
                  </a:moveTo>
                  <a:cubicBezTo>
                    <a:pt x="125" y="1"/>
                    <a:pt x="0" y="126"/>
                    <a:pt x="0" y="286"/>
                  </a:cubicBezTo>
                  <a:cubicBezTo>
                    <a:pt x="0" y="447"/>
                    <a:pt x="125" y="572"/>
                    <a:pt x="277" y="572"/>
                  </a:cubicBezTo>
                  <a:cubicBezTo>
                    <a:pt x="437" y="572"/>
                    <a:pt x="562" y="447"/>
                    <a:pt x="562" y="286"/>
                  </a:cubicBezTo>
                  <a:cubicBezTo>
                    <a:pt x="562" y="126"/>
                    <a:pt x="437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46"/>
            <p:cNvSpPr/>
            <p:nvPr/>
          </p:nvSpPr>
          <p:spPr>
            <a:xfrm>
              <a:off x="3357014" y="2880197"/>
              <a:ext cx="25124" cy="24840"/>
            </a:xfrm>
            <a:custGeom>
              <a:rect b="b" l="l" r="r" t="t"/>
              <a:pathLst>
                <a:path extrusionOk="0" h="786" w="795">
                  <a:moveTo>
                    <a:pt x="40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6"/>
                    <a:pt x="179" y="786"/>
                    <a:pt x="402" y="786"/>
                  </a:cubicBezTo>
                  <a:cubicBezTo>
                    <a:pt x="616" y="786"/>
                    <a:pt x="795" y="616"/>
                    <a:pt x="795" y="393"/>
                  </a:cubicBezTo>
                  <a:cubicBezTo>
                    <a:pt x="795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46"/>
            <p:cNvSpPr/>
            <p:nvPr/>
          </p:nvSpPr>
          <p:spPr>
            <a:xfrm>
              <a:off x="1334988" y="1906695"/>
              <a:ext cx="29359" cy="29612"/>
            </a:xfrm>
            <a:custGeom>
              <a:rect b="b" l="l" r="r" t="t"/>
              <a:pathLst>
                <a:path extrusionOk="0" h="937" w="929">
                  <a:moveTo>
                    <a:pt x="465" y="0"/>
                  </a:moveTo>
                  <a:cubicBezTo>
                    <a:pt x="206" y="0"/>
                    <a:pt x="1" y="214"/>
                    <a:pt x="1" y="464"/>
                  </a:cubicBezTo>
                  <a:cubicBezTo>
                    <a:pt x="1" y="723"/>
                    <a:pt x="206" y="937"/>
                    <a:pt x="465" y="937"/>
                  </a:cubicBezTo>
                  <a:cubicBezTo>
                    <a:pt x="723" y="937"/>
                    <a:pt x="929" y="723"/>
                    <a:pt x="929" y="464"/>
                  </a:cubicBezTo>
                  <a:cubicBezTo>
                    <a:pt x="929" y="214"/>
                    <a:pt x="723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46"/>
            <p:cNvSpPr/>
            <p:nvPr/>
          </p:nvSpPr>
          <p:spPr>
            <a:xfrm>
              <a:off x="1788903" y="4021733"/>
              <a:ext cx="24018" cy="23986"/>
            </a:xfrm>
            <a:custGeom>
              <a:rect b="b" l="l" r="r" t="t"/>
              <a:pathLst>
                <a:path extrusionOk="0" h="759" w="760">
                  <a:moveTo>
                    <a:pt x="384" y="1"/>
                  </a:moveTo>
                  <a:cubicBezTo>
                    <a:pt x="170" y="1"/>
                    <a:pt x="1" y="170"/>
                    <a:pt x="1" y="384"/>
                  </a:cubicBezTo>
                  <a:cubicBezTo>
                    <a:pt x="1" y="589"/>
                    <a:pt x="170" y="759"/>
                    <a:pt x="384" y="759"/>
                  </a:cubicBezTo>
                  <a:cubicBezTo>
                    <a:pt x="590" y="759"/>
                    <a:pt x="759" y="589"/>
                    <a:pt x="759" y="384"/>
                  </a:cubicBezTo>
                  <a:cubicBezTo>
                    <a:pt x="759" y="170"/>
                    <a:pt x="590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46"/>
            <p:cNvSpPr/>
            <p:nvPr/>
          </p:nvSpPr>
          <p:spPr>
            <a:xfrm>
              <a:off x="1337264" y="3662564"/>
              <a:ext cx="40894" cy="40894"/>
            </a:xfrm>
            <a:custGeom>
              <a:rect b="b" l="l" r="r" t="t"/>
              <a:pathLst>
                <a:path extrusionOk="0" h="1294" w="1294">
                  <a:moveTo>
                    <a:pt x="651" y="0"/>
                  </a:moveTo>
                  <a:cubicBezTo>
                    <a:pt x="286" y="0"/>
                    <a:pt x="0" y="286"/>
                    <a:pt x="0" y="651"/>
                  </a:cubicBezTo>
                  <a:cubicBezTo>
                    <a:pt x="0" y="1008"/>
                    <a:pt x="286" y="1294"/>
                    <a:pt x="651" y="1294"/>
                  </a:cubicBezTo>
                  <a:cubicBezTo>
                    <a:pt x="1008" y="1294"/>
                    <a:pt x="1294" y="1008"/>
                    <a:pt x="1294" y="651"/>
                  </a:cubicBezTo>
                  <a:cubicBezTo>
                    <a:pt x="1294" y="286"/>
                    <a:pt x="1008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46"/>
            <p:cNvSpPr/>
            <p:nvPr/>
          </p:nvSpPr>
          <p:spPr>
            <a:xfrm>
              <a:off x="954962" y="2785736"/>
              <a:ext cx="29896" cy="29643"/>
            </a:xfrm>
            <a:custGeom>
              <a:rect b="b" l="l" r="r" t="t"/>
              <a:pathLst>
                <a:path extrusionOk="0" h="938" w="946">
                  <a:moveTo>
                    <a:pt x="473" y="1"/>
                  </a:moveTo>
                  <a:cubicBezTo>
                    <a:pt x="214" y="1"/>
                    <a:pt x="0" y="206"/>
                    <a:pt x="0" y="465"/>
                  </a:cubicBezTo>
                  <a:cubicBezTo>
                    <a:pt x="0" y="732"/>
                    <a:pt x="214" y="938"/>
                    <a:pt x="473" y="938"/>
                  </a:cubicBezTo>
                  <a:cubicBezTo>
                    <a:pt x="732" y="938"/>
                    <a:pt x="946" y="732"/>
                    <a:pt x="946" y="465"/>
                  </a:cubicBezTo>
                  <a:cubicBezTo>
                    <a:pt x="946" y="206"/>
                    <a:pt x="73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8" name="Google Shape;4698;p46"/>
            <p:cNvGrpSpPr/>
            <p:nvPr/>
          </p:nvGrpSpPr>
          <p:grpSpPr>
            <a:xfrm>
              <a:off x="5984227" y="3115882"/>
              <a:ext cx="1199325" cy="1771812"/>
              <a:chOff x="-762000" y="2760516"/>
              <a:chExt cx="1473372" cy="2176672"/>
            </a:xfrm>
          </p:grpSpPr>
          <p:sp>
            <p:nvSpPr>
              <p:cNvPr id="4699" name="Google Shape;4699;p46"/>
              <p:cNvSpPr/>
              <p:nvPr/>
            </p:nvSpPr>
            <p:spPr>
              <a:xfrm>
                <a:off x="-419739" y="2760516"/>
                <a:ext cx="788577" cy="667224"/>
              </a:xfrm>
              <a:custGeom>
                <a:rect b="b" l="l" r="r" t="t"/>
                <a:pathLst>
                  <a:path extrusionOk="0" h="21113" w="24953">
                    <a:moveTo>
                      <a:pt x="12476" y="1"/>
                    </a:moveTo>
                    <a:cubicBezTo>
                      <a:pt x="11473" y="1"/>
                      <a:pt x="10469" y="496"/>
                      <a:pt x="9894" y="1486"/>
                    </a:cubicBezTo>
                    <a:lnTo>
                      <a:pt x="1151" y="16643"/>
                    </a:lnTo>
                    <a:cubicBezTo>
                      <a:pt x="0" y="18632"/>
                      <a:pt x="1437" y="21112"/>
                      <a:pt x="3729" y="21112"/>
                    </a:cubicBezTo>
                    <a:lnTo>
                      <a:pt x="21232" y="21112"/>
                    </a:lnTo>
                    <a:cubicBezTo>
                      <a:pt x="23525" y="21112"/>
                      <a:pt x="24952" y="18632"/>
                      <a:pt x="23811" y="16643"/>
                    </a:cubicBezTo>
                    <a:lnTo>
                      <a:pt x="22009" y="13529"/>
                    </a:lnTo>
                    <a:lnTo>
                      <a:pt x="19430" y="9069"/>
                    </a:lnTo>
                    <a:lnTo>
                      <a:pt x="15059" y="1486"/>
                    </a:lnTo>
                    <a:cubicBezTo>
                      <a:pt x="14484" y="496"/>
                      <a:pt x="13480" y="1"/>
                      <a:pt x="12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0" name="Google Shape;4700;p46"/>
              <p:cNvSpPr/>
              <p:nvPr/>
            </p:nvSpPr>
            <p:spPr>
              <a:xfrm>
                <a:off x="-613434" y="3149171"/>
                <a:ext cx="1175961" cy="995226"/>
              </a:xfrm>
              <a:custGeom>
                <a:rect b="b" l="l" r="r" t="t"/>
                <a:pathLst>
                  <a:path extrusionOk="0" h="31492" w="37211">
                    <a:moveTo>
                      <a:pt x="18606" y="0"/>
                    </a:moveTo>
                    <a:cubicBezTo>
                      <a:pt x="17111" y="0"/>
                      <a:pt x="15617" y="741"/>
                      <a:pt x="14765" y="2221"/>
                    </a:cubicBezTo>
                    <a:lnTo>
                      <a:pt x="8235" y="13524"/>
                    </a:lnTo>
                    <a:lnTo>
                      <a:pt x="3034" y="22526"/>
                    </a:lnTo>
                    <a:lnTo>
                      <a:pt x="1713" y="24827"/>
                    </a:lnTo>
                    <a:cubicBezTo>
                      <a:pt x="1" y="27789"/>
                      <a:pt x="2142" y="31491"/>
                      <a:pt x="5558" y="31491"/>
                    </a:cubicBezTo>
                    <a:lnTo>
                      <a:pt x="31661" y="31491"/>
                    </a:lnTo>
                    <a:cubicBezTo>
                      <a:pt x="35078" y="31491"/>
                      <a:pt x="37210" y="27789"/>
                      <a:pt x="35506" y="24827"/>
                    </a:cubicBezTo>
                    <a:lnTo>
                      <a:pt x="28976" y="13524"/>
                    </a:lnTo>
                    <a:lnTo>
                      <a:pt x="22455" y="2221"/>
                    </a:lnTo>
                    <a:cubicBezTo>
                      <a:pt x="21598" y="741"/>
                      <a:pt x="20102" y="0"/>
                      <a:pt x="186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1" name="Google Shape;4701;p46"/>
              <p:cNvSpPr/>
              <p:nvPr/>
            </p:nvSpPr>
            <p:spPr>
              <a:xfrm>
                <a:off x="-762000" y="3690469"/>
                <a:ext cx="1473372" cy="1246719"/>
              </a:xfrm>
              <a:custGeom>
                <a:rect b="b" l="l" r="r" t="t"/>
                <a:pathLst>
                  <a:path extrusionOk="0" h="39450" w="46622">
                    <a:moveTo>
                      <a:pt x="23311" y="0"/>
                    </a:moveTo>
                    <a:cubicBezTo>
                      <a:pt x="21437" y="0"/>
                      <a:pt x="19564" y="928"/>
                      <a:pt x="18493" y="2784"/>
                    </a:cubicBezTo>
                    <a:lnTo>
                      <a:pt x="10313" y="16941"/>
                    </a:lnTo>
                    <a:lnTo>
                      <a:pt x="2141" y="31099"/>
                    </a:lnTo>
                    <a:cubicBezTo>
                      <a:pt x="0" y="34810"/>
                      <a:pt x="2676" y="39449"/>
                      <a:pt x="6959" y="39449"/>
                    </a:cubicBezTo>
                    <a:lnTo>
                      <a:pt x="39654" y="39449"/>
                    </a:lnTo>
                    <a:cubicBezTo>
                      <a:pt x="43936" y="39449"/>
                      <a:pt x="46622" y="34810"/>
                      <a:pt x="44472" y="31099"/>
                    </a:cubicBezTo>
                    <a:lnTo>
                      <a:pt x="36300" y="16941"/>
                    </a:lnTo>
                    <a:lnTo>
                      <a:pt x="28128" y="2784"/>
                    </a:lnTo>
                    <a:cubicBezTo>
                      <a:pt x="27058" y="928"/>
                      <a:pt x="25184" y="0"/>
                      <a:pt x="23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2" name="Google Shape;4702;p46"/>
              <p:cNvSpPr/>
              <p:nvPr/>
            </p:nvSpPr>
            <p:spPr>
              <a:xfrm>
                <a:off x="-194757" y="3188075"/>
                <a:ext cx="563599" cy="239673"/>
              </a:xfrm>
              <a:custGeom>
                <a:rect b="b" l="l" r="r" t="t"/>
                <a:pathLst>
                  <a:path extrusionOk="0" h="7584" w="17834">
                    <a:moveTo>
                      <a:pt x="14890" y="0"/>
                    </a:moveTo>
                    <a:lnTo>
                      <a:pt x="13792" y="1098"/>
                    </a:lnTo>
                    <a:cubicBezTo>
                      <a:pt x="12963" y="1936"/>
                      <a:pt x="11839" y="2400"/>
                      <a:pt x="10661" y="2400"/>
                    </a:cubicBezTo>
                    <a:lnTo>
                      <a:pt x="10483" y="2400"/>
                    </a:lnTo>
                    <a:cubicBezTo>
                      <a:pt x="9305" y="2400"/>
                      <a:pt x="8181" y="2864"/>
                      <a:pt x="7351" y="3702"/>
                    </a:cubicBezTo>
                    <a:lnTo>
                      <a:pt x="6977" y="4068"/>
                    </a:lnTo>
                    <a:cubicBezTo>
                      <a:pt x="6557" y="4487"/>
                      <a:pt x="6067" y="4809"/>
                      <a:pt x="5531" y="5032"/>
                    </a:cubicBezTo>
                    <a:cubicBezTo>
                      <a:pt x="5005" y="5255"/>
                      <a:pt x="4425" y="5371"/>
                      <a:pt x="3836" y="5371"/>
                    </a:cubicBezTo>
                    <a:cubicBezTo>
                      <a:pt x="2231" y="5371"/>
                      <a:pt x="776" y="6236"/>
                      <a:pt x="0" y="7583"/>
                    </a:cubicBezTo>
                    <a:lnTo>
                      <a:pt x="14113" y="7583"/>
                    </a:lnTo>
                    <a:cubicBezTo>
                      <a:pt x="16406" y="7583"/>
                      <a:pt x="17833" y="5103"/>
                      <a:pt x="16692" y="3114"/>
                    </a:cubicBezTo>
                    <a:lnTo>
                      <a:pt x="148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3" name="Google Shape;4703;p46"/>
              <p:cNvSpPr/>
              <p:nvPr/>
            </p:nvSpPr>
            <p:spPr>
              <a:xfrm>
                <a:off x="-613434" y="3861031"/>
                <a:ext cx="815376" cy="283380"/>
              </a:xfrm>
              <a:custGeom>
                <a:rect b="b" l="l" r="r" t="t"/>
                <a:pathLst>
                  <a:path extrusionOk="0" h="8967" w="25801">
                    <a:moveTo>
                      <a:pt x="3034" y="1"/>
                    </a:moveTo>
                    <a:lnTo>
                      <a:pt x="1713" y="2302"/>
                    </a:lnTo>
                    <a:cubicBezTo>
                      <a:pt x="1" y="5264"/>
                      <a:pt x="2142" y="8966"/>
                      <a:pt x="5558" y="8966"/>
                    </a:cubicBezTo>
                    <a:lnTo>
                      <a:pt x="25800" y="8966"/>
                    </a:lnTo>
                    <a:lnTo>
                      <a:pt x="23641" y="6807"/>
                    </a:lnTo>
                    <a:cubicBezTo>
                      <a:pt x="22312" y="5478"/>
                      <a:pt x="20510" y="4729"/>
                      <a:pt x="18637" y="4729"/>
                    </a:cubicBezTo>
                    <a:lnTo>
                      <a:pt x="17736" y="4729"/>
                    </a:lnTo>
                    <a:cubicBezTo>
                      <a:pt x="15862" y="4729"/>
                      <a:pt x="14060" y="3988"/>
                      <a:pt x="12731" y="2659"/>
                    </a:cubicBezTo>
                    <a:lnTo>
                      <a:pt x="12151" y="2079"/>
                    </a:lnTo>
                    <a:cubicBezTo>
                      <a:pt x="10822" y="750"/>
                      <a:pt x="9020" y="1"/>
                      <a:pt x="7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4" name="Google Shape;4704;p46"/>
              <p:cNvSpPr/>
              <p:nvPr/>
            </p:nvSpPr>
            <p:spPr>
              <a:xfrm>
                <a:off x="32469" y="3585010"/>
                <a:ext cx="263628" cy="182441"/>
              </a:xfrm>
              <a:custGeom>
                <a:rect b="b" l="l" r="r" t="t"/>
                <a:pathLst>
                  <a:path extrusionOk="0" h="5773" w="8342">
                    <a:moveTo>
                      <a:pt x="2989" y="1"/>
                    </a:moveTo>
                    <a:cubicBezTo>
                      <a:pt x="2276" y="1"/>
                      <a:pt x="1624" y="438"/>
                      <a:pt x="1357" y="1098"/>
                    </a:cubicBezTo>
                    <a:cubicBezTo>
                      <a:pt x="1098" y="1741"/>
                      <a:pt x="768" y="2579"/>
                      <a:pt x="456" y="3373"/>
                    </a:cubicBezTo>
                    <a:cubicBezTo>
                      <a:pt x="1" y="4524"/>
                      <a:pt x="848" y="5773"/>
                      <a:pt x="2088" y="5773"/>
                    </a:cubicBezTo>
                    <a:lnTo>
                      <a:pt x="6120" y="5773"/>
                    </a:lnTo>
                    <a:cubicBezTo>
                      <a:pt x="7494" y="5773"/>
                      <a:pt x="8342" y="4265"/>
                      <a:pt x="7619" y="3097"/>
                    </a:cubicBezTo>
                    <a:lnTo>
                      <a:pt x="7013" y="2124"/>
                    </a:lnTo>
                    <a:cubicBezTo>
                      <a:pt x="6201" y="804"/>
                      <a:pt x="4756" y="1"/>
                      <a:pt x="3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5" name="Google Shape;4705;p46"/>
              <p:cNvSpPr/>
              <p:nvPr/>
            </p:nvSpPr>
            <p:spPr>
              <a:xfrm>
                <a:off x="-131045" y="2864965"/>
                <a:ext cx="336377" cy="224725"/>
              </a:xfrm>
              <a:custGeom>
                <a:rect b="b" l="l" r="r" t="t"/>
                <a:pathLst>
                  <a:path extrusionOk="0" fill="none" h="7111" w="10644">
                    <a:moveTo>
                      <a:pt x="0" y="1"/>
                    </a:moveTo>
                    <a:lnTo>
                      <a:pt x="1740" y="1"/>
                    </a:lnTo>
                    <a:cubicBezTo>
                      <a:pt x="2614" y="1"/>
                      <a:pt x="3408" y="465"/>
                      <a:pt x="3837" y="1223"/>
                    </a:cubicBezTo>
                    <a:lnTo>
                      <a:pt x="6486" y="5889"/>
                    </a:lnTo>
                    <a:cubicBezTo>
                      <a:pt x="6914" y="6647"/>
                      <a:pt x="7717" y="7111"/>
                      <a:pt x="8582" y="7111"/>
                    </a:cubicBezTo>
                    <a:lnTo>
                      <a:pt x="10643" y="711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6" name="Google Shape;4706;p46"/>
              <p:cNvSpPr/>
              <p:nvPr/>
            </p:nvSpPr>
            <p:spPr>
              <a:xfrm>
                <a:off x="-110472" y="3440963"/>
                <a:ext cx="120153" cy="331289"/>
              </a:xfrm>
              <a:custGeom>
                <a:rect b="b" l="l" r="r" t="t"/>
                <a:pathLst>
                  <a:path extrusionOk="0" fill="none" h="10483" w="3802">
                    <a:moveTo>
                      <a:pt x="3801" y="10483"/>
                    </a:moveTo>
                    <a:lnTo>
                      <a:pt x="1437" y="10483"/>
                    </a:lnTo>
                    <a:cubicBezTo>
                      <a:pt x="563" y="10483"/>
                      <a:pt x="1" y="9564"/>
                      <a:pt x="402" y="8788"/>
                    </a:cubicBezTo>
                    <a:lnTo>
                      <a:pt x="2838" y="4059"/>
                    </a:lnTo>
                    <a:cubicBezTo>
                      <a:pt x="3239" y="3283"/>
                      <a:pt x="2677" y="2355"/>
                      <a:pt x="1803" y="2355"/>
                    </a:cubicBezTo>
                    <a:cubicBezTo>
                      <a:pt x="893" y="2355"/>
                      <a:pt x="331" y="1347"/>
                      <a:pt x="821" y="571"/>
                    </a:cubicBezTo>
                    <a:lnTo>
                      <a:pt x="1178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7" name="Google Shape;4707;p46"/>
              <p:cNvSpPr/>
              <p:nvPr/>
            </p:nvSpPr>
            <p:spPr>
              <a:xfrm>
                <a:off x="195161" y="3777599"/>
                <a:ext cx="278292" cy="106026"/>
              </a:xfrm>
              <a:custGeom>
                <a:rect b="b" l="l" r="r" t="t"/>
                <a:pathLst>
                  <a:path extrusionOk="0" fill="none" h="3355" w="8806">
                    <a:moveTo>
                      <a:pt x="8805" y="3354"/>
                    </a:moveTo>
                    <a:lnTo>
                      <a:pt x="3586" y="3354"/>
                    </a:lnTo>
                    <a:cubicBezTo>
                      <a:pt x="2614" y="3354"/>
                      <a:pt x="1713" y="2846"/>
                      <a:pt x="1204" y="2007"/>
                    </a:cubicBez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8" name="Google Shape;4708;p46"/>
              <p:cNvSpPr/>
              <p:nvPr/>
            </p:nvSpPr>
            <p:spPr>
              <a:xfrm>
                <a:off x="-100864" y="4157911"/>
                <a:ext cx="649021" cy="378946"/>
              </a:xfrm>
              <a:custGeom>
                <a:rect b="b" l="l" r="r" t="t"/>
                <a:pathLst>
                  <a:path extrusionOk="0" fill="none" h="11991" w="20537">
                    <a:moveTo>
                      <a:pt x="0" y="0"/>
                    </a:moveTo>
                    <a:lnTo>
                      <a:pt x="2516" y="5710"/>
                    </a:lnTo>
                    <a:cubicBezTo>
                      <a:pt x="3185" y="7218"/>
                      <a:pt x="4675" y="8199"/>
                      <a:pt x="6334" y="8199"/>
                    </a:cubicBezTo>
                    <a:lnTo>
                      <a:pt x="8047" y="8199"/>
                    </a:lnTo>
                    <a:cubicBezTo>
                      <a:pt x="9456" y="8199"/>
                      <a:pt x="10777" y="8913"/>
                      <a:pt x="11544" y="10090"/>
                    </a:cubicBezTo>
                    <a:cubicBezTo>
                      <a:pt x="12311" y="11277"/>
                      <a:pt x="13631" y="11990"/>
                      <a:pt x="15041" y="11990"/>
                    </a:cubicBezTo>
                    <a:lnTo>
                      <a:pt x="20536" y="1199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09" name="Google Shape;4709;p46"/>
          <p:cNvSpPr txBox="1"/>
          <p:nvPr>
            <p:ph type="title"/>
          </p:nvPr>
        </p:nvSpPr>
        <p:spPr>
          <a:xfrm>
            <a:off x="1852448" y="1390038"/>
            <a:ext cx="54390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10" name="Google Shape;4710;p46"/>
          <p:cNvSpPr txBox="1"/>
          <p:nvPr>
            <p:ph idx="1" type="subTitle"/>
          </p:nvPr>
        </p:nvSpPr>
        <p:spPr>
          <a:xfrm>
            <a:off x="1852448" y="3591150"/>
            <a:ext cx="54390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11" name="Shape 4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2" name="Google Shape;4712;p47"/>
          <p:cNvGrpSpPr/>
          <p:nvPr/>
        </p:nvGrpSpPr>
        <p:grpSpPr>
          <a:xfrm>
            <a:off x="-132000" y="-95250"/>
            <a:ext cx="9394957" cy="5620657"/>
            <a:chOff x="-132000" y="-95250"/>
            <a:chExt cx="9394957" cy="5620657"/>
          </a:xfrm>
        </p:grpSpPr>
        <p:sp>
          <p:nvSpPr>
            <p:cNvPr id="4713" name="Google Shape;4713;p47"/>
            <p:cNvSpPr/>
            <p:nvPr/>
          </p:nvSpPr>
          <p:spPr>
            <a:xfrm>
              <a:off x="-132000" y="-95250"/>
              <a:ext cx="9394949" cy="5431149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47"/>
            <p:cNvSpPr/>
            <p:nvPr/>
          </p:nvSpPr>
          <p:spPr>
            <a:xfrm>
              <a:off x="1292188" y="4656945"/>
              <a:ext cx="3293567" cy="680001"/>
            </a:xfrm>
            <a:custGeom>
              <a:rect b="b" l="l" r="r" t="t"/>
              <a:pathLst>
                <a:path extrusionOk="0" h="20664" w="100078">
                  <a:moveTo>
                    <a:pt x="45156" y="0"/>
                  </a:moveTo>
                  <a:cubicBezTo>
                    <a:pt x="43206" y="0"/>
                    <a:pt x="41234" y="367"/>
                    <a:pt x="39352" y="1127"/>
                  </a:cubicBezTo>
                  <a:lnTo>
                    <a:pt x="1" y="17104"/>
                  </a:lnTo>
                  <a:lnTo>
                    <a:pt x="697" y="20664"/>
                  </a:lnTo>
                  <a:lnTo>
                    <a:pt x="100077" y="20664"/>
                  </a:lnTo>
                  <a:cubicBezTo>
                    <a:pt x="99346" y="20075"/>
                    <a:pt x="98659" y="19406"/>
                    <a:pt x="98034" y="18656"/>
                  </a:cubicBezTo>
                  <a:cubicBezTo>
                    <a:pt x="95129" y="15158"/>
                    <a:pt x="90797" y="13218"/>
                    <a:pt x="86324" y="13218"/>
                  </a:cubicBezTo>
                  <a:cubicBezTo>
                    <a:pt x="84878" y="13218"/>
                    <a:pt x="83417" y="13421"/>
                    <a:pt x="81985" y="13839"/>
                  </a:cubicBezTo>
                  <a:lnTo>
                    <a:pt x="77159" y="15240"/>
                  </a:lnTo>
                  <a:cubicBezTo>
                    <a:pt x="75728" y="15658"/>
                    <a:pt x="74268" y="15861"/>
                    <a:pt x="72823" y="15861"/>
                  </a:cubicBezTo>
                  <a:cubicBezTo>
                    <a:pt x="68386" y="15861"/>
                    <a:pt x="64089" y="13950"/>
                    <a:pt x="61182" y="10512"/>
                  </a:cubicBezTo>
                  <a:lnTo>
                    <a:pt x="56810" y="5355"/>
                  </a:lnTo>
                  <a:cubicBezTo>
                    <a:pt x="53883" y="1883"/>
                    <a:pt x="49573" y="0"/>
                    <a:pt x="45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47"/>
            <p:cNvSpPr/>
            <p:nvPr/>
          </p:nvSpPr>
          <p:spPr>
            <a:xfrm>
              <a:off x="5223090" y="5093463"/>
              <a:ext cx="2217245" cy="243483"/>
            </a:xfrm>
            <a:custGeom>
              <a:rect b="b" l="l" r="r" t="t"/>
              <a:pathLst>
                <a:path extrusionOk="0" h="7399" w="67373">
                  <a:moveTo>
                    <a:pt x="14242" y="1"/>
                  </a:moveTo>
                  <a:cubicBezTo>
                    <a:pt x="10520" y="1"/>
                    <a:pt x="6897" y="1340"/>
                    <a:pt x="4105" y="3804"/>
                  </a:cubicBezTo>
                  <a:lnTo>
                    <a:pt x="447" y="7024"/>
                  </a:lnTo>
                  <a:cubicBezTo>
                    <a:pt x="304" y="7158"/>
                    <a:pt x="153" y="7283"/>
                    <a:pt x="1" y="7399"/>
                  </a:cubicBezTo>
                  <a:lnTo>
                    <a:pt x="67373" y="7399"/>
                  </a:lnTo>
                  <a:lnTo>
                    <a:pt x="16425" y="155"/>
                  </a:lnTo>
                  <a:cubicBezTo>
                    <a:pt x="15697" y="52"/>
                    <a:pt x="14968" y="1"/>
                    <a:pt x="14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47"/>
            <p:cNvSpPr/>
            <p:nvPr/>
          </p:nvSpPr>
          <p:spPr>
            <a:xfrm>
              <a:off x="7219246" y="3154257"/>
              <a:ext cx="49332" cy="49328"/>
            </a:xfrm>
            <a:custGeom>
              <a:rect b="b" l="l" r="r" t="t"/>
              <a:pathLst>
                <a:path extrusionOk="0" h="1499" w="1499">
                  <a:moveTo>
                    <a:pt x="749" y="0"/>
                  </a:moveTo>
                  <a:cubicBezTo>
                    <a:pt x="330" y="0"/>
                    <a:pt x="0" y="330"/>
                    <a:pt x="0" y="749"/>
                  </a:cubicBezTo>
                  <a:cubicBezTo>
                    <a:pt x="0" y="1160"/>
                    <a:pt x="330" y="1499"/>
                    <a:pt x="749" y="1499"/>
                  </a:cubicBezTo>
                  <a:cubicBezTo>
                    <a:pt x="1160" y="1499"/>
                    <a:pt x="1499" y="1160"/>
                    <a:pt x="1499" y="749"/>
                  </a:cubicBezTo>
                  <a:cubicBezTo>
                    <a:pt x="1499" y="330"/>
                    <a:pt x="1160" y="0"/>
                    <a:pt x="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47"/>
            <p:cNvSpPr/>
            <p:nvPr/>
          </p:nvSpPr>
          <p:spPr>
            <a:xfrm>
              <a:off x="7438855" y="3765448"/>
              <a:ext cx="49332" cy="49065"/>
            </a:xfrm>
            <a:custGeom>
              <a:rect b="b" l="l" r="r" t="t"/>
              <a:pathLst>
                <a:path extrusionOk="0" h="1491" w="1499">
                  <a:moveTo>
                    <a:pt x="749" y="1"/>
                  </a:moveTo>
                  <a:cubicBezTo>
                    <a:pt x="330" y="1"/>
                    <a:pt x="0" y="331"/>
                    <a:pt x="0" y="741"/>
                  </a:cubicBezTo>
                  <a:cubicBezTo>
                    <a:pt x="0" y="1160"/>
                    <a:pt x="330" y="1490"/>
                    <a:pt x="749" y="1490"/>
                  </a:cubicBezTo>
                  <a:cubicBezTo>
                    <a:pt x="1160" y="1490"/>
                    <a:pt x="1499" y="1160"/>
                    <a:pt x="1499" y="741"/>
                  </a:cubicBezTo>
                  <a:cubicBezTo>
                    <a:pt x="1499" y="331"/>
                    <a:pt x="1160" y="1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47"/>
            <p:cNvSpPr/>
            <p:nvPr/>
          </p:nvSpPr>
          <p:spPr>
            <a:xfrm>
              <a:off x="8346315" y="1710177"/>
              <a:ext cx="49365" cy="49361"/>
            </a:xfrm>
            <a:custGeom>
              <a:rect b="b" l="l" r="r" t="t"/>
              <a:pathLst>
                <a:path extrusionOk="0" h="1500" w="1500">
                  <a:moveTo>
                    <a:pt x="750" y="1"/>
                  </a:moveTo>
                  <a:cubicBezTo>
                    <a:pt x="340" y="1"/>
                    <a:pt x="1" y="340"/>
                    <a:pt x="1" y="750"/>
                  </a:cubicBezTo>
                  <a:cubicBezTo>
                    <a:pt x="1" y="1160"/>
                    <a:pt x="340" y="1499"/>
                    <a:pt x="750" y="1499"/>
                  </a:cubicBezTo>
                  <a:cubicBezTo>
                    <a:pt x="1170" y="1499"/>
                    <a:pt x="1500" y="1160"/>
                    <a:pt x="1500" y="750"/>
                  </a:cubicBezTo>
                  <a:cubicBezTo>
                    <a:pt x="1500" y="340"/>
                    <a:pt x="117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47"/>
            <p:cNvSpPr/>
            <p:nvPr/>
          </p:nvSpPr>
          <p:spPr>
            <a:xfrm>
              <a:off x="8677192" y="2659591"/>
              <a:ext cx="87541" cy="87501"/>
            </a:xfrm>
            <a:custGeom>
              <a:rect b="b" l="l" r="r" t="t"/>
              <a:pathLst>
                <a:path extrusionOk="0" h="2659" w="2660">
                  <a:moveTo>
                    <a:pt x="1330" y="0"/>
                  </a:moveTo>
                  <a:cubicBezTo>
                    <a:pt x="599" y="0"/>
                    <a:pt x="1" y="598"/>
                    <a:pt x="1" y="1329"/>
                  </a:cubicBezTo>
                  <a:cubicBezTo>
                    <a:pt x="1" y="2070"/>
                    <a:pt x="599" y="2659"/>
                    <a:pt x="1330" y="2659"/>
                  </a:cubicBezTo>
                  <a:cubicBezTo>
                    <a:pt x="2071" y="2659"/>
                    <a:pt x="2659" y="2070"/>
                    <a:pt x="2659" y="1329"/>
                  </a:cubicBezTo>
                  <a:cubicBezTo>
                    <a:pt x="2659" y="598"/>
                    <a:pt x="2071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47"/>
            <p:cNvSpPr/>
            <p:nvPr/>
          </p:nvSpPr>
          <p:spPr>
            <a:xfrm>
              <a:off x="6723062" y="4239842"/>
              <a:ext cx="87804" cy="87534"/>
            </a:xfrm>
            <a:custGeom>
              <a:rect b="b" l="l" r="r" t="t"/>
              <a:pathLst>
                <a:path extrusionOk="0" h="2660" w="2668">
                  <a:moveTo>
                    <a:pt x="1339" y="1"/>
                  </a:moveTo>
                  <a:cubicBezTo>
                    <a:pt x="598" y="1"/>
                    <a:pt x="0" y="599"/>
                    <a:pt x="0" y="1330"/>
                  </a:cubicBezTo>
                  <a:cubicBezTo>
                    <a:pt x="0" y="2071"/>
                    <a:pt x="598" y="2659"/>
                    <a:pt x="1339" y="2659"/>
                  </a:cubicBezTo>
                  <a:cubicBezTo>
                    <a:pt x="2070" y="2659"/>
                    <a:pt x="2668" y="2071"/>
                    <a:pt x="2668" y="1330"/>
                  </a:cubicBezTo>
                  <a:cubicBezTo>
                    <a:pt x="2668" y="599"/>
                    <a:pt x="2070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47"/>
            <p:cNvSpPr/>
            <p:nvPr/>
          </p:nvSpPr>
          <p:spPr>
            <a:xfrm>
              <a:off x="7585337" y="3911952"/>
              <a:ext cx="87804" cy="87501"/>
            </a:xfrm>
            <a:custGeom>
              <a:rect b="b" l="l" r="r" t="t"/>
              <a:pathLst>
                <a:path extrusionOk="0" h="2659" w="2668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61"/>
                    <a:pt x="598" y="2659"/>
                    <a:pt x="1330" y="2659"/>
                  </a:cubicBezTo>
                  <a:cubicBezTo>
                    <a:pt x="2070" y="2659"/>
                    <a:pt x="2668" y="2061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47"/>
            <p:cNvSpPr/>
            <p:nvPr/>
          </p:nvSpPr>
          <p:spPr>
            <a:xfrm>
              <a:off x="7448530" y="1894854"/>
              <a:ext cx="87804" cy="87501"/>
            </a:xfrm>
            <a:custGeom>
              <a:rect b="b" l="l" r="r" t="t"/>
              <a:pathLst>
                <a:path extrusionOk="0" h="2659" w="2668">
                  <a:moveTo>
                    <a:pt x="1339" y="0"/>
                  </a:moveTo>
                  <a:cubicBezTo>
                    <a:pt x="598" y="0"/>
                    <a:pt x="0" y="598"/>
                    <a:pt x="0" y="1329"/>
                  </a:cubicBezTo>
                  <a:cubicBezTo>
                    <a:pt x="0" y="2070"/>
                    <a:pt x="598" y="2658"/>
                    <a:pt x="1339" y="2658"/>
                  </a:cubicBezTo>
                  <a:cubicBezTo>
                    <a:pt x="2070" y="265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47"/>
            <p:cNvSpPr/>
            <p:nvPr/>
          </p:nvSpPr>
          <p:spPr>
            <a:xfrm>
              <a:off x="8811662" y="723511"/>
              <a:ext cx="87541" cy="87501"/>
            </a:xfrm>
            <a:custGeom>
              <a:rect b="b" l="l" r="r" t="t"/>
              <a:pathLst>
                <a:path extrusionOk="0" h="2659" w="2660">
                  <a:moveTo>
                    <a:pt x="1330" y="0"/>
                  </a:moveTo>
                  <a:cubicBezTo>
                    <a:pt x="599" y="0"/>
                    <a:pt x="1" y="598"/>
                    <a:pt x="1" y="1329"/>
                  </a:cubicBezTo>
                  <a:cubicBezTo>
                    <a:pt x="1" y="2070"/>
                    <a:pt x="599" y="2659"/>
                    <a:pt x="1330" y="2659"/>
                  </a:cubicBezTo>
                  <a:cubicBezTo>
                    <a:pt x="2070" y="2659"/>
                    <a:pt x="2659" y="2070"/>
                    <a:pt x="2659" y="1329"/>
                  </a:cubicBezTo>
                  <a:cubicBezTo>
                    <a:pt x="2659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47"/>
            <p:cNvSpPr/>
            <p:nvPr/>
          </p:nvSpPr>
          <p:spPr>
            <a:xfrm>
              <a:off x="7695717" y="2115005"/>
              <a:ext cx="49661" cy="49657"/>
            </a:xfrm>
            <a:custGeom>
              <a:rect b="b" l="l" r="r" t="t"/>
              <a:pathLst>
                <a:path extrusionOk="0" h="1509" w="1509">
                  <a:moveTo>
                    <a:pt x="750" y="1"/>
                  </a:moveTo>
                  <a:cubicBezTo>
                    <a:pt x="340" y="1"/>
                    <a:pt x="1" y="340"/>
                    <a:pt x="1" y="750"/>
                  </a:cubicBezTo>
                  <a:cubicBezTo>
                    <a:pt x="1" y="1169"/>
                    <a:pt x="340" y="1508"/>
                    <a:pt x="750" y="1508"/>
                  </a:cubicBezTo>
                  <a:cubicBezTo>
                    <a:pt x="1170" y="1508"/>
                    <a:pt x="1509" y="1169"/>
                    <a:pt x="1509" y="750"/>
                  </a:cubicBezTo>
                  <a:cubicBezTo>
                    <a:pt x="1509" y="340"/>
                    <a:pt x="117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47"/>
            <p:cNvSpPr/>
            <p:nvPr/>
          </p:nvSpPr>
          <p:spPr>
            <a:xfrm>
              <a:off x="6487591" y="4440940"/>
              <a:ext cx="49661" cy="49657"/>
            </a:xfrm>
            <a:custGeom>
              <a:rect b="b" l="l" r="r" t="t"/>
              <a:pathLst>
                <a:path extrusionOk="0" h="1509" w="1509">
                  <a:moveTo>
                    <a:pt x="750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69"/>
                    <a:pt x="340" y="1508"/>
                    <a:pt x="750" y="1508"/>
                  </a:cubicBezTo>
                  <a:cubicBezTo>
                    <a:pt x="1169" y="1508"/>
                    <a:pt x="1508" y="1169"/>
                    <a:pt x="1508" y="759"/>
                  </a:cubicBezTo>
                  <a:cubicBezTo>
                    <a:pt x="1508" y="340"/>
                    <a:pt x="1169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47"/>
            <p:cNvSpPr/>
            <p:nvPr/>
          </p:nvSpPr>
          <p:spPr>
            <a:xfrm>
              <a:off x="3309176" y="4200222"/>
              <a:ext cx="49365" cy="49657"/>
            </a:xfrm>
            <a:custGeom>
              <a:rect b="b" l="l" r="r" t="t"/>
              <a:pathLst>
                <a:path extrusionOk="0" h="1509" w="1500">
                  <a:moveTo>
                    <a:pt x="750" y="1"/>
                  </a:moveTo>
                  <a:cubicBezTo>
                    <a:pt x="331" y="1"/>
                    <a:pt x="1" y="340"/>
                    <a:pt x="1" y="759"/>
                  </a:cubicBezTo>
                  <a:cubicBezTo>
                    <a:pt x="1" y="1169"/>
                    <a:pt x="331" y="1508"/>
                    <a:pt x="750" y="1508"/>
                  </a:cubicBezTo>
                  <a:cubicBezTo>
                    <a:pt x="1169" y="1508"/>
                    <a:pt x="1499" y="1169"/>
                    <a:pt x="1499" y="759"/>
                  </a:cubicBezTo>
                  <a:cubicBezTo>
                    <a:pt x="1499" y="340"/>
                    <a:pt x="1169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47"/>
            <p:cNvSpPr/>
            <p:nvPr/>
          </p:nvSpPr>
          <p:spPr>
            <a:xfrm>
              <a:off x="6681661" y="2270592"/>
              <a:ext cx="49365" cy="49657"/>
            </a:xfrm>
            <a:custGeom>
              <a:rect b="b" l="l" r="r" t="t"/>
              <a:pathLst>
                <a:path extrusionOk="0" h="1509" w="1500">
                  <a:moveTo>
                    <a:pt x="750" y="1"/>
                  </a:moveTo>
                  <a:cubicBezTo>
                    <a:pt x="340" y="1"/>
                    <a:pt x="1" y="340"/>
                    <a:pt x="1" y="750"/>
                  </a:cubicBezTo>
                  <a:cubicBezTo>
                    <a:pt x="1" y="1170"/>
                    <a:pt x="340" y="1509"/>
                    <a:pt x="750" y="1509"/>
                  </a:cubicBezTo>
                  <a:cubicBezTo>
                    <a:pt x="1169" y="1509"/>
                    <a:pt x="1499" y="1170"/>
                    <a:pt x="1499" y="750"/>
                  </a:cubicBezTo>
                  <a:cubicBezTo>
                    <a:pt x="1499" y="340"/>
                    <a:pt x="1169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47"/>
            <p:cNvSpPr/>
            <p:nvPr/>
          </p:nvSpPr>
          <p:spPr>
            <a:xfrm>
              <a:off x="6352265" y="822135"/>
              <a:ext cx="49628" cy="49657"/>
            </a:xfrm>
            <a:custGeom>
              <a:rect b="b" l="l" r="r" t="t"/>
              <a:pathLst>
                <a:path extrusionOk="0" h="1509" w="1508">
                  <a:moveTo>
                    <a:pt x="759" y="1"/>
                  </a:moveTo>
                  <a:cubicBezTo>
                    <a:pt x="339" y="1"/>
                    <a:pt x="0" y="340"/>
                    <a:pt x="0" y="750"/>
                  </a:cubicBezTo>
                  <a:cubicBezTo>
                    <a:pt x="0" y="1169"/>
                    <a:pt x="339" y="1508"/>
                    <a:pt x="759" y="1508"/>
                  </a:cubicBezTo>
                  <a:cubicBezTo>
                    <a:pt x="1169" y="1508"/>
                    <a:pt x="1508" y="1169"/>
                    <a:pt x="1508" y="750"/>
                  </a:cubicBezTo>
                  <a:cubicBezTo>
                    <a:pt x="1508" y="340"/>
                    <a:pt x="1169" y="1"/>
                    <a:pt x="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47"/>
            <p:cNvSpPr/>
            <p:nvPr/>
          </p:nvSpPr>
          <p:spPr>
            <a:xfrm>
              <a:off x="6027542" y="1942109"/>
              <a:ext cx="36135" cy="36132"/>
            </a:xfrm>
            <a:custGeom>
              <a:rect b="b" l="l" r="r" t="t"/>
              <a:pathLst>
                <a:path extrusionOk="0" h="1098" w="1098">
                  <a:moveTo>
                    <a:pt x="545" y="0"/>
                  </a:moveTo>
                  <a:cubicBezTo>
                    <a:pt x="241" y="0"/>
                    <a:pt x="1" y="250"/>
                    <a:pt x="1" y="553"/>
                  </a:cubicBezTo>
                  <a:cubicBezTo>
                    <a:pt x="1" y="848"/>
                    <a:pt x="241" y="1098"/>
                    <a:pt x="545" y="1098"/>
                  </a:cubicBezTo>
                  <a:cubicBezTo>
                    <a:pt x="848" y="1098"/>
                    <a:pt x="1098" y="848"/>
                    <a:pt x="1098" y="553"/>
                  </a:cubicBezTo>
                  <a:cubicBezTo>
                    <a:pt x="1098" y="250"/>
                    <a:pt x="848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47"/>
            <p:cNvSpPr/>
            <p:nvPr/>
          </p:nvSpPr>
          <p:spPr>
            <a:xfrm>
              <a:off x="1633366" y="1991701"/>
              <a:ext cx="81946" cy="82236"/>
            </a:xfrm>
            <a:custGeom>
              <a:rect b="b" l="l" r="r" t="t"/>
              <a:pathLst>
                <a:path extrusionOk="0" h="2499" w="2490">
                  <a:moveTo>
                    <a:pt x="1249" y="1"/>
                  </a:moveTo>
                  <a:cubicBezTo>
                    <a:pt x="553" y="1"/>
                    <a:pt x="0" y="563"/>
                    <a:pt x="0" y="1250"/>
                  </a:cubicBezTo>
                  <a:cubicBezTo>
                    <a:pt x="0" y="1946"/>
                    <a:pt x="553" y="2499"/>
                    <a:pt x="1249" y="2499"/>
                  </a:cubicBezTo>
                  <a:cubicBezTo>
                    <a:pt x="1936" y="2499"/>
                    <a:pt x="2489" y="1946"/>
                    <a:pt x="2489" y="1250"/>
                  </a:cubicBezTo>
                  <a:cubicBezTo>
                    <a:pt x="2489" y="563"/>
                    <a:pt x="1936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47"/>
            <p:cNvSpPr/>
            <p:nvPr/>
          </p:nvSpPr>
          <p:spPr>
            <a:xfrm>
              <a:off x="231762" y="2418281"/>
              <a:ext cx="81946" cy="81940"/>
            </a:xfrm>
            <a:custGeom>
              <a:rect b="b" l="l" r="r" t="t"/>
              <a:pathLst>
                <a:path extrusionOk="0" h="2490" w="2490">
                  <a:moveTo>
                    <a:pt x="1249" y="0"/>
                  </a:moveTo>
                  <a:cubicBezTo>
                    <a:pt x="553" y="0"/>
                    <a:pt x="0" y="553"/>
                    <a:pt x="0" y="1240"/>
                  </a:cubicBezTo>
                  <a:cubicBezTo>
                    <a:pt x="0" y="1936"/>
                    <a:pt x="553" y="2489"/>
                    <a:pt x="1249" y="2489"/>
                  </a:cubicBezTo>
                  <a:cubicBezTo>
                    <a:pt x="1936" y="2489"/>
                    <a:pt x="2489" y="1936"/>
                    <a:pt x="2489" y="1240"/>
                  </a:cubicBezTo>
                  <a:cubicBezTo>
                    <a:pt x="2489" y="553"/>
                    <a:pt x="1936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47"/>
            <p:cNvSpPr/>
            <p:nvPr/>
          </p:nvSpPr>
          <p:spPr>
            <a:xfrm>
              <a:off x="2252535" y="3115788"/>
              <a:ext cx="81946" cy="82236"/>
            </a:xfrm>
            <a:custGeom>
              <a:rect b="b" l="l" r="r" t="t"/>
              <a:pathLst>
                <a:path extrusionOk="0" h="2499" w="2490">
                  <a:moveTo>
                    <a:pt x="1250" y="0"/>
                  </a:moveTo>
                  <a:cubicBezTo>
                    <a:pt x="554" y="0"/>
                    <a:pt x="1" y="562"/>
                    <a:pt x="1" y="1249"/>
                  </a:cubicBezTo>
                  <a:cubicBezTo>
                    <a:pt x="1" y="1936"/>
                    <a:pt x="554" y="2498"/>
                    <a:pt x="1250" y="2498"/>
                  </a:cubicBezTo>
                  <a:cubicBezTo>
                    <a:pt x="1937" y="2498"/>
                    <a:pt x="2490" y="1936"/>
                    <a:pt x="2490" y="1249"/>
                  </a:cubicBezTo>
                  <a:cubicBezTo>
                    <a:pt x="2490" y="562"/>
                    <a:pt x="1937" y="0"/>
                    <a:pt x="1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47"/>
            <p:cNvSpPr/>
            <p:nvPr/>
          </p:nvSpPr>
          <p:spPr>
            <a:xfrm>
              <a:off x="2549942" y="2008154"/>
              <a:ext cx="65524" cy="65782"/>
            </a:xfrm>
            <a:custGeom>
              <a:rect b="b" l="l" r="r" t="t"/>
              <a:pathLst>
                <a:path extrusionOk="0" h="1999" w="1991">
                  <a:moveTo>
                    <a:pt x="991" y="1"/>
                  </a:moveTo>
                  <a:cubicBezTo>
                    <a:pt x="447" y="1"/>
                    <a:pt x="1" y="447"/>
                    <a:pt x="1" y="1000"/>
                  </a:cubicBezTo>
                  <a:cubicBezTo>
                    <a:pt x="1" y="1553"/>
                    <a:pt x="447" y="1999"/>
                    <a:pt x="991" y="1999"/>
                  </a:cubicBezTo>
                  <a:cubicBezTo>
                    <a:pt x="1544" y="1999"/>
                    <a:pt x="1990" y="1553"/>
                    <a:pt x="1990" y="1000"/>
                  </a:cubicBezTo>
                  <a:cubicBezTo>
                    <a:pt x="1990" y="447"/>
                    <a:pt x="1544" y="1"/>
                    <a:pt x="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47"/>
            <p:cNvSpPr/>
            <p:nvPr/>
          </p:nvSpPr>
          <p:spPr>
            <a:xfrm>
              <a:off x="484840" y="664804"/>
              <a:ext cx="65787" cy="65782"/>
            </a:xfrm>
            <a:custGeom>
              <a:rect b="b" l="l" r="r" t="t"/>
              <a:pathLst>
                <a:path extrusionOk="0" h="1999" w="1999">
                  <a:moveTo>
                    <a:pt x="999" y="0"/>
                  </a:moveTo>
                  <a:cubicBezTo>
                    <a:pt x="446" y="0"/>
                    <a:pt x="0" y="446"/>
                    <a:pt x="0" y="999"/>
                  </a:cubicBezTo>
                  <a:cubicBezTo>
                    <a:pt x="0" y="1552"/>
                    <a:pt x="446" y="1998"/>
                    <a:pt x="999" y="1998"/>
                  </a:cubicBezTo>
                  <a:cubicBezTo>
                    <a:pt x="1552" y="1998"/>
                    <a:pt x="1998" y="1552"/>
                    <a:pt x="1998" y="999"/>
                  </a:cubicBezTo>
                  <a:cubicBezTo>
                    <a:pt x="1998" y="446"/>
                    <a:pt x="1552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47"/>
            <p:cNvSpPr/>
            <p:nvPr/>
          </p:nvSpPr>
          <p:spPr>
            <a:xfrm>
              <a:off x="1588444" y="3592256"/>
              <a:ext cx="87508" cy="87797"/>
            </a:xfrm>
            <a:custGeom>
              <a:rect b="b" l="l" r="r" t="t"/>
              <a:pathLst>
                <a:path extrusionOk="0" h="2668" w="2659">
                  <a:moveTo>
                    <a:pt x="1330" y="0"/>
                  </a:moveTo>
                  <a:cubicBezTo>
                    <a:pt x="598" y="0"/>
                    <a:pt x="0" y="598"/>
                    <a:pt x="0" y="1329"/>
                  </a:cubicBezTo>
                  <a:cubicBezTo>
                    <a:pt x="0" y="2070"/>
                    <a:pt x="598" y="2668"/>
                    <a:pt x="1330" y="2668"/>
                  </a:cubicBezTo>
                  <a:cubicBezTo>
                    <a:pt x="2061" y="2668"/>
                    <a:pt x="2659" y="2070"/>
                    <a:pt x="2659" y="1329"/>
                  </a:cubicBezTo>
                  <a:cubicBezTo>
                    <a:pt x="2659" y="598"/>
                    <a:pt x="2061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47"/>
            <p:cNvSpPr/>
            <p:nvPr/>
          </p:nvSpPr>
          <p:spPr>
            <a:xfrm>
              <a:off x="2431927" y="2243311"/>
              <a:ext cx="35839" cy="36132"/>
            </a:xfrm>
            <a:custGeom>
              <a:rect b="b" l="l" r="r" t="t"/>
              <a:pathLst>
                <a:path extrusionOk="0" h="1098" w="1089">
                  <a:moveTo>
                    <a:pt x="545" y="0"/>
                  </a:moveTo>
                  <a:cubicBezTo>
                    <a:pt x="241" y="0"/>
                    <a:pt x="0" y="241"/>
                    <a:pt x="0" y="544"/>
                  </a:cubicBezTo>
                  <a:cubicBezTo>
                    <a:pt x="0" y="848"/>
                    <a:pt x="241" y="1098"/>
                    <a:pt x="545" y="1098"/>
                  </a:cubicBezTo>
                  <a:cubicBezTo>
                    <a:pt x="848" y="1098"/>
                    <a:pt x="1089" y="848"/>
                    <a:pt x="1089" y="544"/>
                  </a:cubicBezTo>
                  <a:cubicBezTo>
                    <a:pt x="1089" y="241"/>
                    <a:pt x="848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47"/>
            <p:cNvSpPr/>
            <p:nvPr/>
          </p:nvSpPr>
          <p:spPr>
            <a:xfrm>
              <a:off x="4258663" y="646014"/>
              <a:ext cx="35839" cy="36132"/>
            </a:xfrm>
            <a:custGeom>
              <a:rect b="b" l="l" r="r" t="t"/>
              <a:pathLst>
                <a:path extrusionOk="0" h="1098" w="1089">
                  <a:moveTo>
                    <a:pt x="544" y="0"/>
                  </a:moveTo>
                  <a:cubicBezTo>
                    <a:pt x="241" y="0"/>
                    <a:pt x="0" y="250"/>
                    <a:pt x="0" y="544"/>
                  </a:cubicBezTo>
                  <a:cubicBezTo>
                    <a:pt x="0" y="848"/>
                    <a:pt x="241" y="1097"/>
                    <a:pt x="544" y="1097"/>
                  </a:cubicBezTo>
                  <a:cubicBezTo>
                    <a:pt x="848" y="1097"/>
                    <a:pt x="1089" y="848"/>
                    <a:pt x="1089" y="544"/>
                  </a:cubicBezTo>
                  <a:cubicBezTo>
                    <a:pt x="1089" y="250"/>
                    <a:pt x="848" y="0"/>
                    <a:pt x="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47"/>
            <p:cNvSpPr/>
            <p:nvPr/>
          </p:nvSpPr>
          <p:spPr>
            <a:xfrm>
              <a:off x="1860610" y="3391454"/>
              <a:ext cx="36135" cy="36132"/>
            </a:xfrm>
            <a:custGeom>
              <a:rect b="b" l="l" r="r" t="t"/>
              <a:pathLst>
                <a:path extrusionOk="0" h="1098" w="1098">
                  <a:moveTo>
                    <a:pt x="553" y="0"/>
                  </a:moveTo>
                  <a:cubicBezTo>
                    <a:pt x="250" y="0"/>
                    <a:pt x="0" y="241"/>
                    <a:pt x="0" y="544"/>
                  </a:cubicBezTo>
                  <a:cubicBezTo>
                    <a:pt x="0" y="848"/>
                    <a:pt x="250" y="1098"/>
                    <a:pt x="553" y="1098"/>
                  </a:cubicBezTo>
                  <a:cubicBezTo>
                    <a:pt x="857" y="1098"/>
                    <a:pt x="1097" y="848"/>
                    <a:pt x="1097" y="544"/>
                  </a:cubicBezTo>
                  <a:cubicBezTo>
                    <a:pt x="1097" y="241"/>
                    <a:pt x="857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47"/>
            <p:cNvSpPr/>
            <p:nvPr/>
          </p:nvSpPr>
          <p:spPr>
            <a:xfrm>
              <a:off x="22422" y="3115097"/>
              <a:ext cx="934545" cy="1737746"/>
            </a:xfrm>
            <a:custGeom>
              <a:rect b="b" l="l" r="r" t="t"/>
              <a:pathLst>
                <a:path extrusionOk="0" h="52807" w="28397">
                  <a:moveTo>
                    <a:pt x="12980" y="0"/>
                  </a:moveTo>
                  <a:cubicBezTo>
                    <a:pt x="7622" y="0"/>
                    <a:pt x="3595" y="4962"/>
                    <a:pt x="4746" y="10236"/>
                  </a:cubicBezTo>
                  <a:lnTo>
                    <a:pt x="6111" y="16481"/>
                  </a:lnTo>
                  <a:cubicBezTo>
                    <a:pt x="2150" y="17096"/>
                    <a:pt x="0" y="21450"/>
                    <a:pt x="1910" y="24965"/>
                  </a:cubicBezTo>
                  <a:lnTo>
                    <a:pt x="6664" y="34296"/>
                  </a:lnTo>
                  <a:cubicBezTo>
                    <a:pt x="2436" y="34965"/>
                    <a:pt x="259" y="39729"/>
                    <a:pt x="2525" y="43369"/>
                  </a:cubicBezTo>
                  <a:lnTo>
                    <a:pt x="8395" y="52807"/>
                  </a:lnTo>
                  <a:lnTo>
                    <a:pt x="20091" y="52504"/>
                  </a:lnTo>
                  <a:lnTo>
                    <a:pt x="26237" y="42628"/>
                  </a:lnTo>
                  <a:cubicBezTo>
                    <a:pt x="28396" y="39167"/>
                    <a:pt x="26541" y="34617"/>
                    <a:pt x="22580" y="33645"/>
                  </a:cubicBezTo>
                  <a:lnTo>
                    <a:pt x="22241" y="33564"/>
                  </a:lnTo>
                  <a:lnTo>
                    <a:pt x="25773" y="24527"/>
                  </a:lnTo>
                  <a:cubicBezTo>
                    <a:pt x="27138" y="21048"/>
                    <a:pt x="24890" y="17194"/>
                    <a:pt x="21179" y="16677"/>
                  </a:cubicBezTo>
                  <a:lnTo>
                    <a:pt x="20671" y="16606"/>
                  </a:lnTo>
                  <a:cubicBezTo>
                    <a:pt x="20671" y="16606"/>
                    <a:pt x="21215" y="13644"/>
                    <a:pt x="21839" y="10254"/>
                  </a:cubicBezTo>
                  <a:cubicBezTo>
                    <a:pt x="22794" y="5017"/>
                    <a:pt x="18860" y="155"/>
                    <a:pt x="13489" y="13"/>
                  </a:cubicBezTo>
                  <a:lnTo>
                    <a:pt x="13221" y="4"/>
                  </a:lnTo>
                  <a:cubicBezTo>
                    <a:pt x="13141" y="1"/>
                    <a:pt x="13060" y="0"/>
                    <a:pt x="12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47"/>
            <p:cNvSpPr/>
            <p:nvPr/>
          </p:nvSpPr>
          <p:spPr>
            <a:xfrm>
              <a:off x="449890" y="3371775"/>
              <a:ext cx="40841" cy="1578244"/>
            </a:xfrm>
            <a:custGeom>
              <a:rect b="b" l="l" r="r" t="t"/>
              <a:pathLst>
                <a:path extrusionOk="0" h="47960" w="1241">
                  <a:moveTo>
                    <a:pt x="1" y="1"/>
                  </a:moveTo>
                  <a:lnTo>
                    <a:pt x="1241" y="4796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47"/>
            <p:cNvSpPr/>
            <p:nvPr/>
          </p:nvSpPr>
          <p:spPr>
            <a:xfrm>
              <a:off x="441958" y="3371479"/>
              <a:ext cx="56704" cy="1578836"/>
            </a:xfrm>
            <a:custGeom>
              <a:rect b="b" l="l" r="r" t="t"/>
              <a:pathLst>
                <a:path extrusionOk="0" h="47978" w="1723">
                  <a:moveTo>
                    <a:pt x="482" y="1"/>
                  </a:moveTo>
                  <a:lnTo>
                    <a:pt x="1" y="10"/>
                  </a:lnTo>
                  <a:lnTo>
                    <a:pt x="1241" y="47978"/>
                  </a:lnTo>
                  <a:lnTo>
                    <a:pt x="1722" y="47960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47"/>
            <p:cNvSpPr/>
            <p:nvPr/>
          </p:nvSpPr>
          <p:spPr>
            <a:xfrm>
              <a:off x="304263" y="3887271"/>
              <a:ext cx="354704" cy="467418"/>
            </a:xfrm>
            <a:custGeom>
              <a:rect b="b" l="l" r="r" t="t"/>
              <a:pathLst>
                <a:path extrusionOk="0" h="14204" w="10778">
                  <a:moveTo>
                    <a:pt x="10331" y="1"/>
                  </a:moveTo>
                  <a:lnTo>
                    <a:pt x="5148" y="12901"/>
                  </a:lnTo>
                  <a:lnTo>
                    <a:pt x="447" y="634"/>
                  </a:lnTo>
                  <a:lnTo>
                    <a:pt x="1" y="804"/>
                  </a:lnTo>
                  <a:lnTo>
                    <a:pt x="5130" y="14203"/>
                  </a:lnTo>
                  <a:lnTo>
                    <a:pt x="10777" y="179"/>
                  </a:lnTo>
                  <a:lnTo>
                    <a:pt x="10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47"/>
            <p:cNvSpPr/>
            <p:nvPr/>
          </p:nvSpPr>
          <p:spPr>
            <a:xfrm>
              <a:off x="283135" y="4492605"/>
              <a:ext cx="389325" cy="427765"/>
            </a:xfrm>
            <a:custGeom>
              <a:rect b="b" l="l" r="r" t="t"/>
              <a:pathLst>
                <a:path extrusionOk="0" h="12999" w="11830">
                  <a:moveTo>
                    <a:pt x="429" y="1"/>
                  </a:moveTo>
                  <a:lnTo>
                    <a:pt x="0" y="215"/>
                  </a:lnTo>
                  <a:lnTo>
                    <a:pt x="6272" y="12999"/>
                  </a:lnTo>
                  <a:lnTo>
                    <a:pt x="11830" y="358"/>
                  </a:lnTo>
                  <a:lnTo>
                    <a:pt x="11393" y="161"/>
                  </a:lnTo>
                  <a:lnTo>
                    <a:pt x="6245" y="11866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47"/>
            <p:cNvSpPr/>
            <p:nvPr/>
          </p:nvSpPr>
          <p:spPr>
            <a:xfrm>
              <a:off x="671835" y="4240731"/>
              <a:ext cx="516193" cy="687865"/>
            </a:xfrm>
            <a:custGeom>
              <a:rect b="b" l="l" r="r" t="t"/>
              <a:pathLst>
                <a:path extrusionOk="0" h="20903" w="15685">
                  <a:moveTo>
                    <a:pt x="8077" y="1"/>
                  </a:moveTo>
                  <a:cubicBezTo>
                    <a:pt x="5029" y="1"/>
                    <a:pt x="2255" y="2224"/>
                    <a:pt x="1794" y="5460"/>
                  </a:cubicBezTo>
                  <a:lnTo>
                    <a:pt x="1" y="18012"/>
                  </a:lnTo>
                  <a:lnTo>
                    <a:pt x="5407" y="20903"/>
                  </a:lnTo>
                  <a:lnTo>
                    <a:pt x="13222" y="10064"/>
                  </a:lnTo>
                  <a:cubicBezTo>
                    <a:pt x="15684" y="6665"/>
                    <a:pt x="14212" y="1847"/>
                    <a:pt x="10269" y="393"/>
                  </a:cubicBezTo>
                  <a:cubicBezTo>
                    <a:pt x="9541" y="126"/>
                    <a:pt x="8801" y="1"/>
                    <a:pt x="8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47"/>
            <p:cNvSpPr/>
            <p:nvPr/>
          </p:nvSpPr>
          <p:spPr>
            <a:xfrm>
              <a:off x="747890" y="4409843"/>
              <a:ext cx="211118" cy="487064"/>
            </a:xfrm>
            <a:custGeom>
              <a:rect b="b" l="l" r="r" t="t"/>
              <a:pathLst>
                <a:path extrusionOk="0" h="14801" w="6415">
                  <a:moveTo>
                    <a:pt x="6415" y="0"/>
                  </a:moveTo>
                  <a:lnTo>
                    <a:pt x="0" y="14800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47"/>
            <p:cNvSpPr/>
            <p:nvPr/>
          </p:nvSpPr>
          <p:spPr>
            <a:xfrm>
              <a:off x="740551" y="4406881"/>
              <a:ext cx="225499" cy="492954"/>
            </a:xfrm>
            <a:custGeom>
              <a:rect b="b" l="l" r="r" t="t"/>
              <a:pathLst>
                <a:path extrusionOk="0" h="14980" w="6852">
                  <a:moveTo>
                    <a:pt x="6415" y="1"/>
                  </a:moveTo>
                  <a:lnTo>
                    <a:pt x="0" y="14792"/>
                  </a:lnTo>
                  <a:lnTo>
                    <a:pt x="437" y="14979"/>
                  </a:lnTo>
                  <a:lnTo>
                    <a:pt x="6852" y="188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47"/>
            <p:cNvSpPr/>
            <p:nvPr/>
          </p:nvSpPr>
          <p:spPr>
            <a:xfrm>
              <a:off x="824208" y="4468846"/>
              <a:ext cx="179129" cy="135941"/>
            </a:xfrm>
            <a:custGeom>
              <a:rect b="b" l="l" r="r" t="t"/>
              <a:pathLst>
                <a:path extrusionOk="0" h="4131" w="5443">
                  <a:moveTo>
                    <a:pt x="447" y="0"/>
                  </a:moveTo>
                  <a:lnTo>
                    <a:pt x="1" y="170"/>
                  </a:lnTo>
                  <a:lnTo>
                    <a:pt x="1553" y="4131"/>
                  </a:lnTo>
                  <a:lnTo>
                    <a:pt x="5443" y="2498"/>
                  </a:lnTo>
                  <a:lnTo>
                    <a:pt x="5255" y="2052"/>
                  </a:lnTo>
                  <a:lnTo>
                    <a:pt x="1821" y="3506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47"/>
            <p:cNvSpPr/>
            <p:nvPr/>
          </p:nvSpPr>
          <p:spPr>
            <a:xfrm>
              <a:off x="782807" y="4642630"/>
              <a:ext cx="121306" cy="93984"/>
            </a:xfrm>
            <a:custGeom>
              <a:rect b="b" l="l" r="r" t="t"/>
              <a:pathLst>
                <a:path extrusionOk="0" h="2856" w="3686">
                  <a:moveTo>
                    <a:pt x="447" y="1"/>
                  </a:moveTo>
                  <a:lnTo>
                    <a:pt x="1" y="179"/>
                  </a:lnTo>
                  <a:lnTo>
                    <a:pt x="1054" y="2855"/>
                  </a:lnTo>
                  <a:lnTo>
                    <a:pt x="3685" y="1749"/>
                  </a:lnTo>
                  <a:lnTo>
                    <a:pt x="3498" y="1312"/>
                  </a:lnTo>
                  <a:lnTo>
                    <a:pt x="1312" y="223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47"/>
            <p:cNvSpPr/>
            <p:nvPr/>
          </p:nvSpPr>
          <p:spPr>
            <a:xfrm>
              <a:off x="1384698" y="4627888"/>
              <a:ext cx="563419" cy="777769"/>
            </a:xfrm>
            <a:custGeom>
              <a:rect b="b" l="l" r="r" t="t"/>
              <a:pathLst>
                <a:path extrusionOk="0" h="23635" w="17120">
                  <a:moveTo>
                    <a:pt x="10315" y="0"/>
                  </a:moveTo>
                  <a:cubicBezTo>
                    <a:pt x="9124" y="0"/>
                    <a:pt x="7916" y="498"/>
                    <a:pt x="7048" y="1573"/>
                  </a:cubicBezTo>
                  <a:cubicBezTo>
                    <a:pt x="3337" y="6176"/>
                    <a:pt x="0" y="13901"/>
                    <a:pt x="6825" y="23634"/>
                  </a:cubicBezTo>
                  <a:cubicBezTo>
                    <a:pt x="6825" y="23634"/>
                    <a:pt x="17120" y="16141"/>
                    <a:pt x="14408" y="3285"/>
                  </a:cubicBezTo>
                  <a:cubicBezTo>
                    <a:pt x="13963" y="1193"/>
                    <a:pt x="12159" y="0"/>
                    <a:pt x="10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47"/>
            <p:cNvSpPr/>
            <p:nvPr/>
          </p:nvSpPr>
          <p:spPr>
            <a:xfrm>
              <a:off x="1609276" y="4834909"/>
              <a:ext cx="118937" cy="570748"/>
            </a:xfrm>
            <a:custGeom>
              <a:rect b="b" l="l" r="r" t="t"/>
              <a:pathLst>
                <a:path extrusionOk="0" h="17344" w="3614">
                  <a:moveTo>
                    <a:pt x="3614" y="1"/>
                  </a:moveTo>
                  <a:lnTo>
                    <a:pt x="1" y="17343"/>
                  </a:lnTo>
                  <a:cubicBezTo>
                    <a:pt x="250" y="17308"/>
                    <a:pt x="3613" y="4"/>
                    <a:pt x="3614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47"/>
            <p:cNvSpPr/>
            <p:nvPr/>
          </p:nvSpPr>
          <p:spPr>
            <a:xfrm>
              <a:off x="1602826" y="4833461"/>
              <a:ext cx="133022" cy="579830"/>
            </a:xfrm>
            <a:custGeom>
              <a:rect b="b" l="l" r="r" t="t"/>
              <a:pathLst>
                <a:path extrusionOk="0" h="17620" w="4042">
                  <a:moveTo>
                    <a:pt x="3578" y="0"/>
                  </a:moveTo>
                  <a:cubicBezTo>
                    <a:pt x="2284" y="6646"/>
                    <a:pt x="268" y="16718"/>
                    <a:pt x="0" y="17253"/>
                  </a:cubicBezTo>
                  <a:cubicBezTo>
                    <a:pt x="18" y="17227"/>
                    <a:pt x="63" y="17164"/>
                    <a:pt x="161" y="17146"/>
                  </a:cubicBezTo>
                  <a:lnTo>
                    <a:pt x="223" y="17619"/>
                  </a:lnTo>
                  <a:cubicBezTo>
                    <a:pt x="473" y="17592"/>
                    <a:pt x="554" y="17583"/>
                    <a:pt x="2329" y="8752"/>
                  </a:cubicBezTo>
                  <a:cubicBezTo>
                    <a:pt x="3194" y="4470"/>
                    <a:pt x="4033" y="134"/>
                    <a:pt x="4042" y="89"/>
                  </a:cubicBezTo>
                  <a:lnTo>
                    <a:pt x="3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47"/>
            <p:cNvSpPr/>
            <p:nvPr/>
          </p:nvSpPr>
          <p:spPr>
            <a:xfrm>
              <a:off x="1652158" y="5008331"/>
              <a:ext cx="562827" cy="450109"/>
            </a:xfrm>
            <a:custGeom>
              <a:rect b="b" l="l" r="r" t="t"/>
              <a:pathLst>
                <a:path extrusionOk="0" h="13678" w="17102">
                  <a:moveTo>
                    <a:pt x="12774" y="0"/>
                  </a:moveTo>
                  <a:cubicBezTo>
                    <a:pt x="12568" y="0"/>
                    <a:pt x="12356" y="18"/>
                    <a:pt x="12142" y="57"/>
                  </a:cubicBezTo>
                  <a:cubicBezTo>
                    <a:pt x="7324" y="895"/>
                    <a:pt x="1044" y="3893"/>
                    <a:pt x="0" y="13652"/>
                  </a:cubicBezTo>
                  <a:cubicBezTo>
                    <a:pt x="0" y="13652"/>
                    <a:pt x="286" y="13678"/>
                    <a:pt x="788" y="13678"/>
                  </a:cubicBezTo>
                  <a:cubicBezTo>
                    <a:pt x="3323" y="13678"/>
                    <a:pt x="11358" y="13025"/>
                    <a:pt x="15782" y="5124"/>
                  </a:cubicBezTo>
                  <a:cubicBezTo>
                    <a:pt x="17102" y="2772"/>
                    <a:pt x="15315" y="0"/>
                    <a:pt x="12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47"/>
            <p:cNvSpPr/>
            <p:nvPr/>
          </p:nvSpPr>
          <p:spPr>
            <a:xfrm>
              <a:off x="1652158" y="5167242"/>
              <a:ext cx="384323" cy="290409"/>
            </a:xfrm>
            <a:custGeom>
              <a:rect b="b" l="l" r="r" t="t"/>
              <a:pathLst>
                <a:path extrusionOk="0" h="8825" w="11678">
                  <a:moveTo>
                    <a:pt x="11678" y="0"/>
                  </a:moveTo>
                  <a:lnTo>
                    <a:pt x="0" y="8823"/>
                  </a:lnTo>
                  <a:cubicBezTo>
                    <a:pt x="1" y="8824"/>
                    <a:pt x="3" y="8825"/>
                    <a:pt x="6" y="8825"/>
                  </a:cubicBezTo>
                  <a:cubicBezTo>
                    <a:pt x="337" y="8825"/>
                    <a:pt x="11676" y="2"/>
                    <a:pt x="11678" y="0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47"/>
            <p:cNvSpPr/>
            <p:nvPr/>
          </p:nvSpPr>
          <p:spPr>
            <a:xfrm>
              <a:off x="1647748" y="5161088"/>
              <a:ext cx="393439" cy="304460"/>
            </a:xfrm>
            <a:custGeom>
              <a:rect b="b" l="l" r="r" t="t"/>
              <a:pathLst>
                <a:path extrusionOk="0" h="9252" w="11955">
                  <a:moveTo>
                    <a:pt x="11669" y="0"/>
                  </a:moveTo>
                  <a:cubicBezTo>
                    <a:pt x="7271" y="3417"/>
                    <a:pt x="553" y="8582"/>
                    <a:pt x="72" y="8787"/>
                  </a:cubicBezTo>
                  <a:cubicBezTo>
                    <a:pt x="84" y="8783"/>
                    <a:pt x="110" y="8777"/>
                    <a:pt x="142" y="8777"/>
                  </a:cubicBezTo>
                  <a:cubicBezTo>
                    <a:pt x="179" y="8777"/>
                    <a:pt x="225" y="8785"/>
                    <a:pt x="268" y="8814"/>
                  </a:cubicBezTo>
                  <a:lnTo>
                    <a:pt x="0" y="9206"/>
                  </a:lnTo>
                  <a:cubicBezTo>
                    <a:pt x="36" y="9233"/>
                    <a:pt x="63" y="9251"/>
                    <a:pt x="107" y="9251"/>
                  </a:cubicBezTo>
                  <a:cubicBezTo>
                    <a:pt x="357" y="9251"/>
                    <a:pt x="1160" y="8689"/>
                    <a:pt x="6183" y="4835"/>
                  </a:cubicBezTo>
                  <a:cubicBezTo>
                    <a:pt x="9046" y="2641"/>
                    <a:pt x="11928" y="401"/>
                    <a:pt x="11955" y="375"/>
                  </a:cubicBezTo>
                  <a:lnTo>
                    <a:pt x="11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47"/>
            <p:cNvSpPr/>
            <p:nvPr/>
          </p:nvSpPr>
          <p:spPr>
            <a:xfrm>
              <a:off x="775468" y="4575367"/>
              <a:ext cx="562662" cy="450372"/>
            </a:xfrm>
            <a:custGeom>
              <a:rect b="b" l="l" r="r" t="t"/>
              <a:pathLst>
                <a:path extrusionOk="0" h="13686" w="17097">
                  <a:moveTo>
                    <a:pt x="12757" y="1"/>
                  </a:moveTo>
                  <a:cubicBezTo>
                    <a:pt x="12554" y="1"/>
                    <a:pt x="12346" y="18"/>
                    <a:pt x="12134" y="55"/>
                  </a:cubicBezTo>
                  <a:cubicBezTo>
                    <a:pt x="7325" y="903"/>
                    <a:pt x="1045" y="3900"/>
                    <a:pt x="1" y="13660"/>
                  </a:cubicBezTo>
                  <a:cubicBezTo>
                    <a:pt x="1" y="13660"/>
                    <a:pt x="287" y="13685"/>
                    <a:pt x="788" y="13685"/>
                  </a:cubicBezTo>
                  <a:cubicBezTo>
                    <a:pt x="3321" y="13685"/>
                    <a:pt x="11358" y="13032"/>
                    <a:pt x="15782" y="5122"/>
                  </a:cubicBezTo>
                  <a:cubicBezTo>
                    <a:pt x="17096" y="2776"/>
                    <a:pt x="15310" y="1"/>
                    <a:pt x="12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47"/>
            <p:cNvSpPr/>
            <p:nvPr/>
          </p:nvSpPr>
          <p:spPr>
            <a:xfrm>
              <a:off x="775468" y="4734508"/>
              <a:ext cx="384356" cy="290409"/>
            </a:xfrm>
            <a:custGeom>
              <a:rect b="b" l="l" r="r" t="t"/>
              <a:pathLst>
                <a:path extrusionOk="0" h="8825" w="11679">
                  <a:moveTo>
                    <a:pt x="11679" y="1"/>
                  </a:moveTo>
                  <a:lnTo>
                    <a:pt x="1" y="8824"/>
                  </a:lnTo>
                  <a:cubicBezTo>
                    <a:pt x="2" y="8824"/>
                    <a:pt x="4" y="8825"/>
                    <a:pt x="6" y="8825"/>
                  </a:cubicBezTo>
                  <a:cubicBezTo>
                    <a:pt x="327" y="8825"/>
                    <a:pt x="11677" y="2"/>
                    <a:pt x="11679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47"/>
            <p:cNvSpPr/>
            <p:nvPr/>
          </p:nvSpPr>
          <p:spPr>
            <a:xfrm>
              <a:off x="771091" y="4728354"/>
              <a:ext cx="393439" cy="304164"/>
            </a:xfrm>
            <a:custGeom>
              <a:rect b="b" l="l" r="r" t="t"/>
              <a:pathLst>
                <a:path extrusionOk="0" h="9243" w="11955">
                  <a:moveTo>
                    <a:pt x="11669" y="0"/>
                  </a:moveTo>
                  <a:cubicBezTo>
                    <a:pt x="7271" y="3417"/>
                    <a:pt x="553" y="8582"/>
                    <a:pt x="72" y="8788"/>
                  </a:cubicBezTo>
                  <a:cubicBezTo>
                    <a:pt x="84" y="8784"/>
                    <a:pt x="108" y="8777"/>
                    <a:pt x="139" y="8777"/>
                  </a:cubicBezTo>
                  <a:cubicBezTo>
                    <a:pt x="174" y="8777"/>
                    <a:pt x="220" y="8786"/>
                    <a:pt x="268" y="8814"/>
                  </a:cubicBezTo>
                  <a:lnTo>
                    <a:pt x="0" y="9207"/>
                  </a:lnTo>
                  <a:cubicBezTo>
                    <a:pt x="27" y="9225"/>
                    <a:pt x="54" y="9243"/>
                    <a:pt x="98" y="9243"/>
                  </a:cubicBezTo>
                  <a:cubicBezTo>
                    <a:pt x="348" y="9243"/>
                    <a:pt x="1151" y="8690"/>
                    <a:pt x="6182" y="4836"/>
                  </a:cubicBezTo>
                  <a:cubicBezTo>
                    <a:pt x="9046" y="2641"/>
                    <a:pt x="11928" y="402"/>
                    <a:pt x="11954" y="375"/>
                  </a:cubicBezTo>
                  <a:lnTo>
                    <a:pt x="11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47"/>
            <p:cNvSpPr/>
            <p:nvPr/>
          </p:nvSpPr>
          <p:spPr>
            <a:xfrm>
              <a:off x="-131992" y="4099229"/>
              <a:ext cx="1961798" cy="1237717"/>
            </a:xfrm>
            <a:custGeom>
              <a:rect b="b" l="l" r="r" t="t"/>
              <a:pathLst>
                <a:path extrusionOk="0" h="37612" w="59611">
                  <a:moveTo>
                    <a:pt x="0" y="1"/>
                  </a:moveTo>
                  <a:lnTo>
                    <a:pt x="0" y="37612"/>
                  </a:lnTo>
                  <a:lnTo>
                    <a:pt x="59610" y="37612"/>
                  </a:lnTo>
                  <a:cubicBezTo>
                    <a:pt x="57710" y="34882"/>
                    <a:pt x="55409" y="32473"/>
                    <a:pt x="52813" y="30466"/>
                  </a:cubicBezTo>
                  <a:cubicBezTo>
                    <a:pt x="48682" y="27263"/>
                    <a:pt x="43776" y="25051"/>
                    <a:pt x="38468" y="24132"/>
                  </a:cubicBezTo>
                  <a:cubicBezTo>
                    <a:pt x="30653" y="22767"/>
                    <a:pt x="23605" y="18601"/>
                    <a:pt x="18645" y="12410"/>
                  </a:cubicBezTo>
                  <a:lnTo>
                    <a:pt x="17753" y="11286"/>
                  </a:lnTo>
                  <a:cubicBezTo>
                    <a:pt x="13203" y="5603"/>
                    <a:pt x="6932" y="166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47"/>
            <p:cNvSpPr/>
            <p:nvPr/>
          </p:nvSpPr>
          <p:spPr>
            <a:xfrm>
              <a:off x="82318" y="4628546"/>
              <a:ext cx="163267" cy="801166"/>
            </a:xfrm>
            <a:custGeom>
              <a:rect b="b" l="l" r="r" t="t"/>
              <a:pathLst>
                <a:path extrusionOk="0" h="24346" w="4961">
                  <a:moveTo>
                    <a:pt x="1776" y="0"/>
                  </a:moveTo>
                  <a:lnTo>
                    <a:pt x="1392" y="268"/>
                  </a:lnTo>
                  <a:cubicBezTo>
                    <a:pt x="1410" y="295"/>
                    <a:pt x="3149" y="2828"/>
                    <a:pt x="3836" y="7012"/>
                  </a:cubicBezTo>
                  <a:cubicBezTo>
                    <a:pt x="4479" y="10875"/>
                    <a:pt x="4327" y="16968"/>
                    <a:pt x="0" y="24096"/>
                  </a:cubicBezTo>
                  <a:lnTo>
                    <a:pt x="411" y="24346"/>
                  </a:lnTo>
                  <a:cubicBezTo>
                    <a:pt x="4818" y="17084"/>
                    <a:pt x="4960" y="10857"/>
                    <a:pt x="4300" y="6914"/>
                  </a:cubicBezTo>
                  <a:cubicBezTo>
                    <a:pt x="3587" y="2623"/>
                    <a:pt x="1856" y="98"/>
                    <a:pt x="1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47"/>
            <p:cNvSpPr/>
            <p:nvPr/>
          </p:nvSpPr>
          <p:spPr>
            <a:xfrm>
              <a:off x="173610" y="5210087"/>
              <a:ext cx="423124" cy="83552"/>
            </a:xfrm>
            <a:custGeom>
              <a:rect b="b" l="l" r="r" t="t"/>
              <a:pathLst>
                <a:path extrusionOk="0" h="2539" w="12857">
                  <a:moveTo>
                    <a:pt x="12624" y="1"/>
                  </a:moveTo>
                  <a:cubicBezTo>
                    <a:pt x="12572" y="27"/>
                    <a:pt x="8895" y="2061"/>
                    <a:pt x="4848" y="2061"/>
                  </a:cubicBezTo>
                  <a:cubicBezTo>
                    <a:pt x="3303" y="2061"/>
                    <a:pt x="1704" y="1765"/>
                    <a:pt x="233" y="946"/>
                  </a:cubicBezTo>
                  <a:lnTo>
                    <a:pt x="1" y="1366"/>
                  </a:lnTo>
                  <a:cubicBezTo>
                    <a:pt x="1408" y="2146"/>
                    <a:pt x="3063" y="2539"/>
                    <a:pt x="4889" y="2539"/>
                  </a:cubicBezTo>
                  <a:cubicBezTo>
                    <a:pt x="6048" y="2539"/>
                    <a:pt x="7277" y="2380"/>
                    <a:pt x="8556" y="2062"/>
                  </a:cubicBezTo>
                  <a:cubicBezTo>
                    <a:pt x="10483" y="1580"/>
                    <a:pt x="11982" y="875"/>
                    <a:pt x="12579" y="563"/>
                  </a:cubicBezTo>
                  <a:cubicBezTo>
                    <a:pt x="12749" y="483"/>
                    <a:pt x="12847" y="429"/>
                    <a:pt x="12856" y="420"/>
                  </a:cubicBezTo>
                  <a:lnTo>
                    <a:pt x="12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47"/>
            <p:cNvSpPr/>
            <p:nvPr/>
          </p:nvSpPr>
          <p:spPr>
            <a:xfrm>
              <a:off x="229689" y="4718679"/>
              <a:ext cx="377313" cy="286262"/>
            </a:xfrm>
            <a:custGeom>
              <a:rect b="b" l="l" r="r" t="t"/>
              <a:pathLst>
                <a:path extrusionOk="0" h="8699" w="11465">
                  <a:moveTo>
                    <a:pt x="11018" y="0"/>
                  </a:moveTo>
                  <a:cubicBezTo>
                    <a:pt x="10991" y="71"/>
                    <a:pt x="8271" y="7066"/>
                    <a:pt x="1" y="8225"/>
                  </a:cubicBezTo>
                  <a:lnTo>
                    <a:pt x="72" y="8698"/>
                  </a:lnTo>
                  <a:cubicBezTo>
                    <a:pt x="1892" y="8439"/>
                    <a:pt x="3453" y="7913"/>
                    <a:pt x="4782" y="7235"/>
                  </a:cubicBezTo>
                  <a:cubicBezTo>
                    <a:pt x="9689" y="4728"/>
                    <a:pt x="11446" y="223"/>
                    <a:pt x="11464" y="170"/>
                  </a:cubicBezTo>
                  <a:lnTo>
                    <a:pt x="11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47"/>
            <p:cNvSpPr/>
            <p:nvPr/>
          </p:nvSpPr>
          <p:spPr>
            <a:xfrm>
              <a:off x="519758" y="4618970"/>
              <a:ext cx="215231" cy="188626"/>
            </a:xfrm>
            <a:custGeom>
              <a:rect b="b" l="l" r="r" t="t"/>
              <a:pathLst>
                <a:path extrusionOk="0" h="5732" w="6540">
                  <a:moveTo>
                    <a:pt x="3266" y="0"/>
                  </a:moveTo>
                  <a:cubicBezTo>
                    <a:pt x="2839" y="0"/>
                    <a:pt x="2406" y="97"/>
                    <a:pt x="1999" y="300"/>
                  </a:cubicBezTo>
                  <a:cubicBezTo>
                    <a:pt x="581" y="1005"/>
                    <a:pt x="1" y="2727"/>
                    <a:pt x="705" y="4145"/>
                  </a:cubicBezTo>
                  <a:cubicBezTo>
                    <a:pt x="1206" y="5152"/>
                    <a:pt x="2213" y="5732"/>
                    <a:pt x="3263" y="5732"/>
                  </a:cubicBezTo>
                  <a:cubicBezTo>
                    <a:pt x="3693" y="5732"/>
                    <a:pt x="4130" y="5634"/>
                    <a:pt x="4542" y="5430"/>
                  </a:cubicBezTo>
                  <a:cubicBezTo>
                    <a:pt x="5960" y="4734"/>
                    <a:pt x="6540" y="3012"/>
                    <a:pt x="5835" y="1594"/>
                  </a:cubicBezTo>
                  <a:cubicBezTo>
                    <a:pt x="5334" y="585"/>
                    <a:pt x="4318" y="0"/>
                    <a:pt x="3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47"/>
            <p:cNvSpPr/>
            <p:nvPr/>
          </p:nvSpPr>
          <p:spPr>
            <a:xfrm>
              <a:off x="490698" y="5118176"/>
              <a:ext cx="232575" cy="203566"/>
            </a:xfrm>
            <a:custGeom>
              <a:rect b="b" l="l" r="r" t="t"/>
              <a:pathLst>
                <a:path extrusionOk="0" h="6186" w="7067">
                  <a:moveTo>
                    <a:pt x="3535" y="0"/>
                  </a:moveTo>
                  <a:cubicBezTo>
                    <a:pt x="3072" y="0"/>
                    <a:pt x="2602" y="104"/>
                    <a:pt x="2159" y="323"/>
                  </a:cubicBezTo>
                  <a:cubicBezTo>
                    <a:pt x="625" y="1081"/>
                    <a:pt x="1" y="2937"/>
                    <a:pt x="768" y="4471"/>
                  </a:cubicBezTo>
                  <a:cubicBezTo>
                    <a:pt x="1307" y="5556"/>
                    <a:pt x="2402" y="6185"/>
                    <a:pt x="3541" y="6185"/>
                  </a:cubicBezTo>
                  <a:cubicBezTo>
                    <a:pt x="4003" y="6185"/>
                    <a:pt x="4473" y="6082"/>
                    <a:pt x="4916" y="5863"/>
                  </a:cubicBezTo>
                  <a:cubicBezTo>
                    <a:pt x="6442" y="5104"/>
                    <a:pt x="7066" y="3249"/>
                    <a:pt x="6308" y="1714"/>
                  </a:cubicBezTo>
                  <a:cubicBezTo>
                    <a:pt x="5768" y="629"/>
                    <a:pt x="4674" y="0"/>
                    <a:pt x="3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47"/>
            <p:cNvSpPr/>
            <p:nvPr/>
          </p:nvSpPr>
          <p:spPr>
            <a:xfrm>
              <a:off x="45623" y="4581850"/>
              <a:ext cx="142698" cy="124884"/>
            </a:xfrm>
            <a:custGeom>
              <a:rect b="b" l="l" r="r" t="t"/>
              <a:pathLst>
                <a:path extrusionOk="0" h="3795" w="4336">
                  <a:moveTo>
                    <a:pt x="2160" y="0"/>
                  </a:moveTo>
                  <a:cubicBezTo>
                    <a:pt x="1877" y="0"/>
                    <a:pt x="1590" y="64"/>
                    <a:pt x="1321" y="197"/>
                  </a:cubicBezTo>
                  <a:cubicBezTo>
                    <a:pt x="384" y="661"/>
                    <a:pt x="0" y="1803"/>
                    <a:pt x="464" y="2740"/>
                  </a:cubicBezTo>
                  <a:cubicBezTo>
                    <a:pt x="793" y="3411"/>
                    <a:pt x="1465" y="3795"/>
                    <a:pt x="2161" y="3795"/>
                  </a:cubicBezTo>
                  <a:cubicBezTo>
                    <a:pt x="2446" y="3795"/>
                    <a:pt x="2735" y="3731"/>
                    <a:pt x="3007" y="3596"/>
                  </a:cubicBezTo>
                  <a:cubicBezTo>
                    <a:pt x="3952" y="3132"/>
                    <a:pt x="4336" y="1990"/>
                    <a:pt x="3863" y="1054"/>
                  </a:cubicBezTo>
                  <a:cubicBezTo>
                    <a:pt x="3533" y="387"/>
                    <a:pt x="2859" y="0"/>
                    <a:pt x="2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47"/>
            <p:cNvSpPr/>
            <p:nvPr/>
          </p:nvSpPr>
          <p:spPr>
            <a:xfrm>
              <a:off x="307192" y="4828755"/>
              <a:ext cx="61410" cy="150914"/>
            </a:xfrm>
            <a:custGeom>
              <a:rect b="b" l="l" r="r" t="t"/>
              <a:pathLst>
                <a:path extrusionOk="0" h="4586" w="1866">
                  <a:moveTo>
                    <a:pt x="1491" y="0"/>
                  </a:moveTo>
                  <a:cubicBezTo>
                    <a:pt x="1428" y="72"/>
                    <a:pt x="1" y="1918"/>
                    <a:pt x="72" y="4586"/>
                  </a:cubicBezTo>
                  <a:lnTo>
                    <a:pt x="545" y="4577"/>
                  </a:lnTo>
                  <a:cubicBezTo>
                    <a:pt x="483" y="2088"/>
                    <a:pt x="1848" y="313"/>
                    <a:pt x="1865" y="295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47"/>
            <p:cNvSpPr/>
            <p:nvPr/>
          </p:nvSpPr>
          <p:spPr>
            <a:xfrm>
              <a:off x="239693" y="5142001"/>
              <a:ext cx="142402" cy="131235"/>
            </a:xfrm>
            <a:custGeom>
              <a:rect b="b" l="l" r="r" t="t"/>
              <a:pathLst>
                <a:path extrusionOk="0" h="3988" w="4327">
                  <a:moveTo>
                    <a:pt x="4166" y="0"/>
                  </a:moveTo>
                  <a:cubicBezTo>
                    <a:pt x="4041" y="54"/>
                    <a:pt x="1088" y="1169"/>
                    <a:pt x="0" y="3800"/>
                  </a:cubicBezTo>
                  <a:lnTo>
                    <a:pt x="437" y="3988"/>
                  </a:lnTo>
                  <a:cubicBezTo>
                    <a:pt x="1445" y="1552"/>
                    <a:pt x="4300" y="464"/>
                    <a:pt x="4327" y="446"/>
                  </a:cubicBezTo>
                  <a:lnTo>
                    <a:pt x="41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47"/>
            <p:cNvSpPr/>
            <p:nvPr/>
          </p:nvSpPr>
          <p:spPr>
            <a:xfrm>
              <a:off x="331282" y="5077470"/>
              <a:ext cx="120121" cy="105008"/>
            </a:xfrm>
            <a:custGeom>
              <a:rect b="b" l="l" r="r" t="t"/>
              <a:pathLst>
                <a:path extrusionOk="0" h="3191" w="3650">
                  <a:moveTo>
                    <a:pt x="1824" y="1"/>
                  </a:moveTo>
                  <a:cubicBezTo>
                    <a:pt x="1585" y="1"/>
                    <a:pt x="1343" y="54"/>
                    <a:pt x="1116" y="168"/>
                  </a:cubicBezTo>
                  <a:cubicBezTo>
                    <a:pt x="322" y="561"/>
                    <a:pt x="0" y="1515"/>
                    <a:pt x="393" y="2309"/>
                  </a:cubicBezTo>
                  <a:cubicBezTo>
                    <a:pt x="672" y="2867"/>
                    <a:pt x="1239" y="3190"/>
                    <a:pt x="1825" y="3190"/>
                  </a:cubicBezTo>
                  <a:cubicBezTo>
                    <a:pt x="2064" y="3190"/>
                    <a:pt x="2307" y="3136"/>
                    <a:pt x="2534" y="3023"/>
                  </a:cubicBezTo>
                  <a:cubicBezTo>
                    <a:pt x="3328" y="2630"/>
                    <a:pt x="3649" y="1676"/>
                    <a:pt x="3257" y="882"/>
                  </a:cubicBezTo>
                  <a:cubicBezTo>
                    <a:pt x="2978" y="324"/>
                    <a:pt x="2411" y="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47"/>
            <p:cNvSpPr/>
            <p:nvPr/>
          </p:nvSpPr>
          <p:spPr>
            <a:xfrm>
              <a:off x="301334" y="4758695"/>
              <a:ext cx="109821" cy="96419"/>
            </a:xfrm>
            <a:custGeom>
              <a:rect b="b" l="l" r="r" t="t"/>
              <a:pathLst>
                <a:path extrusionOk="0" h="2930" w="3337">
                  <a:moveTo>
                    <a:pt x="1673" y="1"/>
                  </a:moveTo>
                  <a:cubicBezTo>
                    <a:pt x="1452" y="1"/>
                    <a:pt x="1228" y="51"/>
                    <a:pt x="1017" y="158"/>
                  </a:cubicBezTo>
                  <a:cubicBezTo>
                    <a:pt x="295" y="515"/>
                    <a:pt x="0" y="1389"/>
                    <a:pt x="357" y="2121"/>
                  </a:cubicBezTo>
                  <a:cubicBezTo>
                    <a:pt x="616" y="2632"/>
                    <a:pt x="1130" y="2929"/>
                    <a:pt x="1665" y="2929"/>
                  </a:cubicBezTo>
                  <a:cubicBezTo>
                    <a:pt x="1885" y="2929"/>
                    <a:pt x="2109" y="2879"/>
                    <a:pt x="2320" y="2772"/>
                  </a:cubicBezTo>
                  <a:cubicBezTo>
                    <a:pt x="3043" y="2415"/>
                    <a:pt x="3337" y="1541"/>
                    <a:pt x="2980" y="818"/>
                  </a:cubicBezTo>
                  <a:cubicBezTo>
                    <a:pt x="2727" y="300"/>
                    <a:pt x="2210" y="1"/>
                    <a:pt x="1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47"/>
            <p:cNvSpPr/>
            <p:nvPr/>
          </p:nvSpPr>
          <p:spPr>
            <a:xfrm>
              <a:off x="648929" y="4671589"/>
              <a:ext cx="28533" cy="29617"/>
            </a:xfrm>
            <a:custGeom>
              <a:rect b="b" l="l" r="r" t="t"/>
              <a:pathLst>
                <a:path extrusionOk="0" h="900" w="867">
                  <a:moveTo>
                    <a:pt x="354" y="0"/>
                  </a:moveTo>
                  <a:cubicBezTo>
                    <a:pt x="309" y="0"/>
                    <a:pt x="265" y="10"/>
                    <a:pt x="224" y="30"/>
                  </a:cubicBezTo>
                  <a:cubicBezTo>
                    <a:pt x="55" y="120"/>
                    <a:pt x="1" y="378"/>
                    <a:pt x="117" y="610"/>
                  </a:cubicBezTo>
                  <a:cubicBezTo>
                    <a:pt x="206" y="789"/>
                    <a:pt x="365" y="899"/>
                    <a:pt x="514" y="899"/>
                  </a:cubicBezTo>
                  <a:cubicBezTo>
                    <a:pt x="559" y="899"/>
                    <a:pt x="602" y="889"/>
                    <a:pt x="643" y="869"/>
                  </a:cubicBezTo>
                  <a:cubicBezTo>
                    <a:pt x="822" y="780"/>
                    <a:pt x="866" y="521"/>
                    <a:pt x="759" y="289"/>
                  </a:cubicBezTo>
                  <a:cubicBezTo>
                    <a:pt x="670" y="110"/>
                    <a:pt x="506" y="0"/>
                    <a:pt x="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47"/>
            <p:cNvSpPr/>
            <p:nvPr/>
          </p:nvSpPr>
          <p:spPr>
            <a:xfrm>
              <a:off x="647777" y="5196792"/>
              <a:ext cx="28500" cy="29584"/>
            </a:xfrm>
            <a:custGeom>
              <a:rect b="b" l="l" r="r" t="t"/>
              <a:pathLst>
                <a:path extrusionOk="0" h="899" w="866">
                  <a:moveTo>
                    <a:pt x="352" y="0"/>
                  </a:moveTo>
                  <a:cubicBezTo>
                    <a:pt x="308" y="0"/>
                    <a:pt x="264" y="10"/>
                    <a:pt x="223" y="30"/>
                  </a:cubicBezTo>
                  <a:cubicBezTo>
                    <a:pt x="45" y="119"/>
                    <a:pt x="0" y="378"/>
                    <a:pt x="116" y="610"/>
                  </a:cubicBezTo>
                  <a:cubicBezTo>
                    <a:pt x="199" y="789"/>
                    <a:pt x="361" y="899"/>
                    <a:pt x="513" y="899"/>
                  </a:cubicBezTo>
                  <a:cubicBezTo>
                    <a:pt x="558" y="899"/>
                    <a:pt x="602" y="889"/>
                    <a:pt x="643" y="869"/>
                  </a:cubicBezTo>
                  <a:cubicBezTo>
                    <a:pt x="821" y="780"/>
                    <a:pt x="866" y="521"/>
                    <a:pt x="750" y="289"/>
                  </a:cubicBezTo>
                  <a:cubicBezTo>
                    <a:pt x="660" y="110"/>
                    <a:pt x="502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47"/>
            <p:cNvSpPr/>
            <p:nvPr/>
          </p:nvSpPr>
          <p:spPr>
            <a:xfrm>
              <a:off x="79389" y="4611236"/>
              <a:ext cx="16455" cy="16454"/>
            </a:xfrm>
            <a:custGeom>
              <a:rect b="b" l="l" r="r" t="t"/>
              <a:pathLst>
                <a:path extrusionOk="0" h="500" w="500">
                  <a:moveTo>
                    <a:pt x="308" y="0"/>
                  </a:moveTo>
                  <a:cubicBezTo>
                    <a:pt x="226" y="0"/>
                    <a:pt x="138" y="51"/>
                    <a:pt x="80" y="134"/>
                  </a:cubicBezTo>
                  <a:cubicBezTo>
                    <a:pt x="0" y="259"/>
                    <a:pt x="9" y="410"/>
                    <a:pt x="98" y="473"/>
                  </a:cubicBezTo>
                  <a:cubicBezTo>
                    <a:pt x="127" y="491"/>
                    <a:pt x="159" y="499"/>
                    <a:pt x="192" y="499"/>
                  </a:cubicBezTo>
                  <a:cubicBezTo>
                    <a:pt x="274" y="499"/>
                    <a:pt x="362" y="448"/>
                    <a:pt x="419" y="366"/>
                  </a:cubicBezTo>
                  <a:cubicBezTo>
                    <a:pt x="500" y="241"/>
                    <a:pt x="491" y="89"/>
                    <a:pt x="402" y="27"/>
                  </a:cubicBezTo>
                  <a:cubicBezTo>
                    <a:pt x="373" y="9"/>
                    <a:pt x="341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47"/>
            <p:cNvSpPr/>
            <p:nvPr/>
          </p:nvSpPr>
          <p:spPr>
            <a:xfrm>
              <a:off x="363270" y="4778176"/>
              <a:ext cx="19121" cy="13854"/>
            </a:xfrm>
            <a:custGeom>
              <a:rect b="b" l="l" r="r" t="t"/>
              <a:pathLst>
                <a:path extrusionOk="0" h="421" w="581">
                  <a:moveTo>
                    <a:pt x="260" y="1"/>
                  </a:moveTo>
                  <a:cubicBezTo>
                    <a:pt x="151" y="1"/>
                    <a:pt x="58" y="52"/>
                    <a:pt x="36" y="137"/>
                  </a:cubicBezTo>
                  <a:cubicBezTo>
                    <a:pt x="1" y="244"/>
                    <a:pt x="90" y="369"/>
                    <a:pt x="233" y="404"/>
                  </a:cubicBezTo>
                  <a:cubicBezTo>
                    <a:pt x="267" y="415"/>
                    <a:pt x="301" y="420"/>
                    <a:pt x="333" y="420"/>
                  </a:cubicBezTo>
                  <a:cubicBezTo>
                    <a:pt x="437" y="420"/>
                    <a:pt x="525" y="368"/>
                    <a:pt x="545" y="280"/>
                  </a:cubicBezTo>
                  <a:cubicBezTo>
                    <a:pt x="581" y="173"/>
                    <a:pt x="491" y="57"/>
                    <a:pt x="349" y="12"/>
                  </a:cubicBezTo>
                  <a:cubicBezTo>
                    <a:pt x="319" y="5"/>
                    <a:pt x="289" y="1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47"/>
            <p:cNvSpPr/>
            <p:nvPr/>
          </p:nvSpPr>
          <p:spPr>
            <a:xfrm>
              <a:off x="377389" y="5120908"/>
              <a:ext cx="19088" cy="13854"/>
            </a:xfrm>
            <a:custGeom>
              <a:rect b="b" l="l" r="r" t="t"/>
              <a:pathLst>
                <a:path extrusionOk="0" h="421" w="580">
                  <a:moveTo>
                    <a:pt x="247" y="1"/>
                  </a:moveTo>
                  <a:cubicBezTo>
                    <a:pt x="143" y="1"/>
                    <a:pt x="56" y="51"/>
                    <a:pt x="36" y="133"/>
                  </a:cubicBezTo>
                  <a:cubicBezTo>
                    <a:pt x="0" y="240"/>
                    <a:pt x="89" y="365"/>
                    <a:pt x="232" y="409"/>
                  </a:cubicBezTo>
                  <a:cubicBezTo>
                    <a:pt x="262" y="417"/>
                    <a:pt x="292" y="420"/>
                    <a:pt x="320" y="420"/>
                  </a:cubicBezTo>
                  <a:cubicBezTo>
                    <a:pt x="429" y="420"/>
                    <a:pt x="523" y="369"/>
                    <a:pt x="544" y="284"/>
                  </a:cubicBezTo>
                  <a:cubicBezTo>
                    <a:pt x="580" y="177"/>
                    <a:pt x="491" y="52"/>
                    <a:pt x="348" y="17"/>
                  </a:cubicBezTo>
                  <a:cubicBezTo>
                    <a:pt x="314" y="6"/>
                    <a:pt x="279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47"/>
            <p:cNvSpPr/>
            <p:nvPr/>
          </p:nvSpPr>
          <p:spPr>
            <a:xfrm>
              <a:off x="8381858" y="3584917"/>
              <a:ext cx="697429" cy="1014308"/>
            </a:xfrm>
            <a:custGeom>
              <a:rect b="b" l="l" r="r" t="t"/>
              <a:pathLst>
                <a:path extrusionOk="0" h="30823" w="21192">
                  <a:moveTo>
                    <a:pt x="10710" y="0"/>
                  </a:moveTo>
                  <a:cubicBezTo>
                    <a:pt x="10516" y="0"/>
                    <a:pt x="10322" y="6"/>
                    <a:pt x="10126" y="18"/>
                  </a:cubicBezTo>
                  <a:cubicBezTo>
                    <a:pt x="4131" y="384"/>
                    <a:pt x="0" y="6182"/>
                    <a:pt x="1615" y="11972"/>
                  </a:cubicBezTo>
                  <a:lnTo>
                    <a:pt x="6682" y="30126"/>
                  </a:lnTo>
                  <a:lnTo>
                    <a:pt x="15764" y="30822"/>
                  </a:lnTo>
                  <a:lnTo>
                    <a:pt x="19921" y="11410"/>
                  </a:lnTo>
                  <a:cubicBezTo>
                    <a:pt x="21191" y="5500"/>
                    <a:pt x="16654" y="0"/>
                    <a:pt x="10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47"/>
            <p:cNvSpPr/>
            <p:nvPr/>
          </p:nvSpPr>
          <p:spPr>
            <a:xfrm>
              <a:off x="8739162" y="3828564"/>
              <a:ext cx="3554" cy="788266"/>
            </a:xfrm>
            <a:custGeom>
              <a:rect b="b" l="l" r="r" t="t"/>
              <a:pathLst>
                <a:path extrusionOk="0" h="23954" w="108">
                  <a:moveTo>
                    <a:pt x="0" y="1"/>
                  </a:moveTo>
                  <a:lnTo>
                    <a:pt x="107" y="23953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47"/>
            <p:cNvSpPr/>
            <p:nvPr/>
          </p:nvSpPr>
          <p:spPr>
            <a:xfrm>
              <a:off x="8731230" y="3828268"/>
              <a:ext cx="19121" cy="788562"/>
            </a:xfrm>
            <a:custGeom>
              <a:rect b="b" l="l" r="r" t="t"/>
              <a:pathLst>
                <a:path extrusionOk="0" h="23963" w="581">
                  <a:moveTo>
                    <a:pt x="473" y="1"/>
                  </a:moveTo>
                  <a:lnTo>
                    <a:pt x="0" y="10"/>
                  </a:lnTo>
                  <a:lnTo>
                    <a:pt x="108" y="23962"/>
                  </a:lnTo>
                  <a:lnTo>
                    <a:pt x="580" y="23962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47"/>
            <p:cNvSpPr/>
            <p:nvPr/>
          </p:nvSpPr>
          <p:spPr>
            <a:xfrm>
              <a:off x="8597056" y="3980334"/>
              <a:ext cx="283947" cy="157693"/>
            </a:xfrm>
            <a:custGeom>
              <a:rect b="b" l="l" r="r" t="t"/>
              <a:pathLst>
                <a:path extrusionOk="0" h="4792" w="8628">
                  <a:moveTo>
                    <a:pt x="8279" y="1"/>
                  </a:moveTo>
                  <a:lnTo>
                    <a:pt x="4381" y="4113"/>
                  </a:lnTo>
                  <a:lnTo>
                    <a:pt x="340" y="72"/>
                  </a:lnTo>
                  <a:lnTo>
                    <a:pt x="1" y="411"/>
                  </a:lnTo>
                  <a:lnTo>
                    <a:pt x="4390" y="4791"/>
                  </a:lnTo>
                  <a:lnTo>
                    <a:pt x="8627" y="33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47"/>
            <p:cNvSpPr/>
            <p:nvPr/>
          </p:nvSpPr>
          <p:spPr>
            <a:xfrm>
              <a:off x="8644611" y="4242508"/>
              <a:ext cx="190582" cy="109516"/>
            </a:xfrm>
            <a:custGeom>
              <a:rect b="b" l="l" r="r" t="t"/>
              <a:pathLst>
                <a:path extrusionOk="0" h="3328" w="5791">
                  <a:moveTo>
                    <a:pt x="5443" y="0"/>
                  </a:moveTo>
                  <a:lnTo>
                    <a:pt x="2936" y="2650"/>
                  </a:lnTo>
                  <a:lnTo>
                    <a:pt x="340" y="54"/>
                  </a:lnTo>
                  <a:lnTo>
                    <a:pt x="1" y="384"/>
                  </a:lnTo>
                  <a:lnTo>
                    <a:pt x="2945" y="3328"/>
                  </a:lnTo>
                  <a:lnTo>
                    <a:pt x="5791" y="330"/>
                  </a:lnTo>
                  <a:lnTo>
                    <a:pt x="5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47"/>
            <p:cNvSpPr/>
            <p:nvPr/>
          </p:nvSpPr>
          <p:spPr>
            <a:xfrm>
              <a:off x="7764520" y="4026970"/>
              <a:ext cx="1131841" cy="1070909"/>
            </a:xfrm>
            <a:custGeom>
              <a:rect b="b" l="l" r="r" t="t"/>
              <a:pathLst>
                <a:path extrusionOk="0" h="32543" w="34392">
                  <a:moveTo>
                    <a:pt x="7621" y="0"/>
                  </a:moveTo>
                  <a:cubicBezTo>
                    <a:pt x="6025" y="0"/>
                    <a:pt x="4414" y="584"/>
                    <a:pt x="3132" y="1792"/>
                  </a:cubicBezTo>
                  <a:lnTo>
                    <a:pt x="2989" y="1926"/>
                  </a:lnTo>
                  <a:cubicBezTo>
                    <a:pt x="1" y="4745"/>
                    <a:pt x="447" y="9616"/>
                    <a:pt x="3899" y="11846"/>
                  </a:cubicBezTo>
                  <a:lnTo>
                    <a:pt x="7923" y="14442"/>
                  </a:lnTo>
                  <a:cubicBezTo>
                    <a:pt x="6147" y="16859"/>
                    <a:pt x="7298" y="20312"/>
                    <a:pt x="10171" y="21168"/>
                  </a:cubicBezTo>
                  <a:lnTo>
                    <a:pt x="17629" y="23613"/>
                  </a:lnTo>
                  <a:cubicBezTo>
                    <a:pt x="15737" y="26209"/>
                    <a:pt x="17102" y="29893"/>
                    <a:pt x="20225" y="30625"/>
                  </a:cubicBezTo>
                  <a:lnTo>
                    <a:pt x="28334" y="32543"/>
                  </a:lnTo>
                  <a:lnTo>
                    <a:pt x="34391" y="26191"/>
                  </a:lnTo>
                  <a:lnTo>
                    <a:pt x="32438" y="17698"/>
                  </a:lnTo>
                  <a:cubicBezTo>
                    <a:pt x="31944" y="15556"/>
                    <a:pt x="30053" y="14212"/>
                    <a:pt x="28058" y="14212"/>
                  </a:cubicBezTo>
                  <a:cubicBezTo>
                    <a:pt x="27278" y="14212"/>
                    <a:pt x="26482" y="14417"/>
                    <a:pt x="25747" y="14861"/>
                  </a:cubicBezTo>
                  <a:lnTo>
                    <a:pt x="25524" y="14995"/>
                  </a:lnTo>
                  <a:lnTo>
                    <a:pt x="22625" y="8331"/>
                  </a:lnTo>
                  <a:cubicBezTo>
                    <a:pt x="21901" y="6659"/>
                    <a:pt x="20289" y="5711"/>
                    <a:pt x="18632" y="5711"/>
                  </a:cubicBezTo>
                  <a:cubicBezTo>
                    <a:pt x="17734" y="5711"/>
                    <a:pt x="16822" y="5990"/>
                    <a:pt x="16032" y="6582"/>
                  </a:cubicBezTo>
                  <a:lnTo>
                    <a:pt x="15729" y="6814"/>
                  </a:lnTo>
                  <a:cubicBezTo>
                    <a:pt x="15729" y="6814"/>
                    <a:pt x="14453" y="4959"/>
                    <a:pt x="12981" y="2818"/>
                  </a:cubicBezTo>
                  <a:cubicBezTo>
                    <a:pt x="11710" y="969"/>
                    <a:pt x="9678" y="0"/>
                    <a:pt x="7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47"/>
            <p:cNvSpPr/>
            <p:nvPr/>
          </p:nvSpPr>
          <p:spPr>
            <a:xfrm>
              <a:off x="7985786" y="4161753"/>
              <a:ext cx="855857" cy="817324"/>
            </a:xfrm>
            <a:custGeom>
              <a:rect b="b" l="l" r="r" t="t"/>
              <a:pathLst>
                <a:path extrusionOk="0" h="24837" w="26006">
                  <a:moveTo>
                    <a:pt x="1" y="1"/>
                  </a:moveTo>
                  <a:lnTo>
                    <a:pt x="26006" y="24837"/>
                  </a:lnTo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47"/>
            <p:cNvSpPr/>
            <p:nvPr/>
          </p:nvSpPr>
          <p:spPr>
            <a:xfrm>
              <a:off x="7989131" y="4225073"/>
              <a:ext cx="866718" cy="828479"/>
            </a:xfrm>
            <a:custGeom>
              <a:rect b="b" l="l" r="r" t="t"/>
              <a:pathLst>
                <a:path extrusionOk="0" h="25176" w="26336">
                  <a:moveTo>
                    <a:pt x="330" y="0"/>
                  </a:moveTo>
                  <a:lnTo>
                    <a:pt x="0" y="348"/>
                  </a:lnTo>
                  <a:lnTo>
                    <a:pt x="26005" y="25175"/>
                  </a:lnTo>
                  <a:lnTo>
                    <a:pt x="26335" y="2482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47"/>
            <p:cNvSpPr/>
            <p:nvPr/>
          </p:nvSpPr>
          <p:spPr>
            <a:xfrm>
              <a:off x="8202848" y="4396817"/>
              <a:ext cx="327389" cy="347898"/>
            </a:xfrm>
            <a:custGeom>
              <a:rect b="b" l="l" r="r" t="t"/>
              <a:pathLst>
                <a:path extrusionOk="0" h="10572" w="9948">
                  <a:moveTo>
                    <a:pt x="5478" y="0"/>
                  </a:moveTo>
                  <a:lnTo>
                    <a:pt x="5032" y="179"/>
                  </a:lnTo>
                  <a:lnTo>
                    <a:pt x="9038" y="9635"/>
                  </a:lnTo>
                  <a:lnTo>
                    <a:pt x="9038" y="9635"/>
                  </a:lnTo>
                  <a:lnTo>
                    <a:pt x="197" y="5665"/>
                  </a:lnTo>
                  <a:lnTo>
                    <a:pt x="1" y="6093"/>
                  </a:lnTo>
                  <a:lnTo>
                    <a:pt x="9948" y="10572"/>
                  </a:lnTo>
                  <a:lnTo>
                    <a:pt x="9948" y="10572"/>
                  </a:lnTo>
                  <a:lnTo>
                    <a:pt x="5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47"/>
            <p:cNvSpPr/>
            <p:nvPr/>
          </p:nvSpPr>
          <p:spPr>
            <a:xfrm>
              <a:off x="8495167" y="4648224"/>
              <a:ext cx="320346" cy="305908"/>
            </a:xfrm>
            <a:custGeom>
              <a:rect b="b" l="l" r="r" t="t"/>
              <a:pathLst>
                <a:path extrusionOk="0" h="9296" w="9734">
                  <a:moveTo>
                    <a:pt x="6139" y="0"/>
                  </a:moveTo>
                  <a:lnTo>
                    <a:pt x="1" y="5941"/>
                  </a:lnTo>
                  <a:lnTo>
                    <a:pt x="9734" y="9296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47"/>
            <p:cNvSpPr/>
            <p:nvPr/>
          </p:nvSpPr>
          <p:spPr>
            <a:xfrm>
              <a:off x="6844171" y="5019816"/>
              <a:ext cx="519550" cy="501806"/>
            </a:xfrm>
            <a:custGeom>
              <a:rect b="b" l="l" r="r" t="t"/>
              <a:pathLst>
                <a:path extrusionOk="0" h="15249" w="15787">
                  <a:moveTo>
                    <a:pt x="4044" y="0"/>
                  </a:moveTo>
                  <a:cubicBezTo>
                    <a:pt x="1835" y="0"/>
                    <a:pt x="1" y="2171"/>
                    <a:pt x="692" y="4534"/>
                  </a:cubicBezTo>
                  <a:cubicBezTo>
                    <a:pt x="2078" y="9271"/>
                    <a:pt x="5794" y="15248"/>
                    <a:pt x="15676" y="15248"/>
                  </a:cubicBezTo>
                  <a:cubicBezTo>
                    <a:pt x="15713" y="15248"/>
                    <a:pt x="15749" y="15248"/>
                    <a:pt x="15786" y="15248"/>
                  </a:cubicBezTo>
                  <a:cubicBezTo>
                    <a:pt x="15786" y="15248"/>
                    <a:pt x="15554" y="4561"/>
                    <a:pt x="5402" y="279"/>
                  </a:cubicBezTo>
                  <a:cubicBezTo>
                    <a:pt x="4946" y="88"/>
                    <a:pt x="4487" y="0"/>
                    <a:pt x="40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47"/>
            <p:cNvSpPr/>
            <p:nvPr/>
          </p:nvSpPr>
          <p:spPr>
            <a:xfrm>
              <a:off x="7027513" y="5166353"/>
              <a:ext cx="339434" cy="355236"/>
            </a:xfrm>
            <a:custGeom>
              <a:rect b="b" l="l" r="r" t="t"/>
              <a:pathLst>
                <a:path extrusionOk="0" h="10795" w="10314">
                  <a:moveTo>
                    <a:pt x="1" y="1"/>
                  </a:moveTo>
                  <a:lnTo>
                    <a:pt x="10215" y="10795"/>
                  </a:lnTo>
                  <a:cubicBezTo>
                    <a:pt x="10313" y="10608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47"/>
            <p:cNvSpPr/>
            <p:nvPr/>
          </p:nvSpPr>
          <p:spPr>
            <a:xfrm>
              <a:off x="7021951" y="5161088"/>
              <a:ext cx="353519" cy="364319"/>
            </a:xfrm>
            <a:custGeom>
              <a:rect b="b" l="l" r="r" t="t"/>
              <a:pathLst>
                <a:path extrusionOk="0" h="11071" w="10742">
                  <a:moveTo>
                    <a:pt x="10165" y="11036"/>
                  </a:moveTo>
                  <a:cubicBezTo>
                    <a:pt x="10167" y="11039"/>
                    <a:pt x="10169" y="11042"/>
                    <a:pt x="10170" y="11044"/>
                  </a:cubicBezTo>
                  <a:cubicBezTo>
                    <a:pt x="10169" y="11042"/>
                    <a:pt x="10167" y="11039"/>
                    <a:pt x="10165" y="11036"/>
                  </a:cubicBezTo>
                  <a:close/>
                  <a:moveTo>
                    <a:pt x="339" y="0"/>
                  </a:moveTo>
                  <a:lnTo>
                    <a:pt x="0" y="330"/>
                  </a:lnTo>
                  <a:cubicBezTo>
                    <a:pt x="3921" y="4357"/>
                    <a:pt x="9844" y="10511"/>
                    <a:pt x="10165" y="11036"/>
                  </a:cubicBezTo>
                  <a:lnTo>
                    <a:pt x="10165" y="11036"/>
                  </a:lnTo>
                  <a:cubicBezTo>
                    <a:pt x="10148" y="11003"/>
                    <a:pt x="10130" y="10929"/>
                    <a:pt x="10179" y="10848"/>
                  </a:cubicBezTo>
                  <a:lnTo>
                    <a:pt x="10598" y="11071"/>
                  </a:lnTo>
                  <a:cubicBezTo>
                    <a:pt x="10705" y="10857"/>
                    <a:pt x="10741" y="10794"/>
                    <a:pt x="5487" y="5326"/>
                  </a:cubicBezTo>
                  <a:cubicBezTo>
                    <a:pt x="2944" y="2676"/>
                    <a:pt x="366" y="27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47"/>
            <p:cNvSpPr/>
            <p:nvPr/>
          </p:nvSpPr>
          <p:spPr>
            <a:xfrm>
              <a:off x="7377477" y="4621306"/>
              <a:ext cx="470383" cy="657821"/>
            </a:xfrm>
            <a:custGeom>
              <a:rect b="b" l="l" r="r" t="t"/>
              <a:pathLst>
                <a:path extrusionOk="0" h="19990" w="14293">
                  <a:moveTo>
                    <a:pt x="5942" y="0"/>
                  </a:moveTo>
                  <a:cubicBezTo>
                    <a:pt x="4594" y="0"/>
                    <a:pt x="3247" y="758"/>
                    <a:pt x="2659" y="2219"/>
                  </a:cubicBezTo>
                  <a:cubicBezTo>
                    <a:pt x="794" y="6813"/>
                    <a:pt x="1" y="13834"/>
                    <a:pt x="7851" y="19989"/>
                  </a:cubicBezTo>
                  <a:cubicBezTo>
                    <a:pt x="7851" y="19989"/>
                    <a:pt x="14292" y="11461"/>
                    <a:pt x="8984" y="1799"/>
                  </a:cubicBezTo>
                  <a:cubicBezTo>
                    <a:pt x="8316" y="588"/>
                    <a:pt x="7129" y="0"/>
                    <a:pt x="5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47"/>
            <p:cNvSpPr/>
            <p:nvPr/>
          </p:nvSpPr>
          <p:spPr>
            <a:xfrm>
              <a:off x="7592380" y="4791767"/>
              <a:ext cx="49957" cy="487360"/>
            </a:xfrm>
            <a:custGeom>
              <a:rect b="b" l="l" r="r" t="t"/>
              <a:pathLst>
                <a:path extrusionOk="0" h="14810" w="1518">
                  <a:moveTo>
                    <a:pt x="1" y="0"/>
                  </a:moveTo>
                  <a:lnTo>
                    <a:pt x="1321" y="14809"/>
                  </a:lnTo>
                  <a:cubicBezTo>
                    <a:pt x="1517" y="14720"/>
                    <a:pt x="1" y="6"/>
                    <a:pt x="1" y="0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47"/>
            <p:cNvSpPr/>
            <p:nvPr/>
          </p:nvSpPr>
          <p:spPr>
            <a:xfrm>
              <a:off x="7584448" y="4790878"/>
              <a:ext cx="63747" cy="495291"/>
            </a:xfrm>
            <a:custGeom>
              <a:rect b="b" l="l" r="r" t="t"/>
              <a:pathLst>
                <a:path extrusionOk="0" h="15051" w="1937">
                  <a:moveTo>
                    <a:pt x="1340" y="14754"/>
                  </a:moveTo>
                  <a:cubicBezTo>
                    <a:pt x="1339" y="14758"/>
                    <a:pt x="1339" y="14762"/>
                    <a:pt x="1339" y="14765"/>
                  </a:cubicBezTo>
                  <a:cubicBezTo>
                    <a:pt x="1340" y="14761"/>
                    <a:pt x="1340" y="14758"/>
                    <a:pt x="1340" y="14754"/>
                  </a:cubicBezTo>
                  <a:close/>
                  <a:moveTo>
                    <a:pt x="474" y="1"/>
                  </a:moveTo>
                  <a:lnTo>
                    <a:pt x="1" y="54"/>
                  </a:lnTo>
                  <a:cubicBezTo>
                    <a:pt x="577" y="5647"/>
                    <a:pt x="1408" y="14128"/>
                    <a:pt x="1340" y="14754"/>
                  </a:cubicBezTo>
                  <a:lnTo>
                    <a:pt x="1340" y="14754"/>
                  </a:lnTo>
                  <a:cubicBezTo>
                    <a:pt x="1348" y="14720"/>
                    <a:pt x="1385" y="14653"/>
                    <a:pt x="1464" y="14613"/>
                  </a:cubicBezTo>
                  <a:lnTo>
                    <a:pt x="1660" y="15050"/>
                  </a:lnTo>
                  <a:cubicBezTo>
                    <a:pt x="1874" y="14952"/>
                    <a:pt x="1937" y="14925"/>
                    <a:pt x="1214" y="7378"/>
                  </a:cubicBezTo>
                  <a:cubicBezTo>
                    <a:pt x="857" y="3730"/>
                    <a:pt x="483" y="36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47"/>
            <p:cNvSpPr/>
            <p:nvPr/>
          </p:nvSpPr>
          <p:spPr>
            <a:xfrm>
              <a:off x="7158461" y="4355150"/>
              <a:ext cx="2104496" cy="981795"/>
            </a:xfrm>
            <a:custGeom>
              <a:rect b="b" l="l" r="r" t="t"/>
              <a:pathLst>
                <a:path extrusionOk="0" h="29835" w="63947">
                  <a:moveTo>
                    <a:pt x="49339" y="1"/>
                  </a:moveTo>
                  <a:cubicBezTo>
                    <a:pt x="41916" y="1"/>
                    <a:pt x="34964" y="4051"/>
                    <a:pt x="31358" y="10735"/>
                  </a:cubicBezTo>
                  <a:lnTo>
                    <a:pt x="29823" y="13563"/>
                  </a:lnTo>
                  <a:cubicBezTo>
                    <a:pt x="28137" y="16694"/>
                    <a:pt x="25693" y="19272"/>
                    <a:pt x="22785" y="21119"/>
                  </a:cubicBezTo>
                  <a:cubicBezTo>
                    <a:pt x="19876" y="22957"/>
                    <a:pt x="16504" y="24072"/>
                    <a:pt x="12954" y="24268"/>
                  </a:cubicBezTo>
                  <a:cubicBezTo>
                    <a:pt x="8047" y="24527"/>
                    <a:pt x="3480" y="26543"/>
                    <a:pt x="0" y="29835"/>
                  </a:cubicBezTo>
                  <a:lnTo>
                    <a:pt x="63946" y="29835"/>
                  </a:lnTo>
                  <a:lnTo>
                    <a:pt x="63946" y="2117"/>
                  </a:lnTo>
                  <a:lnTo>
                    <a:pt x="52652" y="271"/>
                  </a:lnTo>
                  <a:cubicBezTo>
                    <a:pt x="51544" y="89"/>
                    <a:pt x="50437" y="1"/>
                    <a:pt x="49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47"/>
            <p:cNvSpPr/>
            <p:nvPr/>
          </p:nvSpPr>
          <p:spPr>
            <a:xfrm>
              <a:off x="8212437" y="5100110"/>
              <a:ext cx="707302" cy="413878"/>
            </a:xfrm>
            <a:custGeom>
              <a:rect b="b" l="l" r="r" t="t"/>
              <a:pathLst>
                <a:path extrusionOk="0" h="12577" w="21492">
                  <a:moveTo>
                    <a:pt x="1531" y="1"/>
                  </a:moveTo>
                  <a:cubicBezTo>
                    <a:pt x="605" y="1"/>
                    <a:pt x="52" y="79"/>
                    <a:pt x="1" y="87"/>
                  </a:cubicBezTo>
                  <a:lnTo>
                    <a:pt x="72" y="559"/>
                  </a:lnTo>
                  <a:cubicBezTo>
                    <a:pt x="83" y="556"/>
                    <a:pt x="613" y="479"/>
                    <a:pt x="1520" y="479"/>
                  </a:cubicBezTo>
                  <a:cubicBezTo>
                    <a:pt x="2815" y="479"/>
                    <a:pt x="4879" y="635"/>
                    <a:pt x="7298" y="1380"/>
                  </a:cubicBezTo>
                  <a:cubicBezTo>
                    <a:pt x="11099" y="2540"/>
                    <a:pt x="16567" y="5421"/>
                    <a:pt x="21090" y="12576"/>
                  </a:cubicBezTo>
                  <a:lnTo>
                    <a:pt x="21492" y="12317"/>
                  </a:lnTo>
                  <a:cubicBezTo>
                    <a:pt x="16889" y="5038"/>
                    <a:pt x="11295" y="2094"/>
                    <a:pt x="7414" y="916"/>
                  </a:cubicBezTo>
                  <a:cubicBezTo>
                    <a:pt x="4938" y="161"/>
                    <a:pt x="2854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47"/>
            <p:cNvSpPr/>
            <p:nvPr/>
          </p:nvSpPr>
          <p:spPr>
            <a:xfrm>
              <a:off x="8787309" y="4957325"/>
              <a:ext cx="183802" cy="398411"/>
            </a:xfrm>
            <a:custGeom>
              <a:rect b="b" l="l" r="r" t="t"/>
              <a:pathLst>
                <a:path extrusionOk="0" h="12107" w="5585">
                  <a:moveTo>
                    <a:pt x="5210" y="1"/>
                  </a:moveTo>
                  <a:lnTo>
                    <a:pt x="4737" y="28"/>
                  </a:lnTo>
                  <a:cubicBezTo>
                    <a:pt x="4746" y="108"/>
                    <a:pt x="5094" y="8217"/>
                    <a:pt x="0" y="11714"/>
                  </a:cubicBezTo>
                  <a:lnTo>
                    <a:pt x="268" y="12107"/>
                  </a:lnTo>
                  <a:cubicBezTo>
                    <a:pt x="5585" y="8458"/>
                    <a:pt x="5219" y="90"/>
                    <a:pt x="5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47"/>
            <p:cNvSpPr/>
            <p:nvPr/>
          </p:nvSpPr>
          <p:spPr>
            <a:xfrm>
              <a:off x="8498129" y="4722760"/>
              <a:ext cx="188212" cy="467122"/>
            </a:xfrm>
            <a:custGeom>
              <a:rect b="b" l="l" r="r" t="t"/>
              <a:pathLst>
                <a:path extrusionOk="0" h="14195" w="5719">
                  <a:moveTo>
                    <a:pt x="348" y="1"/>
                  </a:moveTo>
                  <a:lnTo>
                    <a:pt x="0" y="322"/>
                  </a:lnTo>
                  <a:cubicBezTo>
                    <a:pt x="54" y="385"/>
                    <a:pt x="5183" y="6023"/>
                    <a:pt x="2507" y="14043"/>
                  </a:cubicBezTo>
                  <a:lnTo>
                    <a:pt x="2953" y="14194"/>
                  </a:lnTo>
                  <a:cubicBezTo>
                    <a:pt x="5719" y="5898"/>
                    <a:pt x="402" y="54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47"/>
            <p:cNvSpPr/>
            <p:nvPr/>
          </p:nvSpPr>
          <p:spPr>
            <a:xfrm>
              <a:off x="8413550" y="4603602"/>
              <a:ext cx="191174" cy="191423"/>
            </a:xfrm>
            <a:custGeom>
              <a:rect b="b" l="l" r="r" t="t"/>
              <a:pathLst>
                <a:path extrusionOk="0" h="5817" w="5809">
                  <a:moveTo>
                    <a:pt x="2900" y="0"/>
                  </a:moveTo>
                  <a:cubicBezTo>
                    <a:pt x="1303" y="0"/>
                    <a:pt x="1" y="1303"/>
                    <a:pt x="1" y="2908"/>
                  </a:cubicBezTo>
                  <a:cubicBezTo>
                    <a:pt x="1" y="4514"/>
                    <a:pt x="1303" y="5817"/>
                    <a:pt x="2900" y="5817"/>
                  </a:cubicBezTo>
                  <a:cubicBezTo>
                    <a:pt x="4506" y="5817"/>
                    <a:pt x="5808" y="4514"/>
                    <a:pt x="5808" y="2908"/>
                  </a:cubicBezTo>
                  <a:cubicBezTo>
                    <a:pt x="5808" y="1303"/>
                    <a:pt x="4506" y="0"/>
                    <a:pt x="2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47"/>
            <p:cNvSpPr/>
            <p:nvPr/>
          </p:nvSpPr>
          <p:spPr>
            <a:xfrm>
              <a:off x="8856881" y="4843136"/>
              <a:ext cx="206741" cy="206429"/>
            </a:xfrm>
            <a:custGeom>
              <a:rect b="b" l="l" r="r" t="t"/>
              <a:pathLst>
                <a:path extrusionOk="0" h="6273" w="6282">
                  <a:moveTo>
                    <a:pt x="3141" y="1"/>
                  </a:moveTo>
                  <a:cubicBezTo>
                    <a:pt x="1401" y="1"/>
                    <a:pt x="1" y="1401"/>
                    <a:pt x="1" y="3141"/>
                  </a:cubicBezTo>
                  <a:cubicBezTo>
                    <a:pt x="1" y="4871"/>
                    <a:pt x="1401" y="6272"/>
                    <a:pt x="3141" y="6272"/>
                  </a:cubicBezTo>
                  <a:cubicBezTo>
                    <a:pt x="4872" y="6272"/>
                    <a:pt x="6281" y="4871"/>
                    <a:pt x="6281" y="3141"/>
                  </a:cubicBezTo>
                  <a:cubicBezTo>
                    <a:pt x="6281" y="1401"/>
                    <a:pt x="4872" y="1"/>
                    <a:pt x="31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47"/>
            <p:cNvSpPr/>
            <p:nvPr/>
          </p:nvSpPr>
          <p:spPr>
            <a:xfrm>
              <a:off x="8152574" y="5068289"/>
              <a:ext cx="126835" cy="126858"/>
            </a:xfrm>
            <a:custGeom>
              <a:rect b="b" l="l" r="r" t="t"/>
              <a:pathLst>
                <a:path extrusionOk="0" h="3855" w="3854">
                  <a:moveTo>
                    <a:pt x="1927" y="1"/>
                  </a:moveTo>
                  <a:cubicBezTo>
                    <a:pt x="865" y="1"/>
                    <a:pt x="0" y="866"/>
                    <a:pt x="0" y="1928"/>
                  </a:cubicBezTo>
                  <a:cubicBezTo>
                    <a:pt x="0" y="2998"/>
                    <a:pt x="865" y="3855"/>
                    <a:pt x="1927" y="3855"/>
                  </a:cubicBezTo>
                  <a:cubicBezTo>
                    <a:pt x="2989" y="3855"/>
                    <a:pt x="3854" y="2998"/>
                    <a:pt x="3854" y="1928"/>
                  </a:cubicBezTo>
                  <a:cubicBezTo>
                    <a:pt x="3854" y="866"/>
                    <a:pt x="2989" y="1"/>
                    <a:pt x="1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47"/>
            <p:cNvSpPr/>
            <p:nvPr/>
          </p:nvSpPr>
          <p:spPr>
            <a:xfrm>
              <a:off x="8491646" y="4990792"/>
              <a:ext cx="122754" cy="117480"/>
            </a:xfrm>
            <a:custGeom>
              <a:rect b="b" l="l" r="r" t="t"/>
              <a:pathLst>
                <a:path extrusionOk="0" h="3570" w="3730">
                  <a:moveTo>
                    <a:pt x="429" y="1"/>
                  </a:moveTo>
                  <a:lnTo>
                    <a:pt x="1" y="206"/>
                  </a:lnTo>
                  <a:cubicBezTo>
                    <a:pt x="45" y="295"/>
                    <a:pt x="1071" y="2427"/>
                    <a:pt x="3525" y="3569"/>
                  </a:cubicBezTo>
                  <a:lnTo>
                    <a:pt x="3730" y="3132"/>
                  </a:lnTo>
                  <a:cubicBezTo>
                    <a:pt x="1437" y="2071"/>
                    <a:pt x="438" y="19"/>
                    <a:pt x="429" y="1"/>
                  </a:cubicBezTo>
                  <a:close/>
                </a:path>
              </a:pathLst>
            </a:custGeom>
            <a:solidFill>
              <a:srgbClr val="0022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47"/>
            <p:cNvSpPr/>
            <p:nvPr/>
          </p:nvSpPr>
          <p:spPr>
            <a:xfrm>
              <a:off x="8774968" y="5120546"/>
              <a:ext cx="74015" cy="180893"/>
            </a:xfrm>
            <a:custGeom>
              <a:rect b="b" l="l" r="r" t="t"/>
              <a:pathLst>
                <a:path extrusionOk="0" h="5497" w="2249">
                  <a:moveTo>
                    <a:pt x="322" y="1"/>
                  </a:moveTo>
                  <a:cubicBezTo>
                    <a:pt x="313" y="135"/>
                    <a:pt x="1" y="3320"/>
                    <a:pt x="1892" y="5496"/>
                  </a:cubicBezTo>
                  <a:lnTo>
                    <a:pt x="2249" y="5184"/>
                  </a:lnTo>
                  <a:cubicBezTo>
                    <a:pt x="491" y="3159"/>
                    <a:pt x="795" y="81"/>
                    <a:pt x="795" y="46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47"/>
            <p:cNvSpPr/>
            <p:nvPr/>
          </p:nvSpPr>
          <p:spPr>
            <a:xfrm>
              <a:off x="8727709" y="5048347"/>
              <a:ext cx="106595" cy="106587"/>
            </a:xfrm>
            <a:custGeom>
              <a:rect b="b" l="l" r="r" t="t"/>
              <a:pathLst>
                <a:path extrusionOk="0" h="3239" w="3239">
                  <a:moveTo>
                    <a:pt x="1624" y="0"/>
                  </a:moveTo>
                  <a:cubicBezTo>
                    <a:pt x="723" y="0"/>
                    <a:pt x="0" y="723"/>
                    <a:pt x="0" y="1624"/>
                  </a:cubicBezTo>
                  <a:cubicBezTo>
                    <a:pt x="0" y="2516"/>
                    <a:pt x="723" y="3239"/>
                    <a:pt x="1624" y="3239"/>
                  </a:cubicBezTo>
                  <a:cubicBezTo>
                    <a:pt x="2516" y="3239"/>
                    <a:pt x="3239" y="2516"/>
                    <a:pt x="3239" y="1624"/>
                  </a:cubicBezTo>
                  <a:cubicBezTo>
                    <a:pt x="3239" y="723"/>
                    <a:pt x="2516" y="0"/>
                    <a:pt x="16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47"/>
            <p:cNvSpPr/>
            <p:nvPr/>
          </p:nvSpPr>
          <p:spPr>
            <a:xfrm>
              <a:off x="8422962" y="4938831"/>
              <a:ext cx="97809" cy="97801"/>
            </a:xfrm>
            <a:custGeom>
              <a:rect b="b" l="l" r="r" t="t"/>
              <a:pathLst>
                <a:path extrusionOk="0" h="2972" w="2972">
                  <a:moveTo>
                    <a:pt x="1481" y="1"/>
                  </a:moveTo>
                  <a:cubicBezTo>
                    <a:pt x="661" y="1"/>
                    <a:pt x="0" y="670"/>
                    <a:pt x="0" y="1491"/>
                  </a:cubicBezTo>
                  <a:cubicBezTo>
                    <a:pt x="0" y="2302"/>
                    <a:pt x="661" y="2972"/>
                    <a:pt x="1481" y="2972"/>
                  </a:cubicBezTo>
                  <a:cubicBezTo>
                    <a:pt x="2302" y="2972"/>
                    <a:pt x="2971" y="2302"/>
                    <a:pt x="2971" y="1491"/>
                  </a:cubicBezTo>
                  <a:cubicBezTo>
                    <a:pt x="2971" y="670"/>
                    <a:pt x="2302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47"/>
            <p:cNvSpPr/>
            <p:nvPr/>
          </p:nvSpPr>
          <p:spPr>
            <a:xfrm>
              <a:off x="8485195" y="4642630"/>
              <a:ext cx="31166" cy="23825"/>
            </a:xfrm>
            <a:custGeom>
              <a:rect b="b" l="l" r="r" t="t"/>
              <a:pathLst>
                <a:path extrusionOk="0" h="724" w="947">
                  <a:moveTo>
                    <a:pt x="473" y="1"/>
                  </a:moveTo>
                  <a:cubicBezTo>
                    <a:pt x="215" y="1"/>
                    <a:pt x="1" y="161"/>
                    <a:pt x="1" y="366"/>
                  </a:cubicBezTo>
                  <a:cubicBezTo>
                    <a:pt x="1" y="563"/>
                    <a:pt x="215" y="723"/>
                    <a:pt x="473" y="723"/>
                  </a:cubicBezTo>
                  <a:cubicBezTo>
                    <a:pt x="741" y="723"/>
                    <a:pt x="946" y="563"/>
                    <a:pt x="946" y="366"/>
                  </a:cubicBezTo>
                  <a:cubicBezTo>
                    <a:pt x="946" y="161"/>
                    <a:pt x="741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47"/>
            <p:cNvSpPr/>
            <p:nvPr/>
          </p:nvSpPr>
          <p:spPr>
            <a:xfrm>
              <a:off x="8961699" y="4880716"/>
              <a:ext cx="31429" cy="24088"/>
            </a:xfrm>
            <a:custGeom>
              <a:rect b="b" l="l" r="r" t="t"/>
              <a:pathLst>
                <a:path extrusionOk="0" h="732" w="955">
                  <a:moveTo>
                    <a:pt x="473" y="0"/>
                  </a:moveTo>
                  <a:cubicBezTo>
                    <a:pt x="215" y="0"/>
                    <a:pt x="0" y="161"/>
                    <a:pt x="0" y="366"/>
                  </a:cubicBezTo>
                  <a:cubicBezTo>
                    <a:pt x="0" y="562"/>
                    <a:pt x="215" y="732"/>
                    <a:pt x="473" y="732"/>
                  </a:cubicBezTo>
                  <a:cubicBezTo>
                    <a:pt x="741" y="732"/>
                    <a:pt x="955" y="562"/>
                    <a:pt x="955" y="366"/>
                  </a:cubicBezTo>
                  <a:cubicBezTo>
                    <a:pt x="955" y="161"/>
                    <a:pt x="741" y="0"/>
                    <a:pt x="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47"/>
            <p:cNvSpPr/>
            <p:nvPr/>
          </p:nvSpPr>
          <p:spPr>
            <a:xfrm>
              <a:off x="8171925" y="5138711"/>
              <a:ext cx="16784" cy="16914"/>
            </a:xfrm>
            <a:custGeom>
              <a:rect b="b" l="l" r="r" t="t"/>
              <a:pathLst>
                <a:path extrusionOk="0" h="514" w="510">
                  <a:moveTo>
                    <a:pt x="195" y="1"/>
                  </a:moveTo>
                  <a:cubicBezTo>
                    <a:pt x="167" y="1"/>
                    <a:pt x="141" y="7"/>
                    <a:pt x="117" y="20"/>
                  </a:cubicBezTo>
                  <a:cubicBezTo>
                    <a:pt x="19" y="82"/>
                    <a:pt x="1" y="234"/>
                    <a:pt x="72" y="359"/>
                  </a:cubicBezTo>
                  <a:cubicBezTo>
                    <a:pt x="125" y="458"/>
                    <a:pt x="217" y="513"/>
                    <a:pt x="301" y="513"/>
                  </a:cubicBezTo>
                  <a:cubicBezTo>
                    <a:pt x="331" y="513"/>
                    <a:pt x="359" y="507"/>
                    <a:pt x="384" y="493"/>
                  </a:cubicBezTo>
                  <a:cubicBezTo>
                    <a:pt x="483" y="430"/>
                    <a:pt x="509" y="287"/>
                    <a:pt x="429" y="154"/>
                  </a:cubicBezTo>
                  <a:cubicBezTo>
                    <a:pt x="375" y="59"/>
                    <a:pt x="281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47"/>
            <p:cNvSpPr/>
            <p:nvPr/>
          </p:nvSpPr>
          <p:spPr>
            <a:xfrm>
              <a:off x="8450541" y="4954857"/>
              <a:ext cx="17673" cy="16059"/>
            </a:xfrm>
            <a:custGeom>
              <a:rect b="b" l="l" r="r" t="t"/>
              <a:pathLst>
                <a:path extrusionOk="0" h="488" w="537">
                  <a:moveTo>
                    <a:pt x="335" y="0"/>
                  </a:moveTo>
                  <a:cubicBezTo>
                    <a:pt x="260" y="0"/>
                    <a:pt x="178" y="36"/>
                    <a:pt x="117" y="103"/>
                  </a:cubicBezTo>
                  <a:cubicBezTo>
                    <a:pt x="19" y="210"/>
                    <a:pt x="1" y="361"/>
                    <a:pt x="90" y="442"/>
                  </a:cubicBezTo>
                  <a:cubicBezTo>
                    <a:pt x="121" y="473"/>
                    <a:pt x="163" y="488"/>
                    <a:pt x="208" y="488"/>
                  </a:cubicBezTo>
                  <a:cubicBezTo>
                    <a:pt x="280" y="488"/>
                    <a:pt x="360" y="450"/>
                    <a:pt x="420" y="379"/>
                  </a:cubicBezTo>
                  <a:cubicBezTo>
                    <a:pt x="527" y="272"/>
                    <a:pt x="536" y="120"/>
                    <a:pt x="456" y="40"/>
                  </a:cubicBezTo>
                  <a:cubicBezTo>
                    <a:pt x="422" y="13"/>
                    <a:pt x="380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47"/>
            <p:cNvSpPr/>
            <p:nvPr/>
          </p:nvSpPr>
          <p:spPr>
            <a:xfrm>
              <a:off x="8768221" y="5096721"/>
              <a:ext cx="17640" cy="16092"/>
            </a:xfrm>
            <a:custGeom>
              <a:rect b="b" l="l" r="r" t="t"/>
              <a:pathLst>
                <a:path extrusionOk="0" h="489" w="536">
                  <a:moveTo>
                    <a:pt x="328" y="0"/>
                  </a:moveTo>
                  <a:cubicBezTo>
                    <a:pt x="255" y="0"/>
                    <a:pt x="176" y="36"/>
                    <a:pt x="116" y="100"/>
                  </a:cubicBezTo>
                  <a:cubicBezTo>
                    <a:pt x="18" y="216"/>
                    <a:pt x="1" y="368"/>
                    <a:pt x="90" y="448"/>
                  </a:cubicBezTo>
                  <a:cubicBezTo>
                    <a:pt x="120" y="475"/>
                    <a:pt x="160" y="488"/>
                    <a:pt x="204" y="488"/>
                  </a:cubicBezTo>
                  <a:cubicBezTo>
                    <a:pt x="277" y="488"/>
                    <a:pt x="359" y="453"/>
                    <a:pt x="420" y="386"/>
                  </a:cubicBezTo>
                  <a:cubicBezTo>
                    <a:pt x="518" y="270"/>
                    <a:pt x="536" y="118"/>
                    <a:pt x="455" y="47"/>
                  </a:cubicBezTo>
                  <a:cubicBezTo>
                    <a:pt x="420" y="15"/>
                    <a:pt x="375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6" name="Google Shape;4806;p47"/>
          <p:cNvSpPr txBox="1"/>
          <p:nvPr>
            <p:ph type="title"/>
          </p:nvPr>
        </p:nvSpPr>
        <p:spPr>
          <a:xfrm>
            <a:off x="952222" y="905378"/>
            <a:ext cx="50451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8" name="Google Shape;4808;p48"/>
          <p:cNvGrpSpPr/>
          <p:nvPr/>
        </p:nvGrpSpPr>
        <p:grpSpPr>
          <a:xfrm>
            <a:off x="-984249" y="-437910"/>
            <a:ext cx="10807737" cy="6019291"/>
            <a:chOff x="-984249" y="-437910"/>
            <a:chExt cx="10807737" cy="6019291"/>
          </a:xfrm>
        </p:grpSpPr>
        <p:sp>
          <p:nvSpPr>
            <p:cNvPr id="4809" name="Google Shape;4809;p48"/>
            <p:cNvSpPr/>
            <p:nvPr/>
          </p:nvSpPr>
          <p:spPr>
            <a:xfrm flipH="1">
              <a:off x="-340171" y="-437910"/>
              <a:ext cx="9821733" cy="5524686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48"/>
            <p:cNvSpPr/>
            <p:nvPr/>
          </p:nvSpPr>
          <p:spPr>
            <a:xfrm flipH="1">
              <a:off x="45892" y="4127801"/>
              <a:ext cx="9448699" cy="958057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48"/>
            <p:cNvSpPr/>
            <p:nvPr/>
          </p:nvSpPr>
          <p:spPr>
            <a:xfrm flipH="1">
              <a:off x="4890294" y="319946"/>
              <a:ext cx="93960" cy="93960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48"/>
            <p:cNvSpPr/>
            <p:nvPr/>
          </p:nvSpPr>
          <p:spPr>
            <a:xfrm flipH="1">
              <a:off x="1382325" y="2921883"/>
              <a:ext cx="93960" cy="93926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48"/>
            <p:cNvSpPr/>
            <p:nvPr/>
          </p:nvSpPr>
          <p:spPr>
            <a:xfrm flipH="1">
              <a:off x="2192711" y="3828145"/>
              <a:ext cx="93650" cy="93960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48"/>
            <p:cNvSpPr/>
            <p:nvPr/>
          </p:nvSpPr>
          <p:spPr>
            <a:xfrm flipH="1">
              <a:off x="1557055" y="1704785"/>
              <a:ext cx="93650" cy="93960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48"/>
            <p:cNvSpPr/>
            <p:nvPr/>
          </p:nvSpPr>
          <p:spPr>
            <a:xfrm flipH="1">
              <a:off x="3461910" y="4313440"/>
              <a:ext cx="93960" cy="93926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48"/>
            <p:cNvSpPr/>
            <p:nvPr/>
          </p:nvSpPr>
          <p:spPr>
            <a:xfrm flipH="1">
              <a:off x="3212673" y="1049800"/>
              <a:ext cx="64785" cy="64785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48"/>
            <p:cNvSpPr/>
            <p:nvPr/>
          </p:nvSpPr>
          <p:spPr>
            <a:xfrm flipH="1">
              <a:off x="7028218" y="1095836"/>
              <a:ext cx="72457" cy="72147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48"/>
            <p:cNvSpPr/>
            <p:nvPr/>
          </p:nvSpPr>
          <p:spPr>
            <a:xfrm flipH="1">
              <a:off x="9140533" y="3978877"/>
              <a:ext cx="72182" cy="72147"/>
            </a:xfrm>
            <a:custGeom>
              <a:rect b="b" l="l" r="r" t="t"/>
              <a:pathLst>
                <a:path extrusionOk="0" h="2097" w="2098">
                  <a:moveTo>
                    <a:pt x="1054" y="0"/>
                  </a:moveTo>
                  <a:cubicBezTo>
                    <a:pt x="474" y="0"/>
                    <a:pt x="1" y="464"/>
                    <a:pt x="1" y="1044"/>
                  </a:cubicBezTo>
                  <a:cubicBezTo>
                    <a:pt x="1" y="1624"/>
                    <a:pt x="474" y="2097"/>
                    <a:pt x="1054" y="2097"/>
                  </a:cubicBezTo>
                  <a:cubicBezTo>
                    <a:pt x="1633" y="2097"/>
                    <a:pt x="2097" y="1624"/>
                    <a:pt x="2097" y="1044"/>
                  </a:cubicBezTo>
                  <a:cubicBezTo>
                    <a:pt x="2097" y="464"/>
                    <a:pt x="1633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48"/>
            <p:cNvSpPr/>
            <p:nvPr/>
          </p:nvSpPr>
          <p:spPr>
            <a:xfrm flipH="1">
              <a:off x="5813964" y="1636352"/>
              <a:ext cx="57732" cy="57732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48"/>
            <p:cNvSpPr/>
            <p:nvPr/>
          </p:nvSpPr>
          <p:spPr>
            <a:xfrm flipH="1">
              <a:off x="7073634" y="2656900"/>
              <a:ext cx="86597" cy="86597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48"/>
            <p:cNvSpPr/>
            <p:nvPr/>
          </p:nvSpPr>
          <p:spPr>
            <a:xfrm flipH="1">
              <a:off x="4397743" y="989941"/>
              <a:ext cx="86597" cy="86907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48"/>
            <p:cNvSpPr/>
            <p:nvPr/>
          </p:nvSpPr>
          <p:spPr>
            <a:xfrm flipH="1">
              <a:off x="2441327" y="3193425"/>
              <a:ext cx="57766" cy="57732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48"/>
            <p:cNvSpPr/>
            <p:nvPr/>
          </p:nvSpPr>
          <p:spPr>
            <a:xfrm flipH="1">
              <a:off x="-8304" y="2563591"/>
              <a:ext cx="57732" cy="57732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48"/>
            <p:cNvSpPr/>
            <p:nvPr/>
          </p:nvSpPr>
          <p:spPr>
            <a:xfrm flipH="1">
              <a:off x="5566276" y="986872"/>
              <a:ext cx="59245" cy="5928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48"/>
            <p:cNvSpPr/>
            <p:nvPr/>
          </p:nvSpPr>
          <p:spPr>
            <a:xfrm flipH="1">
              <a:off x="7942376" y="2532684"/>
              <a:ext cx="65129" cy="6509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48"/>
            <p:cNvSpPr/>
            <p:nvPr/>
          </p:nvSpPr>
          <p:spPr>
            <a:xfrm flipH="1">
              <a:off x="9271895" y="2878508"/>
              <a:ext cx="64819" cy="64785"/>
            </a:xfrm>
            <a:custGeom>
              <a:rect b="b" l="l" r="r" t="t"/>
              <a:pathLst>
                <a:path extrusionOk="0" h="1883" w="1884">
                  <a:moveTo>
                    <a:pt x="937" y="0"/>
                  </a:moveTo>
                  <a:cubicBezTo>
                    <a:pt x="420" y="0"/>
                    <a:pt x="1" y="420"/>
                    <a:pt x="1" y="937"/>
                  </a:cubicBezTo>
                  <a:cubicBezTo>
                    <a:pt x="1" y="1463"/>
                    <a:pt x="420" y="1883"/>
                    <a:pt x="937" y="1883"/>
                  </a:cubicBezTo>
                  <a:cubicBezTo>
                    <a:pt x="1464" y="1883"/>
                    <a:pt x="1883" y="1463"/>
                    <a:pt x="1883" y="937"/>
                  </a:cubicBezTo>
                  <a:cubicBezTo>
                    <a:pt x="1883" y="420"/>
                    <a:pt x="1464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48"/>
            <p:cNvSpPr/>
            <p:nvPr/>
          </p:nvSpPr>
          <p:spPr>
            <a:xfrm flipH="1">
              <a:off x="5547250" y="4412254"/>
              <a:ext cx="47272" cy="46997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48"/>
            <p:cNvSpPr/>
            <p:nvPr/>
          </p:nvSpPr>
          <p:spPr>
            <a:xfrm flipH="1">
              <a:off x="3268857" y="1852421"/>
              <a:ext cx="35334" cy="35334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48"/>
            <p:cNvSpPr/>
            <p:nvPr/>
          </p:nvSpPr>
          <p:spPr>
            <a:xfrm flipH="1">
              <a:off x="2671536" y="2279054"/>
              <a:ext cx="48855" cy="48855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48"/>
            <p:cNvSpPr/>
            <p:nvPr/>
          </p:nvSpPr>
          <p:spPr>
            <a:xfrm flipH="1">
              <a:off x="4526997" y="4302243"/>
              <a:ext cx="48821" cy="48545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48"/>
            <p:cNvSpPr/>
            <p:nvPr/>
          </p:nvSpPr>
          <p:spPr>
            <a:xfrm flipH="1">
              <a:off x="7116552" y="3486404"/>
              <a:ext cx="58351" cy="58661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48"/>
            <p:cNvSpPr/>
            <p:nvPr/>
          </p:nvSpPr>
          <p:spPr>
            <a:xfrm flipH="1">
              <a:off x="6564998" y="3976604"/>
              <a:ext cx="58661" cy="58661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48"/>
            <p:cNvSpPr/>
            <p:nvPr/>
          </p:nvSpPr>
          <p:spPr>
            <a:xfrm flipH="1">
              <a:off x="88084" y="2567204"/>
              <a:ext cx="731141" cy="624072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48"/>
            <p:cNvSpPr/>
            <p:nvPr/>
          </p:nvSpPr>
          <p:spPr>
            <a:xfrm flipH="1">
              <a:off x="-93294" y="2930771"/>
              <a:ext cx="1099756" cy="930552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48"/>
            <p:cNvSpPr/>
            <p:nvPr/>
          </p:nvSpPr>
          <p:spPr>
            <a:xfrm flipH="1">
              <a:off x="-232046" y="3436881"/>
              <a:ext cx="1377542" cy="1165676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48"/>
            <p:cNvSpPr/>
            <p:nvPr/>
          </p:nvSpPr>
          <p:spPr>
            <a:xfrm flipH="1">
              <a:off x="88075" y="3037188"/>
              <a:ext cx="376322" cy="154100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48"/>
            <p:cNvSpPr/>
            <p:nvPr/>
          </p:nvSpPr>
          <p:spPr>
            <a:xfrm flipH="1">
              <a:off x="244013" y="3596421"/>
              <a:ext cx="762449" cy="26491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48"/>
            <p:cNvSpPr/>
            <p:nvPr/>
          </p:nvSpPr>
          <p:spPr>
            <a:xfrm flipH="1">
              <a:off x="178583" y="3297770"/>
              <a:ext cx="294111" cy="316182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48"/>
            <p:cNvSpPr/>
            <p:nvPr/>
          </p:nvSpPr>
          <p:spPr>
            <a:xfrm flipH="1">
              <a:off x="581951" y="3865622"/>
              <a:ext cx="385195" cy="326916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48"/>
            <p:cNvSpPr/>
            <p:nvPr/>
          </p:nvSpPr>
          <p:spPr>
            <a:xfrm flipH="1">
              <a:off x="-180182" y="3864684"/>
              <a:ext cx="577970" cy="514768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48"/>
            <p:cNvSpPr/>
            <p:nvPr/>
          </p:nvSpPr>
          <p:spPr>
            <a:xfrm flipH="1">
              <a:off x="312742" y="3303593"/>
              <a:ext cx="227176" cy="123135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48"/>
            <p:cNvSpPr/>
            <p:nvPr/>
          </p:nvSpPr>
          <p:spPr>
            <a:xfrm flipH="1">
              <a:off x="8378117" y="2567272"/>
              <a:ext cx="771979" cy="652869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48"/>
            <p:cNvSpPr/>
            <p:nvPr/>
          </p:nvSpPr>
          <p:spPr>
            <a:xfrm flipH="1">
              <a:off x="8188756" y="2947733"/>
              <a:ext cx="1150710" cy="973730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48"/>
            <p:cNvSpPr/>
            <p:nvPr/>
          </p:nvSpPr>
          <p:spPr>
            <a:xfrm flipH="1">
              <a:off x="8043261" y="3477171"/>
              <a:ext cx="1441707" cy="1219932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48"/>
            <p:cNvSpPr/>
            <p:nvPr/>
          </p:nvSpPr>
          <p:spPr>
            <a:xfrm flipH="1">
              <a:off x="8378111" y="2985614"/>
              <a:ext cx="551891" cy="234539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48"/>
            <p:cNvSpPr/>
            <p:nvPr/>
          </p:nvSpPr>
          <p:spPr>
            <a:xfrm flipH="1">
              <a:off x="8541717" y="3644314"/>
              <a:ext cx="797749" cy="277167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48"/>
            <p:cNvSpPr/>
            <p:nvPr/>
          </p:nvSpPr>
          <p:spPr>
            <a:xfrm flipH="1">
              <a:off x="8449633" y="3373884"/>
              <a:ext cx="257865" cy="178665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48"/>
            <p:cNvSpPr/>
            <p:nvPr/>
          </p:nvSpPr>
          <p:spPr>
            <a:xfrm flipH="1">
              <a:off x="8538333" y="2669492"/>
              <a:ext cx="329049" cy="219779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48"/>
            <p:cNvSpPr/>
            <p:nvPr/>
          </p:nvSpPr>
          <p:spPr>
            <a:xfrm flipH="1">
              <a:off x="8729865" y="3233026"/>
              <a:ext cx="117596" cy="324130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48"/>
            <p:cNvSpPr/>
            <p:nvPr/>
          </p:nvSpPr>
          <p:spPr>
            <a:xfrm flipH="1">
              <a:off x="8275918" y="3562360"/>
              <a:ext cx="272281" cy="104075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48"/>
            <p:cNvSpPr/>
            <p:nvPr/>
          </p:nvSpPr>
          <p:spPr>
            <a:xfrm flipH="1">
              <a:off x="8202849" y="3934666"/>
              <a:ext cx="635082" cy="370817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48"/>
            <p:cNvSpPr/>
            <p:nvPr/>
          </p:nvSpPr>
          <p:spPr>
            <a:xfrm flipH="1">
              <a:off x="5748998" y="4198937"/>
              <a:ext cx="3732564" cy="911905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48"/>
            <p:cNvSpPr/>
            <p:nvPr/>
          </p:nvSpPr>
          <p:spPr>
            <a:xfrm flipH="1">
              <a:off x="-340328" y="4225292"/>
              <a:ext cx="3757439" cy="885550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48"/>
            <p:cNvSpPr/>
            <p:nvPr/>
          </p:nvSpPr>
          <p:spPr>
            <a:xfrm flipH="1">
              <a:off x="7022680" y="4755728"/>
              <a:ext cx="148286" cy="334864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48"/>
            <p:cNvSpPr/>
            <p:nvPr/>
          </p:nvSpPr>
          <p:spPr>
            <a:xfrm flipH="1">
              <a:off x="6938593" y="4657499"/>
              <a:ext cx="176498" cy="17680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48"/>
            <p:cNvSpPr/>
            <p:nvPr/>
          </p:nvSpPr>
          <p:spPr>
            <a:xfrm flipH="1">
              <a:off x="7127031" y="4895691"/>
              <a:ext cx="51917" cy="149490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48"/>
            <p:cNvSpPr/>
            <p:nvPr/>
          </p:nvSpPr>
          <p:spPr>
            <a:xfrm flipH="1">
              <a:off x="7134395" y="4833382"/>
              <a:ext cx="91208" cy="90864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48"/>
            <p:cNvSpPr/>
            <p:nvPr/>
          </p:nvSpPr>
          <p:spPr>
            <a:xfrm flipH="1">
              <a:off x="6998731" y="4690047"/>
              <a:ext cx="26733" cy="20265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48"/>
            <p:cNvSpPr/>
            <p:nvPr/>
          </p:nvSpPr>
          <p:spPr>
            <a:xfrm flipH="1">
              <a:off x="6967733" y="4910417"/>
              <a:ext cx="112986" cy="69395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48"/>
            <p:cNvSpPr/>
            <p:nvPr/>
          </p:nvSpPr>
          <p:spPr>
            <a:xfrm flipH="1">
              <a:off x="6898370" y="4868029"/>
              <a:ext cx="91208" cy="83570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48"/>
            <p:cNvSpPr/>
            <p:nvPr/>
          </p:nvSpPr>
          <p:spPr>
            <a:xfrm flipH="1">
              <a:off x="6922005" y="4884028"/>
              <a:ext cx="14450" cy="14416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48"/>
            <p:cNvSpPr/>
            <p:nvPr/>
          </p:nvSpPr>
          <p:spPr>
            <a:xfrm flipH="1">
              <a:off x="7175852" y="4874566"/>
              <a:ext cx="15069" cy="13728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48"/>
            <p:cNvSpPr/>
            <p:nvPr/>
          </p:nvSpPr>
          <p:spPr>
            <a:xfrm flipH="1">
              <a:off x="308128" y="4546093"/>
              <a:ext cx="105004" cy="360977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48"/>
            <p:cNvSpPr/>
            <p:nvPr/>
          </p:nvSpPr>
          <p:spPr>
            <a:xfrm flipH="1">
              <a:off x="294953" y="4445662"/>
              <a:ext cx="199515" cy="176911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48"/>
            <p:cNvSpPr/>
            <p:nvPr/>
          </p:nvSpPr>
          <p:spPr>
            <a:xfrm flipH="1">
              <a:off x="387330" y="4723180"/>
              <a:ext cx="90864" cy="126473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48"/>
            <p:cNvSpPr/>
            <p:nvPr/>
          </p:nvSpPr>
          <p:spPr>
            <a:xfrm flipH="1">
              <a:off x="442277" y="4665481"/>
              <a:ext cx="102837" cy="91173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48"/>
            <p:cNvSpPr/>
            <p:nvPr/>
          </p:nvSpPr>
          <p:spPr>
            <a:xfrm flipH="1">
              <a:off x="382099" y="4475389"/>
              <a:ext cx="28900" cy="2133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48"/>
            <p:cNvSpPr/>
            <p:nvPr/>
          </p:nvSpPr>
          <p:spPr>
            <a:xfrm flipH="1">
              <a:off x="283287" y="4668853"/>
              <a:ext cx="82572" cy="103456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48"/>
            <p:cNvSpPr/>
            <p:nvPr/>
          </p:nvSpPr>
          <p:spPr>
            <a:xfrm flipH="1">
              <a:off x="216677" y="4618448"/>
              <a:ext cx="89040" cy="83432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48"/>
            <p:cNvSpPr/>
            <p:nvPr/>
          </p:nvSpPr>
          <p:spPr>
            <a:xfrm flipH="1">
              <a:off x="245507" y="4630938"/>
              <a:ext cx="15998" cy="1324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48"/>
            <p:cNvSpPr/>
            <p:nvPr/>
          </p:nvSpPr>
          <p:spPr>
            <a:xfrm flipH="1">
              <a:off x="488929" y="4707491"/>
              <a:ext cx="14140" cy="14553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48"/>
            <p:cNvSpPr/>
            <p:nvPr/>
          </p:nvSpPr>
          <p:spPr>
            <a:xfrm flipH="1">
              <a:off x="8808141" y="4556827"/>
              <a:ext cx="192771" cy="446302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48"/>
            <p:cNvSpPr/>
            <p:nvPr/>
          </p:nvSpPr>
          <p:spPr>
            <a:xfrm flipH="1">
              <a:off x="8763620" y="4438918"/>
              <a:ext cx="214894" cy="188574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48"/>
            <p:cNvSpPr/>
            <p:nvPr/>
          </p:nvSpPr>
          <p:spPr>
            <a:xfrm flipH="1">
              <a:off x="8843437" y="4477178"/>
              <a:ext cx="33476" cy="24875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48"/>
            <p:cNvSpPr/>
            <p:nvPr/>
          </p:nvSpPr>
          <p:spPr>
            <a:xfrm flipH="1">
              <a:off x="8894396" y="4614217"/>
              <a:ext cx="166383" cy="206912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48"/>
            <p:cNvSpPr/>
            <p:nvPr/>
          </p:nvSpPr>
          <p:spPr>
            <a:xfrm flipH="1">
              <a:off x="9014093" y="4551219"/>
              <a:ext cx="121863" cy="10882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48"/>
            <p:cNvSpPr/>
            <p:nvPr/>
          </p:nvSpPr>
          <p:spPr>
            <a:xfrm flipH="1">
              <a:off x="9082523" y="4577333"/>
              <a:ext cx="17547" cy="16205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48"/>
            <p:cNvSpPr/>
            <p:nvPr/>
          </p:nvSpPr>
          <p:spPr>
            <a:xfrm flipH="1">
              <a:off x="7768439" y="4716058"/>
              <a:ext cx="586055" cy="854276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48"/>
            <p:cNvSpPr/>
            <p:nvPr/>
          </p:nvSpPr>
          <p:spPr>
            <a:xfrm flipH="1">
              <a:off x="7887924" y="4847798"/>
              <a:ext cx="303899" cy="733583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48"/>
            <p:cNvSpPr/>
            <p:nvPr/>
          </p:nvSpPr>
          <p:spPr>
            <a:xfrm flipH="1">
              <a:off x="7887924" y="4847798"/>
              <a:ext cx="303899" cy="733583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48"/>
            <p:cNvSpPr/>
            <p:nvPr/>
          </p:nvSpPr>
          <p:spPr>
            <a:xfrm flipH="1">
              <a:off x="8003352" y="5054681"/>
              <a:ext cx="155958" cy="240353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48"/>
            <p:cNvSpPr/>
            <p:nvPr/>
          </p:nvSpPr>
          <p:spPr>
            <a:xfrm flipH="1">
              <a:off x="7385497" y="4735325"/>
              <a:ext cx="385233" cy="55109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48"/>
            <p:cNvSpPr/>
            <p:nvPr/>
          </p:nvSpPr>
          <p:spPr>
            <a:xfrm flipH="1">
              <a:off x="7493836" y="4820170"/>
              <a:ext cx="220398" cy="469319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48"/>
            <p:cNvSpPr/>
            <p:nvPr/>
          </p:nvSpPr>
          <p:spPr>
            <a:xfrm flipH="1">
              <a:off x="7493836" y="4820170"/>
              <a:ext cx="220398" cy="469319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48"/>
            <p:cNvSpPr/>
            <p:nvPr/>
          </p:nvSpPr>
          <p:spPr>
            <a:xfrm flipH="1">
              <a:off x="7511002" y="4958310"/>
              <a:ext cx="117287" cy="147666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48"/>
            <p:cNvSpPr/>
            <p:nvPr/>
          </p:nvSpPr>
          <p:spPr>
            <a:xfrm flipH="1">
              <a:off x="1463765" y="4714406"/>
              <a:ext cx="554953" cy="606698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48"/>
            <p:cNvSpPr/>
            <p:nvPr/>
          </p:nvSpPr>
          <p:spPr>
            <a:xfrm flipH="1">
              <a:off x="1497823" y="4821099"/>
              <a:ext cx="400577" cy="48311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48"/>
            <p:cNvSpPr/>
            <p:nvPr/>
          </p:nvSpPr>
          <p:spPr>
            <a:xfrm flipH="1">
              <a:off x="1497823" y="4821099"/>
              <a:ext cx="400577" cy="48311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48"/>
            <p:cNvSpPr/>
            <p:nvPr/>
          </p:nvSpPr>
          <p:spPr>
            <a:xfrm flipH="1">
              <a:off x="1654673" y="4933434"/>
              <a:ext cx="154410" cy="182347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48"/>
            <p:cNvSpPr/>
            <p:nvPr/>
          </p:nvSpPr>
          <p:spPr>
            <a:xfrm flipH="1">
              <a:off x="685363" y="4553662"/>
              <a:ext cx="435086" cy="682423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48"/>
            <p:cNvSpPr/>
            <p:nvPr/>
          </p:nvSpPr>
          <p:spPr>
            <a:xfrm flipH="1">
              <a:off x="817957" y="4656261"/>
              <a:ext cx="206602" cy="592729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48"/>
            <p:cNvSpPr/>
            <p:nvPr/>
          </p:nvSpPr>
          <p:spPr>
            <a:xfrm flipH="1">
              <a:off x="817957" y="4656261"/>
              <a:ext cx="206602" cy="592729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48"/>
            <p:cNvSpPr/>
            <p:nvPr/>
          </p:nvSpPr>
          <p:spPr>
            <a:xfrm flipH="1">
              <a:off x="815822" y="4837373"/>
              <a:ext cx="129225" cy="179869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48"/>
            <p:cNvSpPr/>
            <p:nvPr/>
          </p:nvSpPr>
          <p:spPr>
            <a:xfrm flipH="1">
              <a:off x="896539" y="5051894"/>
              <a:ext cx="138755" cy="178975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48"/>
            <p:cNvSpPr/>
            <p:nvPr/>
          </p:nvSpPr>
          <p:spPr>
            <a:xfrm flipH="1">
              <a:off x="2266207" y="4833038"/>
              <a:ext cx="303762" cy="411346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48"/>
            <p:cNvSpPr/>
            <p:nvPr/>
          </p:nvSpPr>
          <p:spPr>
            <a:xfrm flipH="1">
              <a:off x="2351117" y="4948470"/>
              <a:ext cx="137207" cy="295917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48"/>
            <p:cNvSpPr/>
            <p:nvPr/>
          </p:nvSpPr>
          <p:spPr>
            <a:xfrm flipH="1">
              <a:off x="2351117" y="4948470"/>
              <a:ext cx="137207" cy="29653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48"/>
            <p:cNvSpPr/>
            <p:nvPr/>
          </p:nvSpPr>
          <p:spPr>
            <a:xfrm flipH="1">
              <a:off x="2498136" y="4946509"/>
              <a:ext cx="243243" cy="298188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48"/>
            <p:cNvSpPr/>
            <p:nvPr/>
          </p:nvSpPr>
          <p:spPr>
            <a:xfrm flipH="1">
              <a:off x="2535566" y="5027053"/>
              <a:ext cx="124649" cy="21764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48"/>
            <p:cNvSpPr/>
            <p:nvPr/>
          </p:nvSpPr>
          <p:spPr>
            <a:xfrm flipH="1">
              <a:off x="2535566" y="5027053"/>
              <a:ext cx="124649" cy="21764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48"/>
            <p:cNvSpPr/>
            <p:nvPr/>
          </p:nvSpPr>
          <p:spPr>
            <a:xfrm flipH="1">
              <a:off x="1137794" y="4799286"/>
              <a:ext cx="172231" cy="453079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48"/>
            <p:cNvSpPr/>
            <p:nvPr/>
          </p:nvSpPr>
          <p:spPr>
            <a:xfrm flipH="1">
              <a:off x="1210838" y="4676835"/>
              <a:ext cx="188505" cy="188471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48"/>
            <p:cNvSpPr/>
            <p:nvPr/>
          </p:nvSpPr>
          <p:spPr>
            <a:xfrm flipH="1">
              <a:off x="1297709" y="4715198"/>
              <a:ext cx="30724" cy="23361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48"/>
            <p:cNvSpPr/>
            <p:nvPr/>
          </p:nvSpPr>
          <p:spPr>
            <a:xfrm flipH="1">
              <a:off x="1205919" y="4923594"/>
              <a:ext cx="237601" cy="125269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48"/>
            <p:cNvSpPr/>
            <p:nvPr/>
          </p:nvSpPr>
          <p:spPr>
            <a:xfrm flipH="1">
              <a:off x="1399587" y="4867444"/>
              <a:ext cx="121278" cy="108961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48"/>
            <p:cNvSpPr/>
            <p:nvPr/>
          </p:nvSpPr>
          <p:spPr>
            <a:xfrm flipH="1">
              <a:off x="1475415" y="4901540"/>
              <a:ext cx="15998" cy="17478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48"/>
            <p:cNvSpPr/>
            <p:nvPr/>
          </p:nvSpPr>
          <p:spPr>
            <a:xfrm flipH="1">
              <a:off x="-984249" y="4477212"/>
              <a:ext cx="1878651" cy="633637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rgbClr val="A4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48"/>
            <p:cNvSpPr/>
            <p:nvPr/>
          </p:nvSpPr>
          <p:spPr>
            <a:xfrm flipH="1">
              <a:off x="-984249" y="4477212"/>
              <a:ext cx="1878651" cy="633637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48"/>
            <p:cNvSpPr/>
            <p:nvPr/>
          </p:nvSpPr>
          <p:spPr>
            <a:xfrm flipH="1">
              <a:off x="-205070" y="4758790"/>
              <a:ext cx="110234" cy="564792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48"/>
            <p:cNvSpPr/>
            <p:nvPr/>
          </p:nvSpPr>
          <p:spPr>
            <a:xfrm flipH="1">
              <a:off x="-205070" y="4758790"/>
              <a:ext cx="110234" cy="564792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48"/>
            <p:cNvSpPr/>
            <p:nvPr/>
          </p:nvSpPr>
          <p:spPr>
            <a:xfrm flipH="1">
              <a:off x="399615" y="4944169"/>
              <a:ext cx="150109" cy="375118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48"/>
            <p:cNvSpPr/>
            <p:nvPr/>
          </p:nvSpPr>
          <p:spPr>
            <a:xfrm flipH="1">
              <a:off x="399615" y="4944169"/>
              <a:ext cx="150109" cy="375118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48"/>
            <p:cNvSpPr/>
            <p:nvPr/>
          </p:nvSpPr>
          <p:spPr>
            <a:xfrm flipH="1">
              <a:off x="-264313" y="4836444"/>
              <a:ext cx="264299" cy="180213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48"/>
            <p:cNvSpPr/>
            <p:nvPr/>
          </p:nvSpPr>
          <p:spPr>
            <a:xfrm flipH="1">
              <a:off x="428754" y="4967187"/>
              <a:ext cx="63890" cy="110234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48"/>
            <p:cNvSpPr/>
            <p:nvPr/>
          </p:nvSpPr>
          <p:spPr>
            <a:xfrm flipH="1">
              <a:off x="8548198" y="4680792"/>
              <a:ext cx="1275290" cy="430063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48"/>
            <p:cNvSpPr/>
            <p:nvPr/>
          </p:nvSpPr>
          <p:spPr>
            <a:xfrm flipH="1">
              <a:off x="9219735" y="4871745"/>
              <a:ext cx="74934" cy="383685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48"/>
            <p:cNvSpPr/>
            <p:nvPr/>
          </p:nvSpPr>
          <p:spPr>
            <a:xfrm flipH="1">
              <a:off x="9219735" y="4871745"/>
              <a:ext cx="74934" cy="383685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48"/>
            <p:cNvSpPr/>
            <p:nvPr/>
          </p:nvSpPr>
          <p:spPr>
            <a:xfrm flipH="1">
              <a:off x="8782334" y="4997567"/>
              <a:ext cx="101942" cy="254803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48"/>
            <p:cNvSpPr/>
            <p:nvPr/>
          </p:nvSpPr>
          <p:spPr>
            <a:xfrm flipH="1">
              <a:off x="8782334" y="4997567"/>
              <a:ext cx="101942" cy="254803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48"/>
            <p:cNvSpPr/>
            <p:nvPr/>
          </p:nvSpPr>
          <p:spPr>
            <a:xfrm flipH="1">
              <a:off x="9155262" y="4924523"/>
              <a:ext cx="179594" cy="122516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48"/>
            <p:cNvSpPr/>
            <p:nvPr/>
          </p:nvSpPr>
          <p:spPr>
            <a:xfrm flipH="1">
              <a:off x="8821005" y="5013222"/>
              <a:ext cx="43316" cy="74934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48"/>
            <p:cNvSpPr/>
            <p:nvPr/>
          </p:nvSpPr>
          <p:spPr>
            <a:xfrm flipH="1">
              <a:off x="347448" y="2733049"/>
              <a:ext cx="376339" cy="219792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48"/>
            <p:cNvSpPr/>
            <p:nvPr/>
          </p:nvSpPr>
          <p:spPr>
            <a:xfrm flipH="1">
              <a:off x="-340362" y="-437904"/>
              <a:ext cx="2493846" cy="2003394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48"/>
            <p:cNvSpPr/>
            <p:nvPr/>
          </p:nvSpPr>
          <p:spPr>
            <a:xfrm flipH="1">
              <a:off x="7501434" y="-437904"/>
              <a:ext cx="2140541" cy="2236703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5" name="Google Shape;4925;p48"/>
          <p:cNvGrpSpPr/>
          <p:nvPr/>
        </p:nvGrpSpPr>
        <p:grpSpPr>
          <a:xfrm>
            <a:off x="7296066" y="579999"/>
            <a:ext cx="3066588" cy="5437853"/>
            <a:chOff x="8606142" y="2461710"/>
            <a:chExt cx="1240680" cy="2199957"/>
          </a:xfrm>
        </p:grpSpPr>
        <p:sp>
          <p:nvSpPr>
            <p:cNvPr id="4926" name="Google Shape;4926;p48"/>
            <p:cNvSpPr/>
            <p:nvPr/>
          </p:nvSpPr>
          <p:spPr>
            <a:xfrm>
              <a:off x="8894283" y="2659303"/>
              <a:ext cx="664363" cy="613932"/>
            </a:xfrm>
            <a:custGeom>
              <a:rect b="b" l="l" r="r" t="t"/>
              <a:pathLst>
                <a:path extrusionOk="0" h="17676" w="19128">
                  <a:moveTo>
                    <a:pt x="9563" y="1"/>
                  </a:moveTo>
                  <a:cubicBezTo>
                    <a:pt x="8795" y="1"/>
                    <a:pt x="8025" y="418"/>
                    <a:pt x="7584" y="1252"/>
                  </a:cubicBezTo>
                  <a:lnTo>
                    <a:pt x="6442" y="3411"/>
                  </a:lnTo>
                  <a:lnTo>
                    <a:pt x="884" y="13937"/>
                  </a:lnTo>
                  <a:cubicBezTo>
                    <a:pt x="1" y="15597"/>
                    <a:pt x="1107" y="17675"/>
                    <a:pt x="2856" y="17675"/>
                  </a:cubicBezTo>
                  <a:lnTo>
                    <a:pt x="16264" y="17675"/>
                  </a:lnTo>
                  <a:cubicBezTo>
                    <a:pt x="18021" y="17675"/>
                    <a:pt x="19127" y="15597"/>
                    <a:pt x="18244" y="13937"/>
                  </a:cubicBezTo>
                  <a:lnTo>
                    <a:pt x="16870" y="11332"/>
                  </a:lnTo>
                  <a:lnTo>
                    <a:pt x="14890" y="7595"/>
                  </a:lnTo>
                  <a:lnTo>
                    <a:pt x="12294" y="2670"/>
                  </a:lnTo>
                  <a:lnTo>
                    <a:pt x="11536" y="1252"/>
                  </a:lnTo>
                  <a:cubicBezTo>
                    <a:pt x="11099" y="418"/>
                    <a:pt x="10331" y="1"/>
                    <a:pt x="9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48"/>
            <p:cNvSpPr/>
            <p:nvPr/>
          </p:nvSpPr>
          <p:spPr>
            <a:xfrm>
              <a:off x="8731318" y="3017118"/>
              <a:ext cx="990293" cy="915479"/>
            </a:xfrm>
            <a:custGeom>
              <a:rect b="b" l="l" r="r" t="t"/>
              <a:pathLst>
                <a:path extrusionOk="0" h="26358" w="28512">
                  <a:moveTo>
                    <a:pt x="14253" y="0"/>
                  </a:moveTo>
                  <a:cubicBezTo>
                    <a:pt x="13108" y="0"/>
                    <a:pt x="11963" y="620"/>
                    <a:pt x="11312" y="1860"/>
                  </a:cubicBezTo>
                  <a:lnTo>
                    <a:pt x="8395" y="7373"/>
                  </a:lnTo>
                  <a:lnTo>
                    <a:pt x="6307" y="11316"/>
                  </a:lnTo>
                  <a:lnTo>
                    <a:pt x="4720" y="14323"/>
                  </a:lnTo>
                  <a:lnTo>
                    <a:pt x="2329" y="18855"/>
                  </a:lnTo>
                  <a:lnTo>
                    <a:pt x="1472" y="20469"/>
                  </a:lnTo>
                  <a:lnTo>
                    <a:pt x="1312" y="20773"/>
                  </a:lnTo>
                  <a:cubicBezTo>
                    <a:pt x="0" y="23253"/>
                    <a:pt x="1642" y="26357"/>
                    <a:pt x="4256" y="26357"/>
                  </a:cubicBezTo>
                  <a:lnTo>
                    <a:pt x="24257" y="26357"/>
                  </a:lnTo>
                  <a:cubicBezTo>
                    <a:pt x="26870" y="26357"/>
                    <a:pt x="28512" y="23253"/>
                    <a:pt x="27201" y="20773"/>
                  </a:cubicBezTo>
                  <a:lnTo>
                    <a:pt x="26942" y="20282"/>
                  </a:lnTo>
                  <a:lnTo>
                    <a:pt x="22205" y="11316"/>
                  </a:lnTo>
                  <a:lnTo>
                    <a:pt x="20117" y="7373"/>
                  </a:lnTo>
                  <a:lnTo>
                    <a:pt x="17833" y="3056"/>
                  </a:lnTo>
                  <a:lnTo>
                    <a:pt x="17200" y="1860"/>
                  </a:lnTo>
                  <a:cubicBezTo>
                    <a:pt x="16544" y="620"/>
                    <a:pt x="15398" y="0"/>
                    <a:pt x="14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48"/>
            <p:cNvSpPr/>
            <p:nvPr/>
          </p:nvSpPr>
          <p:spPr>
            <a:xfrm>
              <a:off x="8606142" y="3514869"/>
              <a:ext cx="1240680" cy="1146798"/>
            </a:xfrm>
            <a:custGeom>
              <a:rect b="b" l="l" r="r" t="t"/>
              <a:pathLst>
                <a:path extrusionOk="0" h="33018" w="35721">
                  <a:moveTo>
                    <a:pt x="17860" y="1"/>
                  </a:moveTo>
                  <a:cubicBezTo>
                    <a:pt x="16424" y="1"/>
                    <a:pt x="14988" y="777"/>
                    <a:pt x="14167" y="2329"/>
                  </a:cubicBezTo>
                  <a:lnTo>
                    <a:pt x="7904" y="14185"/>
                  </a:lnTo>
                  <a:lnTo>
                    <a:pt x="1642" y="26032"/>
                  </a:lnTo>
                  <a:cubicBezTo>
                    <a:pt x="0" y="29137"/>
                    <a:pt x="2052" y="33017"/>
                    <a:pt x="5335" y="33017"/>
                  </a:cubicBezTo>
                  <a:lnTo>
                    <a:pt x="30385" y="33017"/>
                  </a:lnTo>
                  <a:cubicBezTo>
                    <a:pt x="33668" y="33017"/>
                    <a:pt x="35720" y="29137"/>
                    <a:pt x="34079" y="26032"/>
                  </a:cubicBezTo>
                  <a:lnTo>
                    <a:pt x="27816" y="14185"/>
                  </a:lnTo>
                  <a:lnTo>
                    <a:pt x="21553" y="2329"/>
                  </a:lnTo>
                  <a:cubicBezTo>
                    <a:pt x="20733" y="777"/>
                    <a:pt x="19296" y="1"/>
                    <a:pt x="17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48"/>
            <p:cNvSpPr/>
            <p:nvPr/>
          </p:nvSpPr>
          <p:spPr>
            <a:xfrm>
              <a:off x="9083610" y="3052892"/>
              <a:ext cx="474724" cy="220343"/>
            </a:xfrm>
            <a:custGeom>
              <a:rect b="b" l="l" r="r" t="t"/>
              <a:pathLst>
                <a:path extrusionOk="0" h="6344" w="13668">
                  <a:moveTo>
                    <a:pt x="11419" y="0"/>
                  </a:moveTo>
                  <a:lnTo>
                    <a:pt x="10572" y="910"/>
                  </a:lnTo>
                  <a:cubicBezTo>
                    <a:pt x="9939" y="1615"/>
                    <a:pt x="9073" y="1999"/>
                    <a:pt x="8172" y="1999"/>
                  </a:cubicBezTo>
                  <a:lnTo>
                    <a:pt x="8038" y="1999"/>
                  </a:lnTo>
                  <a:cubicBezTo>
                    <a:pt x="7137" y="1999"/>
                    <a:pt x="6272" y="2391"/>
                    <a:pt x="5639" y="3087"/>
                  </a:cubicBezTo>
                  <a:lnTo>
                    <a:pt x="5353" y="3399"/>
                  </a:lnTo>
                  <a:cubicBezTo>
                    <a:pt x="5032" y="3747"/>
                    <a:pt x="4657" y="4024"/>
                    <a:pt x="4247" y="4211"/>
                  </a:cubicBezTo>
                  <a:cubicBezTo>
                    <a:pt x="3837" y="4390"/>
                    <a:pt x="3399" y="4488"/>
                    <a:pt x="2944" y="4488"/>
                  </a:cubicBezTo>
                  <a:cubicBezTo>
                    <a:pt x="1713" y="4488"/>
                    <a:pt x="598" y="5210"/>
                    <a:pt x="1" y="6343"/>
                  </a:cubicBezTo>
                  <a:lnTo>
                    <a:pt x="10813" y="6343"/>
                  </a:lnTo>
                  <a:cubicBezTo>
                    <a:pt x="12570" y="6343"/>
                    <a:pt x="13668" y="4265"/>
                    <a:pt x="12793" y="2605"/>
                  </a:cubicBezTo>
                  <a:lnTo>
                    <a:pt x="11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48"/>
            <p:cNvSpPr/>
            <p:nvPr/>
          </p:nvSpPr>
          <p:spPr>
            <a:xfrm>
              <a:off x="8731318" y="3671964"/>
              <a:ext cx="686662" cy="260633"/>
            </a:xfrm>
            <a:custGeom>
              <a:rect b="b" l="l" r="r" t="t"/>
              <a:pathLst>
                <a:path extrusionOk="0" h="7504" w="19770">
                  <a:moveTo>
                    <a:pt x="2329" y="1"/>
                  </a:moveTo>
                  <a:lnTo>
                    <a:pt x="1472" y="1615"/>
                  </a:lnTo>
                  <a:lnTo>
                    <a:pt x="1312" y="1919"/>
                  </a:lnTo>
                  <a:cubicBezTo>
                    <a:pt x="0" y="4399"/>
                    <a:pt x="1633" y="7503"/>
                    <a:pt x="4256" y="7503"/>
                  </a:cubicBezTo>
                  <a:lnTo>
                    <a:pt x="19769" y="7503"/>
                  </a:lnTo>
                  <a:lnTo>
                    <a:pt x="18110" y="5692"/>
                  </a:lnTo>
                  <a:cubicBezTo>
                    <a:pt x="17093" y="4577"/>
                    <a:pt x="15719" y="3953"/>
                    <a:pt x="14274" y="3953"/>
                  </a:cubicBezTo>
                  <a:lnTo>
                    <a:pt x="13587" y="3953"/>
                  </a:lnTo>
                  <a:cubicBezTo>
                    <a:pt x="12151" y="3953"/>
                    <a:pt x="10768" y="3328"/>
                    <a:pt x="9751" y="2222"/>
                  </a:cubicBezTo>
                  <a:lnTo>
                    <a:pt x="9305" y="1731"/>
                  </a:lnTo>
                  <a:cubicBezTo>
                    <a:pt x="9135" y="1544"/>
                    <a:pt x="8957" y="1374"/>
                    <a:pt x="8761" y="1214"/>
                  </a:cubicBezTo>
                  <a:cubicBezTo>
                    <a:pt x="7904" y="500"/>
                    <a:pt x="6878" y="81"/>
                    <a:pt x="5799" y="10"/>
                  </a:cubicBezTo>
                  <a:cubicBezTo>
                    <a:pt x="5692" y="1"/>
                    <a:pt x="5585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48"/>
            <p:cNvSpPr/>
            <p:nvPr/>
          </p:nvSpPr>
          <p:spPr>
            <a:xfrm>
              <a:off x="9275090" y="3417896"/>
              <a:ext cx="221906" cy="167966"/>
            </a:xfrm>
            <a:custGeom>
              <a:rect b="b" l="l" r="r" t="t"/>
              <a:pathLst>
                <a:path extrusionOk="0" h="4836" w="6389">
                  <a:moveTo>
                    <a:pt x="2293" y="0"/>
                  </a:moveTo>
                  <a:cubicBezTo>
                    <a:pt x="1740" y="0"/>
                    <a:pt x="1250" y="366"/>
                    <a:pt x="1044" y="919"/>
                  </a:cubicBezTo>
                  <a:cubicBezTo>
                    <a:pt x="848" y="1455"/>
                    <a:pt x="590" y="2159"/>
                    <a:pt x="349" y="2819"/>
                  </a:cubicBezTo>
                  <a:cubicBezTo>
                    <a:pt x="1" y="3783"/>
                    <a:pt x="652" y="4836"/>
                    <a:pt x="1598" y="4836"/>
                  </a:cubicBezTo>
                  <a:lnTo>
                    <a:pt x="4693" y="4836"/>
                  </a:lnTo>
                  <a:cubicBezTo>
                    <a:pt x="5746" y="4836"/>
                    <a:pt x="6388" y="3569"/>
                    <a:pt x="5835" y="2587"/>
                  </a:cubicBezTo>
                  <a:lnTo>
                    <a:pt x="5380" y="1776"/>
                  </a:lnTo>
                  <a:cubicBezTo>
                    <a:pt x="4756" y="669"/>
                    <a:pt x="3649" y="0"/>
                    <a:pt x="2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48"/>
            <p:cNvSpPr/>
            <p:nvPr/>
          </p:nvSpPr>
          <p:spPr>
            <a:xfrm>
              <a:off x="9137514" y="2755443"/>
              <a:ext cx="283244" cy="206693"/>
            </a:xfrm>
            <a:custGeom>
              <a:rect b="b" l="l" r="r" t="t"/>
              <a:pathLst>
                <a:path extrusionOk="0" fill="none" h="5951" w="8155">
                  <a:moveTo>
                    <a:pt x="1" y="0"/>
                  </a:moveTo>
                  <a:lnTo>
                    <a:pt x="1339" y="0"/>
                  </a:lnTo>
                  <a:cubicBezTo>
                    <a:pt x="1999" y="0"/>
                    <a:pt x="2615" y="393"/>
                    <a:pt x="2945" y="1026"/>
                  </a:cubicBezTo>
                  <a:lnTo>
                    <a:pt x="4970" y="4934"/>
                  </a:lnTo>
                  <a:cubicBezTo>
                    <a:pt x="5300" y="5567"/>
                    <a:pt x="5915" y="5951"/>
                    <a:pt x="6576" y="5951"/>
                  </a:cubicBezTo>
                  <a:lnTo>
                    <a:pt x="8155" y="595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48"/>
            <p:cNvSpPr/>
            <p:nvPr/>
          </p:nvSpPr>
          <p:spPr>
            <a:xfrm>
              <a:off x="9154881" y="3285287"/>
              <a:ext cx="101037" cy="304917"/>
            </a:xfrm>
            <a:custGeom>
              <a:rect b="b" l="l" r="r" t="t"/>
              <a:pathLst>
                <a:path extrusionOk="0" fill="none" h="8779" w="2909">
                  <a:moveTo>
                    <a:pt x="2909" y="8778"/>
                  </a:moveTo>
                  <a:lnTo>
                    <a:pt x="1098" y="8778"/>
                  </a:lnTo>
                  <a:cubicBezTo>
                    <a:pt x="429" y="8778"/>
                    <a:pt x="0" y="8002"/>
                    <a:pt x="304" y="7360"/>
                  </a:cubicBezTo>
                  <a:lnTo>
                    <a:pt x="2177" y="3399"/>
                  </a:lnTo>
                  <a:cubicBezTo>
                    <a:pt x="2480" y="2748"/>
                    <a:pt x="2052" y="1972"/>
                    <a:pt x="1383" y="1972"/>
                  </a:cubicBezTo>
                  <a:cubicBezTo>
                    <a:pt x="678" y="1972"/>
                    <a:pt x="250" y="1133"/>
                    <a:pt x="625" y="482"/>
                  </a:cubicBezTo>
                  <a:lnTo>
                    <a:pt x="90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48"/>
            <p:cNvSpPr/>
            <p:nvPr/>
          </p:nvSpPr>
          <p:spPr>
            <a:xfrm>
              <a:off x="9412040" y="3595136"/>
              <a:ext cx="234618" cy="97633"/>
            </a:xfrm>
            <a:custGeom>
              <a:rect b="b" l="l" r="r" t="t"/>
              <a:pathLst>
                <a:path extrusionOk="0" fill="none" h="2811" w="6755">
                  <a:moveTo>
                    <a:pt x="6754" y="2810"/>
                  </a:moveTo>
                  <a:lnTo>
                    <a:pt x="2749" y="2810"/>
                  </a:lnTo>
                  <a:cubicBezTo>
                    <a:pt x="2008" y="2810"/>
                    <a:pt x="1312" y="2382"/>
                    <a:pt x="929" y="1677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48"/>
            <p:cNvSpPr/>
            <p:nvPr/>
          </p:nvSpPr>
          <p:spPr>
            <a:xfrm>
              <a:off x="9162939" y="3944962"/>
              <a:ext cx="546307" cy="348610"/>
            </a:xfrm>
            <a:custGeom>
              <a:rect b="b" l="l" r="r" t="t"/>
              <a:pathLst>
                <a:path extrusionOk="0" fill="none" h="10037" w="15729">
                  <a:moveTo>
                    <a:pt x="0" y="0"/>
                  </a:moveTo>
                  <a:lnTo>
                    <a:pt x="1927" y="4782"/>
                  </a:lnTo>
                  <a:cubicBezTo>
                    <a:pt x="2436" y="6040"/>
                    <a:pt x="3587" y="6860"/>
                    <a:pt x="4853" y="6860"/>
                  </a:cubicBezTo>
                  <a:lnTo>
                    <a:pt x="6165" y="6860"/>
                  </a:lnTo>
                  <a:cubicBezTo>
                    <a:pt x="7244" y="6860"/>
                    <a:pt x="8252" y="7458"/>
                    <a:pt x="8841" y="8448"/>
                  </a:cubicBezTo>
                  <a:cubicBezTo>
                    <a:pt x="9430" y="9438"/>
                    <a:pt x="10438" y="10036"/>
                    <a:pt x="11517" y="10036"/>
                  </a:cubicBezTo>
                  <a:lnTo>
                    <a:pt x="15728" y="1003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48"/>
            <p:cNvSpPr/>
            <p:nvPr/>
          </p:nvSpPr>
          <p:spPr>
            <a:xfrm>
              <a:off x="8782444" y="3514556"/>
              <a:ext cx="164875" cy="221593"/>
            </a:xfrm>
            <a:custGeom>
              <a:rect b="b" l="l" r="r" t="t"/>
              <a:pathLst>
                <a:path extrusionOk="0" h="6380" w="4747">
                  <a:moveTo>
                    <a:pt x="3248" y="1"/>
                  </a:moveTo>
                  <a:lnTo>
                    <a:pt x="857" y="4533"/>
                  </a:lnTo>
                  <a:lnTo>
                    <a:pt x="0" y="6147"/>
                  </a:lnTo>
                  <a:cubicBezTo>
                    <a:pt x="384" y="6299"/>
                    <a:pt x="803" y="6379"/>
                    <a:pt x="1240" y="6379"/>
                  </a:cubicBezTo>
                  <a:cubicBezTo>
                    <a:pt x="2570" y="6379"/>
                    <a:pt x="3729" y="5639"/>
                    <a:pt x="4327" y="4542"/>
                  </a:cubicBezTo>
                  <a:cubicBezTo>
                    <a:pt x="4595" y="4051"/>
                    <a:pt x="4746" y="3480"/>
                    <a:pt x="4746" y="2873"/>
                  </a:cubicBezTo>
                  <a:cubicBezTo>
                    <a:pt x="4746" y="1687"/>
                    <a:pt x="4157" y="634"/>
                    <a:pt x="3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48"/>
            <p:cNvSpPr/>
            <p:nvPr/>
          </p:nvSpPr>
          <p:spPr>
            <a:xfrm>
              <a:off x="9117995" y="2659303"/>
              <a:ext cx="203289" cy="150079"/>
            </a:xfrm>
            <a:custGeom>
              <a:rect b="b" l="l" r="r" t="t"/>
              <a:pathLst>
                <a:path extrusionOk="0" h="4321" w="5853">
                  <a:moveTo>
                    <a:pt x="3122" y="1"/>
                  </a:moveTo>
                  <a:cubicBezTo>
                    <a:pt x="2354" y="1"/>
                    <a:pt x="1584" y="418"/>
                    <a:pt x="1143" y="1252"/>
                  </a:cubicBezTo>
                  <a:lnTo>
                    <a:pt x="1" y="3411"/>
                  </a:lnTo>
                  <a:cubicBezTo>
                    <a:pt x="706" y="3982"/>
                    <a:pt x="1598" y="4321"/>
                    <a:pt x="2570" y="4321"/>
                  </a:cubicBezTo>
                  <a:cubicBezTo>
                    <a:pt x="3917" y="4321"/>
                    <a:pt x="5104" y="3669"/>
                    <a:pt x="5853" y="2670"/>
                  </a:cubicBezTo>
                  <a:lnTo>
                    <a:pt x="5095" y="1252"/>
                  </a:lnTo>
                  <a:cubicBezTo>
                    <a:pt x="4658" y="418"/>
                    <a:pt x="3890" y="1"/>
                    <a:pt x="3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48"/>
            <p:cNvSpPr/>
            <p:nvPr/>
          </p:nvSpPr>
          <p:spPr>
            <a:xfrm>
              <a:off x="8993444" y="2597827"/>
              <a:ext cx="455517" cy="337357"/>
            </a:xfrm>
            <a:custGeom>
              <a:rect b="b" l="l" r="r" t="t"/>
              <a:pathLst>
                <a:path extrusionOk="0" h="9713" w="13115">
                  <a:moveTo>
                    <a:pt x="6787" y="0"/>
                  </a:moveTo>
                  <a:cubicBezTo>
                    <a:pt x="6095" y="0"/>
                    <a:pt x="5401" y="331"/>
                    <a:pt x="4978" y="997"/>
                  </a:cubicBezTo>
                  <a:lnTo>
                    <a:pt x="1954" y="5743"/>
                  </a:lnTo>
                  <a:lnTo>
                    <a:pt x="1490" y="6474"/>
                  </a:lnTo>
                  <a:lnTo>
                    <a:pt x="928" y="7357"/>
                  </a:lnTo>
                  <a:lnTo>
                    <a:pt x="464" y="8089"/>
                  </a:lnTo>
                  <a:lnTo>
                    <a:pt x="393" y="8187"/>
                  </a:lnTo>
                  <a:cubicBezTo>
                    <a:pt x="1" y="8811"/>
                    <a:pt x="447" y="9623"/>
                    <a:pt x="1178" y="9623"/>
                  </a:cubicBezTo>
                  <a:lnTo>
                    <a:pt x="11937" y="9712"/>
                  </a:lnTo>
                  <a:cubicBezTo>
                    <a:pt x="12659" y="9712"/>
                    <a:pt x="13114" y="8936"/>
                    <a:pt x="12758" y="8312"/>
                  </a:cubicBezTo>
                  <a:lnTo>
                    <a:pt x="12624" y="8089"/>
                  </a:lnTo>
                  <a:lnTo>
                    <a:pt x="12213" y="7357"/>
                  </a:lnTo>
                  <a:lnTo>
                    <a:pt x="11705" y="6474"/>
                  </a:lnTo>
                  <a:lnTo>
                    <a:pt x="11295" y="5743"/>
                  </a:lnTo>
                  <a:lnTo>
                    <a:pt x="8645" y="1086"/>
                  </a:lnTo>
                  <a:cubicBezTo>
                    <a:pt x="8238" y="364"/>
                    <a:pt x="7514" y="0"/>
                    <a:pt x="6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48"/>
            <p:cNvSpPr/>
            <p:nvPr/>
          </p:nvSpPr>
          <p:spPr>
            <a:xfrm>
              <a:off x="9160438" y="2461710"/>
              <a:ext cx="136395" cy="136047"/>
            </a:xfrm>
            <a:custGeom>
              <a:rect b="b" l="l" r="r" t="t"/>
              <a:pathLst>
                <a:path extrusionOk="0" h="3917" w="3927">
                  <a:moveTo>
                    <a:pt x="1964" y="0"/>
                  </a:moveTo>
                  <a:cubicBezTo>
                    <a:pt x="884" y="0"/>
                    <a:pt x="1" y="874"/>
                    <a:pt x="1" y="1963"/>
                  </a:cubicBezTo>
                  <a:cubicBezTo>
                    <a:pt x="1" y="3042"/>
                    <a:pt x="884" y="3917"/>
                    <a:pt x="1964" y="3917"/>
                  </a:cubicBezTo>
                  <a:cubicBezTo>
                    <a:pt x="3043" y="3917"/>
                    <a:pt x="3926" y="3042"/>
                    <a:pt x="3926" y="1963"/>
                  </a:cubicBezTo>
                  <a:cubicBezTo>
                    <a:pt x="3926" y="874"/>
                    <a:pt x="3043" y="0"/>
                    <a:pt x="1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48"/>
            <p:cNvSpPr/>
            <p:nvPr/>
          </p:nvSpPr>
          <p:spPr>
            <a:xfrm>
              <a:off x="9009560" y="2853354"/>
              <a:ext cx="422347" cy="25424"/>
            </a:xfrm>
            <a:custGeom>
              <a:rect b="b" l="l" r="r" t="t"/>
              <a:pathLst>
                <a:path extrusionOk="0" h="732" w="12160">
                  <a:moveTo>
                    <a:pt x="464" y="0"/>
                  </a:moveTo>
                  <a:lnTo>
                    <a:pt x="0" y="732"/>
                  </a:lnTo>
                  <a:lnTo>
                    <a:pt x="12160" y="732"/>
                  </a:lnTo>
                  <a:lnTo>
                    <a:pt x="11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48"/>
            <p:cNvSpPr/>
            <p:nvPr/>
          </p:nvSpPr>
          <p:spPr>
            <a:xfrm>
              <a:off x="9045195" y="2797261"/>
              <a:ext cx="354792" cy="25459"/>
            </a:xfrm>
            <a:custGeom>
              <a:rect b="b" l="l" r="r" t="t"/>
              <a:pathLst>
                <a:path extrusionOk="0" h="733" w="10215">
                  <a:moveTo>
                    <a:pt x="464" y="1"/>
                  </a:moveTo>
                  <a:lnTo>
                    <a:pt x="0" y="732"/>
                  </a:lnTo>
                  <a:lnTo>
                    <a:pt x="10215" y="732"/>
                  </a:lnTo>
                  <a:lnTo>
                    <a:pt x="9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48"/>
            <p:cNvSpPr/>
            <p:nvPr/>
          </p:nvSpPr>
          <p:spPr>
            <a:xfrm>
              <a:off x="9056970" y="4593869"/>
              <a:ext cx="31016" cy="22472"/>
            </a:xfrm>
            <a:custGeom>
              <a:rect b="b" l="l" r="r" t="t"/>
              <a:pathLst>
                <a:path extrusionOk="0" h="647" w="893">
                  <a:moveTo>
                    <a:pt x="486" y="0"/>
                  </a:moveTo>
                  <a:cubicBezTo>
                    <a:pt x="458" y="0"/>
                    <a:pt x="430" y="2"/>
                    <a:pt x="402" y="6"/>
                  </a:cubicBezTo>
                  <a:cubicBezTo>
                    <a:pt x="170" y="42"/>
                    <a:pt x="0" y="212"/>
                    <a:pt x="27" y="390"/>
                  </a:cubicBezTo>
                  <a:cubicBezTo>
                    <a:pt x="50" y="545"/>
                    <a:pt x="216" y="647"/>
                    <a:pt x="411" y="647"/>
                  </a:cubicBezTo>
                  <a:cubicBezTo>
                    <a:pt x="440" y="647"/>
                    <a:pt x="470" y="644"/>
                    <a:pt x="500" y="640"/>
                  </a:cubicBezTo>
                  <a:cubicBezTo>
                    <a:pt x="732" y="604"/>
                    <a:pt x="892" y="435"/>
                    <a:pt x="866" y="256"/>
                  </a:cubicBezTo>
                  <a:cubicBezTo>
                    <a:pt x="842" y="108"/>
                    <a:pt x="681" y="0"/>
                    <a:pt x="486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3" name="Google Shape;4943;p48"/>
          <p:cNvSpPr txBox="1"/>
          <p:nvPr>
            <p:ph hasCustomPrompt="1" type="title"/>
          </p:nvPr>
        </p:nvSpPr>
        <p:spPr>
          <a:xfrm>
            <a:off x="1389424" y="1419363"/>
            <a:ext cx="63654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44" name="Google Shape;4944;p48"/>
          <p:cNvSpPr txBox="1"/>
          <p:nvPr>
            <p:ph idx="1" type="subTitle"/>
          </p:nvPr>
        </p:nvSpPr>
        <p:spPr>
          <a:xfrm>
            <a:off x="1389425" y="3257925"/>
            <a:ext cx="63654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45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4946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7" name="Google Shape;4947;p50"/>
          <p:cNvGrpSpPr/>
          <p:nvPr/>
        </p:nvGrpSpPr>
        <p:grpSpPr>
          <a:xfrm flipH="1">
            <a:off x="-2612972" y="-671222"/>
            <a:ext cx="13041067" cy="6805499"/>
            <a:chOff x="156250" y="850375"/>
            <a:chExt cx="8909050" cy="4649200"/>
          </a:xfrm>
        </p:grpSpPr>
        <p:sp>
          <p:nvSpPr>
            <p:cNvPr id="4948" name="Google Shape;4948;p50"/>
            <p:cNvSpPr/>
            <p:nvPr/>
          </p:nvSpPr>
          <p:spPr>
            <a:xfrm>
              <a:off x="238125" y="850375"/>
              <a:ext cx="7136850" cy="4014450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50"/>
            <p:cNvSpPr/>
            <p:nvPr/>
          </p:nvSpPr>
          <p:spPr>
            <a:xfrm>
              <a:off x="5319550" y="2479425"/>
              <a:ext cx="1401500" cy="1458975"/>
            </a:xfrm>
            <a:custGeom>
              <a:rect b="b" l="l" r="r" t="t"/>
              <a:pathLst>
                <a:path extrusionOk="0" h="58359" w="56060">
                  <a:moveTo>
                    <a:pt x="25223" y="0"/>
                  </a:moveTo>
                  <a:cubicBezTo>
                    <a:pt x="23081" y="0"/>
                    <a:pt x="20943" y="797"/>
                    <a:pt x="19403" y="2379"/>
                  </a:cubicBezTo>
                  <a:lnTo>
                    <a:pt x="18369" y="3432"/>
                  </a:lnTo>
                  <a:lnTo>
                    <a:pt x="1329" y="20899"/>
                  </a:lnTo>
                  <a:lnTo>
                    <a:pt x="0" y="55539"/>
                  </a:lnTo>
                  <a:lnTo>
                    <a:pt x="1454" y="55610"/>
                  </a:lnTo>
                  <a:lnTo>
                    <a:pt x="56060" y="58358"/>
                  </a:lnTo>
                  <a:lnTo>
                    <a:pt x="55159" y="50864"/>
                  </a:lnTo>
                  <a:lnTo>
                    <a:pt x="52625" y="29757"/>
                  </a:lnTo>
                  <a:lnTo>
                    <a:pt x="51608" y="21300"/>
                  </a:lnTo>
                  <a:lnTo>
                    <a:pt x="30751" y="2102"/>
                  </a:lnTo>
                  <a:cubicBezTo>
                    <a:pt x="29229" y="697"/>
                    <a:pt x="27224" y="0"/>
                    <a:pt x="25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50"/>
            <p:cNvSpPr/>
            <p:nvPr/>
          </p:nvSpPr>
          <p:spPr>
            <a:xfrm>
              <a:off x="5319550" y="2528000"/>
              <a:ext cx="2045825" cy="1341700"/>
            </a:xfrm>
            <a:custGeom>
              <a:rect b="b" l="l" r="r" t="t"/>
              <a:pathLst>
                <a:path extrusionOk="0" h="53668" w="81833">
                  <a:moveTo>
                    <a:pt x="22230" y="0"/>
                  </a:moveTo>
                  <a:cubicBezTo>
                    <a:pt x="20900" y="0"/>
                    <a:pt x="19543" y="442"/>
                    <a:pt x="18404" y="1453"/>
                  </a:cubicBezTo>
                  <a:cubicBezTo>
                    <a:pt x="18395" y="1471"/>
                    <a:pt x="18386" y="1480"/>
                    <a:pt x="18369" y="1489"/>
                  </a:cubicBezTo>
                  <a:lnTo>
                    <a:pt x="1329" y="18956"/>
                  </a:lnTo>
                  <a:lnTo>
                    <a:pt x="0" y="53596"/>
                  </a:lnTo>
                  <a:lnTo>
                    <a:pt x="1454" y="53667"/>
                  </a:lnTo>
                  <a:lnTo>
                    <a:pt x="52982" y="51178"/>
                  </a:lnTo>
                  <a:lnTo>
                    <a:pt x="55159" y="48921"/>
                  </a:lnTo>
                  <a:lnTo>
                    <a:pt x="81833" y="21427"/>
                  </a:lnTo>
                  <a:lnTo>
                    <a:pt x="81833" y="21427"/>
                  </a:lnTo>
                  <a:lnTo>
                    <a:pt x="70717" y="26904"/>
                  </a:lnTo>
                  <a:cubicBezTo>
                    <a:pt x="67568" y="28457"/>
                    <a:pt x="64071" y="29251"/>
                    <a:pt x="60556" y="29251"/>
                  </a:cubicBezTo>
                  <a:cubicBezTo>
                    <a:pt x="58121" y="29251"/>
                    <a:pt x="55676" y="28867"/>
                    <a:pt x="53339" y="28100"/>
                  </a:cubicBezTo>
                  <a:cubicBezTo>
                    <a:pt x="53089" y="28020"/>
                    <a:pt x="52857" y="27921"/>
                    <a:pt x="52625" y="27814"/>
                  </a:cubicBezTo>
                  <a:cubicBezTo>
                    <a:pt x="51876" y="27466"/>
                    <a:pt x="51216" y="26976"/>
                    <a:pt x="50698" y="26378"/>
                  </a:cubicBezTo>
                  <a:cubicBezTo>
                    <a:pt x="50029" y="25611"/>
                    <a:pt x="49583" y="24683"/>
                    <a:pt x="49449" y="23666"/>
                  </a:cubicBezTo>
                  <a:cubicBezTo>
                    <a:pt x="49091" y="20925"/>
                    <a:pt x="46523" y="18907"/>
                    <a:pt x="43547" y="18907"/>
                  </a:cubicBezTo>
                  <a:cubicBezTo>
                    <a:pt x="43336" y="18907"/>
                    <a:pt x="43124" y="18917"/>
                    <a:pt x="42910" y="18938"/>
                  </a:cubicBezTo>
                  <a:lnTo>
                    <a:pt x="34078" y="19794"/>
                  </a:lnTo>
                  <a:cubicBezTo>
                    <a:pt x="33818" y="19820"/>
                    <a:pt x="33560" y="19832"/>
                    <a:pt x="33306" y="19832"/>
                  </a:cubicBezTo>
                  <a:cubicBezTo>
                    <a:pt x="28906" y="19832"/>
                    <a:pt x="25498" y="16137"/>
                    <a:pt x="26442" y="12122"/>
                  </a:cubicBezTo>
                  <a:lnTo>
                    <a:pt x="27834" y="6243"/>
                  </a:lnTo>
                  <a:cubicBezTo>
                    <a:pt x="28667" y="2732"/>
                    <a:pt x="25535" y="0"/>
                    <a:pt x="22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50"/>
            <p:cNvSpPr/>
            <p:nvPr/>
          </p:nvSpPr>
          <p:spPr>
            <a:xfrm>
              <a:off x="6238175" y="2084475"/>
              <a:ext cx="2822650" cy="2015600"/>
            </a:xfrm>
            <a:custGeom>
              <a:rect b="b" l="l" r="r" t="t"/>
              <a:pathLst>
                <a:path extrusionOk="0" h="80624" w="112906">
                  <a:moveTo>
                    <a:pt x="37320" y="0"/>
                  </a:moveTo>
                  <a:cubicBezTo>
                    <a:pt x="34153" y="0"/>
                    <a:pt x="30994" y="1099"/>
                    <a:pt x="28718" y="3279"/>
                  </a:cubicBezTo>
                  <a:lnTo>
                    <a:pt x="1972" y="28864"/>
                  </a:lnTo>
                  <a:lnTo>
                    <a:pt x="1" y="76725"/>
                  </a:lnTo>
                  <a:lnTo>
                    <a:pt x="82967" y="80624"/>
                  </a:lnTo>
                  <a:lnTo>
                    <a:pt x="112906" y="35823"/>
                  </a:lnTo>
                  <a:lnTo>
                    <a:pt x="99506" y="36278"/>
                  </a:lnTo>
                  <a:cubicBezTo>
                    <a:pt x="99076" y="36292"/>
                    <a:pt x="98647" y="36300"/>
                    <a:pt x="98219" y="36300"/>
                  </a:cubicBezTo>
                  <a:cubicBezTo>
                    <a:pt x="89584" y="36300"/>
                    <a:pt x="81253" y="33317"/>
                    <a:pt x="74947" y="27945"/>
                  </a:cubicBezTo>
                  <a:lnTo>
                    <a:pt x="45516" y="2904"/>
                  </a:lnTo>
                  <a:cubicBezTo>
                    <a:pt x="43256" y="963"/>
                    <a:pt x="40285" y="0"/>
                    <a:pt x="37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50"/>
            <p:cNvSpPr/>
            <p:nvPr/>
          </p:nvSpPr>
          <p:spPr>
            <a:xfrm>
              <a:off x="1732175" y="2149150"/>
              <a:ext cx="7333125" cy="2876700"/>
            </a:xfrm>
            <a:custGeom>
              <a:rect b="b" l="l" r="r" t="t"/>
              <a:pathLst>
                <a:path extrusionOk="0" h="115068" w="293325">
                  <a:moveTo>
                    <a:pt x="212868" y="1"/>
                  </a:moveTo>
                  <a:cubicBezTo>
                    <a:pt x="211053" y="1"/>
                    <a:pt x="209201" y="610"/>
                    <a:pt x="207655" y="2003"/>
                  </a:cubicBezTo>
                  <a:cubicBezTo>
                    <a:pt x="207584" y="2066"/>
                    <a:pt x="207513" y="2128"/>
                    <a:pt x="207450" y="2191"/>
                  </a:cubicBezTo>
                  <a:lnTo>
                    <a:pt x="180277" y="27312"/>
                  </a:lnTo>
                  <a:cubicBezTo>
                    <a:pt x="173229" y="33824"/>
                    <a:pt x="163924" y="37946"/>
                    <a:pt x="153924" y="38990"/>
                  </a:cubicBezTo>
                  <a:cubicBezTo>
                    <a:pt x="153763" y="39007"/>
                    <a:pt x="153603" y="39025"/>
                    <a:pt x="153442" y="39034"/>
                  </a:cubicBezTo>
                  <a:lnTo>
                    <a:pt x="139980" y="29935"/>
                  </a:lnTo>
                  <a:cubicBezTo>
                    <a:pt x="135906" y="27176"/>
                    <a:pt x="131134" y="25716"/>
                    <a:pt x="126314" y="25716"/>
                  </a:cubicBezTo>
                  <a:cubicBezTo>
                    <a:pt x="124136" y="25716"/>
                    <a:pt x="121948" y="26014"/>
                    <a:pt x="119810" y="26625"/>
                  </a:cubicBezTo>
                  <a:cubicBezTo>
                    <a:pt x="119649" y="26679"/>
                    <a:pt x="119480" y="26723"/>
                    <a:pt x="119319" y="26777"/>
                  </a:cubicBezTo>
                  <a:cubicBezTo>
                    <a:pt x="119167" y="26821"/>
                    <a:pt x="119007" y="26875"/>
                    <a:pt x="118855" y="26920"/>
                  </a:cubicBezTo>
                  <a:cubicBezTo>
                    <a:pt x="118418" y="27062"/>
                    <a:pt x="117927" y="27267"/>
                    <a:pt x="117410" y="27499"/>
                  </a:cubicBezTo>
                  <a:cubicBezTo>
                    <a:pt x="113556" y="29266"/>
                    <a:pt x="110933" y="32245"/>
                    <a:pt x="107963" y="35635"/>
                  </a:cubicBezTo>
                  <a:cubicBezTo>
                    <a:pt x="101459" y="43075"/>
                    <a:pt x="88354" y="60498"/>
                    <a:pt x="80744" y="66457"/>
                  </a:cubicBezTo>
                  <a:cubicBezTo>
                    <a:pt x="80646" y="66529"/>
                    <a:pt x="80548" y="66609"/>
                    <a:pt x="80459" y="66680"/>
                  </a:cubicBezTo>
                  <a:cubicBezTo>
                    <a:pt x="77301" y="69071"/>
                    <a:pt x="72261" y="70436"/>
                    <a:pt x="67425" y="71221"/>
                  </a:cubicBezTo>
                  <a:cubicBezTo>
                    <a:pt x="65481" y="71533"/>
                    <a:pt x="63634" y="71962"/>
                    <a:pt x="61850" y="72497"/>
                  </a:cubicBezTo>
                  <a:lnTo>
                    <a:pt x="61841" y="72497"/>
                  </a:lnTo>
                  <a:cubicBezTo>
                    <a:pt x="54249" y="74772"/>
                    <a:pt x="47888" y="78875"/>
                    <a:pt x="40974" y="83604"/>
                  </a:cubicBezTo>
                  <a:lnTo>
                    <a:pt x="17869" y="99420"/>
                  </a:lnTo>
                  <a:lnTo>
                    <a:pt x="0" y="110732"/>
                  </a:lnTo>
                  <a:lnTo>
                    <a:pt x="288533" y="115068"/>
                  </a:lnTo>
                  <a:lnTo>
                    <a:pt x="293324" y="28918"/>
                  </a:lnTo>
                  <a:lnTo>
                    <a:pt x="287561" y="32549"/>
                  </a:lnTo>
                  <a:cubicBezTo>
                    <a:pt x="281843" y="35359"/>
                    <a:pt x="269496" y="38686"/>
                    <a:pt x="260771" y="38686"/>
                  </a:cubicBezTo>
                  <a:cubicBezTo>
                    <a:pt x="258487" y="38686"/>
                    <a:pt x="256453" y="38454"/>
                    <a:pt x="254857" y="37928"/>
                  </a:cubicBezTo>
                  <a:cubicBezTo>
                    <a:pt x="253429" y="37464"/>
                    <a:pt x="252207" y="36652"/>
                    <a:pt x="251297" y="35609"/>
                  </a:cubicBezTo>
                  <a:cubicBezTo>
                    <a:pt x="250387" y="34574"/>
                    <a:pt x="249789" y="33316"/>
                    <a:pt x="249611" y="31942"/>
                  </a:cubicBezTo>
                  <a:cubicBezTo>
                    <a:pt x="249127" y="28249"/>
                    <a:pt x="245653" y="25523"/>
                    <a:pt x="241626" y="25523"/>
                  </a:cubicBezTo>
                  <a:cubicBezTo>
                    <a:pt x="241343" y="25523"/>
                    <a:pt x="241058" y="25536"/>
                    <a:pt x="240770" y="25564"/>
                  </a:cubicBezTo>
                  <a:lnTo>
                    <a:pt x="235141" y="26117"/>
                  </a:lnTo>
                  <a:cubicBezTo>
                    <a:pt x="234625" y="26166"/>
                    <a:pt x="234114" y="26191"/>
                    <a:pt x="233610" y="26191"/>
                  </a:cubicBezTo>
                  <a:cubicBezTo>
                    <a:pt x="224803" y="26191"/>
                    <a:pt x="217979" y="18796"/>
                    <a:pt x="219877" y="10764"/>
                  </a:cubicBezTo>
                  <a:lnTo>
                    <a:pt x="220430" y="8426"/>
                  </a:lnTo>
                  <a:cubicBezTo>
                    <a:pt x="221552" y="3677"/>
                    <a:pt x="217326" y="1"/>
                    <a:pt x="212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50"/>
            <p:cNvSpPr/>
            <p:nvPr/>
          </p:nvSpPr>
          <p:spPr>
            <a:xfrm>
              <a:off x="4838700" y="2792200"/>
              <a:ext cx="1504175" cy="815175"/>
            </a:xfrm>
            <a:custGeom>
              <a:rect b="b" l="l" r="r" t="t"/>
              <a:pathLst>
                <a:path extrusionOk="0" h="32607" w="60167">
                  <a:moveTo>
                    <a:pt x="1725" y="1"/>
                  </a:moveTo>
                  <a:cubicBezTo>
                    <a:pt x="1150" y="1"/>
                    <a:pt x="575" y="19"/>
                    <a:pt x="0" y="56"/>
                  </a:cubicBezTo>
                  <a:lnTo>
                    <a:pt x="5763" y="2928"/>
                  </a:lnTo>
                  <a:cubicBezTo>
                    <a:pt x="9421" y="4748"/>
                    <a:pt x="11865" y="8334"/>
                    <a:pt x="12231" y="12402"/>
                  </a:cubicBezTo>
                  <a:cubicBezTo>
                    <a:pt x="12677" y="17496"/>
                    <a:pt x="16353" y="21636"/>
                    <a:pt x="21197" y="22786"/>
                  </a:cubicBezTo>
                  <a:cubicBezTo>
                    <a:pt x="21741" y="22920"/>
                    <a:pt x="22303" y="23009"/>
                    <a:pt x="22874" y="23063"/>
                  </a:cubicBezTo>
                  <a:lnTo>
                    <a:pt x="32883" y="23955"/>
                  </a:lnTo>
                  <a:cubicBezTo>
                    <a:pt x="34061" y="24062"/>
                    <a:pt x="35212" y="24348"/>
                    <a:pt x="36309" y="24794"/>
                  </a:cubicBezTo>
                  <a:lnTo>
                    <a:pt x="58469" y="32546"/>
                  </a:lnTo>
                  <a:cubicBezTo>
                    <a:pt x="58589" y="32588"/>
                    <a:pt x="58704" y="32607"/>
                    <a:pt x="58814" y="32607"/>
                  </a:cubicBezTo>
                  <a:cubicBezTo>
                    <a:pt x="59682" y="32607"/>
                    <a:pt x="60166" y="31403"/>
                    <a:pt x="59334" y="30833"/>
                  </a:cubicBezTo>
                  <a:lnTo>
                    <a:pt x="33151" y="14285"/>
                  </a:lnTo>
                  <a:cubicBezTo>
                    <a:pt x="32990" y="14258"/>
                    <a:pt x="32830" y="14240"/>
                    <a:pt x="32669" y="14213"/>
                  </a:cubicBezTo>
                  <a:lnTo>
                    <a:pt x="15692" y="3910"/>
                  </a:lnTo>
                  <a:cubicBezTo>
                    <a:pt x="11432" y="1316"/>
                    <a:pt x="6593" y="1"/>
                    <a:pt x="1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50"/>
            <p:cNvSpPr/>
            <p:nvPr/>
          </p:nvSpPr>
          <p:spPr>
            <a:xfrm>
              <a:off x="3278400" y="3810575"/>
              <a:ext cx="731550" cy="275675"/>
            </a:xfrm>
            <a:custGeom>
              <a:rect b="b" l="l" r="r" t="t"/>
              <a:pathLst>
                <a:path extrusionOk="0" h="11027" w="29262">
                  <a:moveTo>
                    <a:pt x="18895" y="0"/>
                  </a:moveTo>
                  <a:cubicBezTo>
                    <a:pt x="18797" y="72"/>
                    <a:pt x="18699" y="152"/>
                    <a:pt x="18610" y="223"/>
                  </a:cubicBezTo>
                  <a:cubicBezTo>
                    <a:pt x="15452" y="2614"/>
                    <a:pt x="10412" y="3979"/>
                    <a:pt x="5576" y="4764"/>
                  </a:cubicBezTo>
                  <a:cubicBezTo>
                    <a:pt x="3632" y="5076"/>
                    <a:pt x="1785" y="5505"/>
                    <a:pt x="1" y="6040"/>
                  </a:cubicBezTo>
                  <a:cubicBezTo>
                    <a:pt x="1761" y="5666"/>
                    <a:pt x="3433" y="5510"/>
                    <a:pt x="5032" y="5510"/>
                  </a:cubicBezTo>
                  <a:cubicBezTo>
                    <a:pt x="10412" y="5510"/>
                    <a:pt x="14967" y="7273"/>
                    <a:pt x="19279" y="8422"/>
                  </a:cubicBezTo>
                  <a:cubicBezTo>
                    <a:pt x="24096" y="9706"/>
                    <a:pt x="29065" y="11027"/>
                    <a:pt x="29146" y="11027"/>
                  </a:cubicBezTo>
                  <a:cubicBezTo>
                    <a:pt x="29262" y="11027"/>
                    <a:pt x="23097" y="4461"/>
                    <a:pt x="18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50"/>
            <p:cNvSpPr/>
            <p:nvPr/>
          </p:nvSpPr>
          <p:spPr>
            <a:xfrm>
              <a:off x="4746800" y="4103675"/>
              <a:ext cx="175325" cy="153650"/>
            </a:xfrm>
            <a:custGeom>
              <a:rect b="b" l="l" r="r" t="t"/>
              <a:pathLst>
                <a:path extrusionOk="0" h="6146" w="7013">
                  <a:moveTo>
                    <a:pt x="3507" y="1"/>
                  </a:moveTo>
                  <a:cubicBezTo>
                    <a:pt x="3226" y="1"/>
                    <a:pt x="2945" y="146"/>
                    <a:pt x="2784" y="436"/>
                  </a:cubicBezTo>
                  <a:lnTo>
                    <a:pt x="322" y="4852"/>
                  </a:lnTo>
                  <a:cubicBezTo>
                    <a:pt x="1" y="5423"/>
                    <a:pt x="402" y="6145"/>
                    <a:pt x="1045" y="6145"/>
                  </a:cubicBezTo>
                  <a:lnTo>
                    <a:pt x="5960" y="6145"/>
                  </a:lnTo>
                  <a:cubicBezTo>
                    <a:pt x="6611" y="6145"/>
                    <a:pt x="7013" y="5423"/>
                    <a:pt x="6692" y="4852"/>
                  </a:cubicBezTo>
                  <a:lnTo>
                    <a:pt x="6183" y="3942"/>
                  </a:lnTo>
                  <a:lnTo>
                    <a:pt x="5461" y="2639"/>
                  </a:lnTo>
                  <a:lnTo>
                    <a:pt x="4229" y="436"/>
                  </a:lnTo>
                  <a:cubicBezTo>
                    <a:pt x="4069" y="146"/>
                    <a:pt x="3788" y="1"/>
                    <a:pt x="3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50"/>
            <p:cNvSpPr/>
            <p:nvPr/>
          </p:nvSpPr>
          <p:spPr>
            <a:xfrm>
              <a:off x="4703775" y="4193275"/>
              <a:ext cx="261400" cy="229075"/>
            </a:xfrm>
            <a:custGeom>
              <a:rect b="b" l="l" r="r" t="t"/>
              <a:pathLst>
                <a:path extrusionOk="0" h="9163" w="10456">
                  <a:moveTo>
                    <a:pt x="5228" y="1"/>
                  </a:moveTo>
                  <a:cubicBezTo>
                    <a:pt x="4809" y="1"/>
                    <a:pt x="4389" y="215"/>
                    <a:pt x="4148" y="643"/>
                  </a:cubicBezTo>
                  <a:lnTo>
                    <a:pt x="2311" y="3935"/>
                  </a:lnTo>
                  <a:lnTo>
                    <a:pt x="857" y="6558"/>
                  </a:lnTo>
                  <a:lnTo>
                    <a:pt x="482" y="7227"/>
                  </a:lnTo>
                  <a:cubicBezTo>
                    <a:pt x="0" y="8083"/>
                    <a:pt x="607" y="9163"/>
                    <a:pt x="1561" y="9163"/>
                  </a:cubicBezTo>
                  <a:lnTo>
                    <a:pt x="8894" y="9163"/>
                  </a:lnTo>
                  <a:cubicBezTo>
                    <a:pt x="9849" y="9163"/>
                    <a:pt x="10456" y="8083"/>
                    <a:pt x="9974" y="7227"/>
                  </a:cubicBezTo>
                  <a:lnTo>
                    <a:pt x="8136" y="3935"/>
                  </a:lnTo>
                  <a:lnTo>
                    <a:pt x="6307" y="643"/>
                  </a:lnTo>
                  <a:cubicBezTo>
                    <a:pt x="6066" y="215"/>
                    <a:pt x="5647" y="1"/>
                    <a:pt x="5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50"/>
            <p:cNvSpPr/>
            <p:nvPr/>
          </p:nvSpPr>
          <p:spPr>
            <a:xfrm>
              <a:off x="4670750" y="4317775"/>
              <a:ext cx="327425" cy="287025"/>
            </a:xfrm>
            <a:custGeom>
              <a:rect b="b" l="l" r="r" t="t"/>
              <a:pathLst>
                <a:path extrusionOk="0" h="11481" w="13097">
                  <a:moveTo>
                    <a:pt x="6549" y="1"/>
                  </a:moveTo>
                  <a:cubicBezTo>
                    <a:pt x="6022" y="1"/>
                    <a:pt x="5496" y="271"/>
                    <a:pt x="5193" y="811"/>
                  </a:cubicBezTo>
                  <a:lnTo>
                    <a:pt x="2900" y="4932"/>
                  </a:lnTo>
                  <a:lnTo>
                    <a:pt x="607" y="9054"/>
                  </a:lnTo>
                  <a:cubicBezTo>
                    <a:pt x="1" y="10133"/>
                    <a:pt x="750" y="11480"/>
                    <a:pt x="1954" y="11480"/>
                  </a:cubicBezTo>
                  <a:lnTo>
                    <a:pt x="11143" y="11480"/>
                  </a:lnTo>
                  <a:cubicBezTo>
                    <a:pt x="12339" y="11480"/>
                    <a:pt x="13097" y="10133"/>
                    <a:pt x="12490" y="9054"/>
                  </a:cubicBezTo>
                  <a:lnTo>
                    <a:pt x="10198" y="4932"/>
                  </a:lnTo>
                  <a:lnTo>
                    <a:pt x="7905" y="811"/>
                  </a:lnTo>
                  <a:cubicBezTo>
                    <a:pt x="7602" y="271"/>
                    <a:pt x="7075" y="1"/>
                    <a:pt x="6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50"/>
            <p:cNvSpPr/>
            <p:nvPr/>
          </p:nvSpPr>
          <p:spPr>
            <a:xfrm>
              <a:off x="4796775" y="4202200"/>
              <a:ext cx="125350" cy="55125"/>
            </a:xfrm>
            <a:custGeom>
              <a:rect b="b" l="l" r="r" t="t"/>
              <a:pathLst>
                <a:path extrusionOk="0" h="2205" w="5014">
                  <a:moveTo>
                    <a:pt x="4184" y="1"/>
                  </a:moveTo>
                  <a:lnTo>
                    <a:pt x="3881" y="322"/>
                  </a:lnTo>
                  <a:cubicBezTo>
                    <a:pt x="3640" y="563"/>
                    <a:pt x="3328" y="696"/>
                    <a:pt x="2998" y="696"/>
                  </a:cubicBezTo>
                  <a:lnTo>
                    <a:pt x="2944" y="696"/>
                  </a:lnTo>
                  <a:cubicBezTo>
                    <a:pt x="2614" y="696"/>
                    <a:pt x="2302" y="830"/>
                    <a:pt x="2070" y="1071"/>
                  </a:cubicBezTo>
                  <a:lnTo>
                    <a:pt x="1963" y="1187"/>
                  </a:lnTo>
                  <a:cubicBezTo>
                    <a:pt x="1847" y="1303"/>
                    <a:pt x="1704" y="1401"/>
                    <a:pt x="1561" y="1464"/>
                  </a:cubicBezTo>
                  <a:cubicBezTo>
                    <a:pt x="1410" y="1526"/>
                    <a:pt x="1249" y="1562"/>
                    <a:pt x="1080" y="1562"/>
                  </a:cubicBezTo>
                  <a:cubicBezTo>
                    <a:pt x="625" y="1562"/>
                    <a:pt x="223" y="1812"/>
                    <a:pt x="0" y="2204"/>
                  </a:cubicBezTo>
                  <a:lnTo>
                    <a:pt x="3961" y="2204"/>
                  </a:lnTo>
                  <a:cubicBezTo>
                    <a:pt x="4612" y="2204"/>
                    <a:pt x="5014" y="1482"/>
                    <a:pt x="4693" y="911"/>
                  </a:cubicBezTo>
                  <a:lnTo>
                    <a:pt x="4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50"/>
            <p:cNvSpPr/>
            <p:nvPr/>
          </p:nvSpPr>
          <p:spPr>
            <a:xfrm>
              <a:off x="4703775" y="4357200"/>
              <a:ext cx="181100" cy="65150"/>
            </a:xfrm>
            <a:custGeom>
              <a:rect b="b" l="l" r="r" t="t"/>
              <a:pathLst>
                <a:path extrusionOk="0" h="2606" w="7244">
                  <a:moveTo>
                    <a:pt x="857" y="1"/>
                  </a:moveTo>
                  <a:lnTo>
                    <a:pt x="482" y="670"/>
                  </a:lnTo>
                  <a:cubicBezTo>
                    <a:pt x="0" y="1526"/>
                    <a:pt x="607" y="2606"/>
                    <a:pt x="1561" y="2606"/>
                  </a:cubicBezTo>
                  <a:lnTo>
                    <a:pt x="7244" y="2606"/>
                  </a:lnTo>
                  <a:lnTo>
                    <a:pt x="6637" y="1972"/>
                  </a:lnTo>
                  <a:cubicBezTo>
                    <a:pt x="6272" y="1589"/>
                    <a:pt x="5763" y="1375"/>
                    <a:pt x="5237" y="1375"/>
                  </a:cubicBezTo>
                  <a:lnTo>
                    <a:pt x="4987" y="1375"/>
                  </a:lnTo>
                  <a:cubicBezTo>
                    <a:pt x="4452" y="1375"/>
                    <a:pt x="3952" y="1152"/>
                    <a:pt x="3577" y="768"/>
                  </a:cubicBezTo>
                  <a:lnTo>
                    <a:pt x="3417" y="598"/>
                  </a:lnTo>
                  <a:cubicBezTo>
                    <a:pt x="3042" y="215"/>
                    <a:pt x="2534" y="1"/>
                    <a:pt x="2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50"/>
            <p:cNvSpPr/>
            <p:nvPr/>
          </p:nvSpPr>
          <p:spPr>
            <a:xfrm>
              <a:off x="4751500" y="4457800"/>
              <a:ext cx="58675" cy="42175"/>
            </a:xfrm>
            <a:custGeom>
              <a:rect b="b" l="l" r="r" t="t"/>
              <a:pathLst>
                <a:path extrusionOk="0" h="1687" w="2347">
                  <a:moveTo>
                    <a:pt x="839" y="0"/>
                  </a:moveTo>
                  <a:cubicBezTo>
                    <a:pt x="643" y="0"/>
                    <a:pt x="455" y="134"/>
                    <a:pt x="384" y="321"/>
                  </a:cubicBezTo>
                  <a:cubicBezTo>
                    <a:pt x="312" y="509"/>
                    <a:pt x="214" y="758"/>
                    <a:pt x="125" y="990"/>
                  </a:cubicBezTo>
                  <a:cubicBezTo>
                    <a:pt x="0" y="1320"/>
                    <a:pt x="241" y="1686"/>
                    <a:pt x="589" y="1686"/>
                  </a:cubicBezTo>
                  <a:lnTo>
                    <a:pt x="1722" y="1686"/>
                  </a:lnTo>
                  <a:cubicBezTo>
                    <a:pt x="2106" y="1686"/>
                    <a:pt x="2346" y="1249"/>
                    <a:pt x="2141" y="901"/>
                  </a:cubicBezTo>
                  <a:lnTo>
                    <a:pt x="1972" y="625"/>
                  </a:lnTo>
                  <a:cubicBezTo>
                    <a:pt x="1740" y="241"/>
                    <a:pt x="1338" y="0"/>
                    <a:pt x="9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50"/>
            <p:cNvSpPr/>
            <p:nvPr/>
          </p:nvSpPr>
          <p:spPr>
            <a:xfrm>
              <a:off x="4379250" y="4393950"/>
              <a:ext cx="116900" cy="102450"/>
            </a:xfrm>
            <a:custGeom>
              <a:rect b="b" l="l" r="r" t="t"/>
              <a:pathLst>
                <a:path extrusionOk="0" h="4098" w="4676">
                  <a:moveTo>
                    <a:pt x="2338" y="0"/>
                  </a:moveTo>
                  <a:cubicBezTo>
                    <a:pt x="2151" y="0"/>
                    <a:pt x="1964" y="96"/>
                    <a:pt x="1857" y="288"/>
                  </a:cubicBezTo>
                  <a:lnTo>
                    <a:pt x="215" y="3232"/>
                  </a:lnTo>
                  <a:cubicBezTo>
                    <a:pt x="1" y="3616"/>
                    <a:pt x="269" y="4097"/>
                    <a:pt x="697" y="4097"/>
                  </a:cubicBezTo>
                  <a:lnTo>
                    <a:pt x="3980" y="4097"/>
                  </a:lnTo>
                  <a:cubicBezTo>
                    <a:pt x="4408" y="4097"/>
                    <a:pt x="4676" y="3616"/>
                    <a:pt x="4461" y="3232"/>
                  </a:cubicBezTo>
                  <a:lnTo>
                    <a:pt x="4122" y="2625"/>
                  </a:lnTo>
                  <a:lnTo>
                    <a:pt x="3641" y="1760"/>
                  </a:lnTo>
                  <a:lnTo>
                    <a:pt x="2820" y="288"/>
                  </a:lnTo>
                  <a:cubicBezTo>
                    <a:pt x="2713" y="96"/>
                    <a:pt x="2526" y="0"/>
                    <a:pt x="2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50"/>
            <p:cNvSpPr/>
            <p:nvPr/>
          </p:nvSpPr>
          <p:spPr>
            <a:xfrm>
              <a:off x="4350500" y="4453600"/>
              <a:ext cx="174200" cy="152750"/>
            </a:xfrm>
            <a:custGeom>
              <a:rect b="b" l="l" r="r" t="t"/>
              <a:pathLst>
                <a:path extrusionOk="0" h="6110" w="6968">
                  <a:moveTo>
                    <a:pt x="3488" y="1"/>
                  </a:moveTo>
                  <a:cubicBezTo>
                    <a:pt x="3207" y="1"/>
                    <a:pt x="2926" y="146"/>
                    <a:pt x="2766" y="436"/>
                  </a:cubicBezTo>
                  <a:lnTo>
                    <a:pt x="1544" y="2630"/>
                  </a:lnTo>
                  <a:lnTo>
                    <a:pt x="571" y="4370"/>
                  </a:lnTo>
                  <a:lnTo>
                    <a:pt x="321" y="4816"/>
                  </a:lnTo>
                  <a:cubicBezTo>
                    <a:pt x="0" y="5396"/>
                    <a:pt x="402" y="6109"/>
                    <a:pt x="1044" y="6109"/>
                  </a:cubicBezTo>
                  <a:lnTo>
                    <a:pt x="5933" y="6109"/>
                  </a:lnTo>
                  <a:cubicBezTo>
                    <a:pt x="6575" y="6109"/>
                    <a:pt x="6967" y="5396"/>
                    <a:pt x="6655" y="4816"/>
                  </a:cubicBezTo>
                  <a:lnTo>
                    <a:pt x="5433" y="2630"/>
                  </a:lnTo>
                  <a:lnTo>
                    <a:pt x="4211" y="436"/>
                  </a:lnTo>
                  <a:cubicBezTo>
                    <a:pt x="4050" y="146"/>
                    <a:pt x="3769" y="1"/>
                    <a:pt x="3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50"/>
            <p:cNvSpPr/>
            <p:nvPr/>
          </p:nvSpPr>
          <p:spPr>
            <a:xfrm>
              <a:off x="4328625" y="4536750"/>
              <a:ext cx="218150" cy="191375"/>
            </a:xfrm>
            <a:custGeom>
              <a:rect b="b" l="l" r="r" t="t"/>
              <a:pathLst>
                <a:path extrusionOk="0" h="7655" w="8726">
                  <a:moveTo>
                    <a:pt x="4363" y="0"/>
                  </a:moveTo>
                  <a:cubicBezTo>
                    <a:pt x="4013" y="0"/>
                    <a:pt x="3663" y="179"/>
                    <a:pt x="3462" y="535"/>
                  </a:cubicBezTo>
                  <a:lnTo>
                    <a:pt x="1928" y="3283"/>
                  </a:lnTo>
                  <a:lnTo>
                    <a:pt x="402" y="6031"/>
                  </a:lnTo>
                  <a:cubicBezTo>
                    <a:pt x="1" y="6753"/>
                    <a:pt x="500" y="7654"/>
                    <a:pt x="1303" y="7654"/>
                  </a:cubicBezTo>
                  <a:lnTo>
                    <a:pt x="7423" y="7654"/>
                  </a:lnTo>
                  <a:cubicBezTo>
                    <a:pt x="8226" y="7654"/>
                    <a:pt x="8726" y="6753"/>
                    <a:pt x="8324" y="6031"/>
                  </a:cubicBezTo>
                  <a:lnTo>
                    <a:pt x="6799" y="3283"/>
                  </a:lnTo>
                  <a:lnTo>
                    <a:pt x="5264" y="535"/>
                  </a:lnTo>
                  <a:cubicBezTo>
                    <a:pt x="5064" y="179"/>
                    <a:pt x="4713" y="0"/>
                    <a:pt x="4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50"/>
            <p:cNvSpPr/>
            <p:nvPr/>
          </p:nvSpPr>
          <p:spPr>
            <a:xfrm>
              <a:off x="4412500" y="4459575"/>
              <a:ext cx="83650" cy="36825"/>
            </a:xfrm>
            <a:custGeom>
              <a:rect b="b" l="l" r="r" t="t"/>
              <a:pathLst>
                <a:path extrusionOk="0" h="1473" w="3346">
                  <a:moveTo>
                    <a:pt x="2792" y="0"/>
                  </a:moveTo>
                  <a:lnTo>
                    <a:pt x="2587" y="215"/>
                  </a:lnTo>
                  <a:cubicBezTo>
                    <a:pt x="2436" y="375"/>
                    <a:pt x="2222" y="464"/>
                    <a:pt x="1999" y="464"/>
                  </a:cubicBezTo>
                  <a:lnTo>
                    <a:pt x="1972" y="464"/>
                  </a:lnTo>
                  <a:cubicBezTo>
                    <a:pt x="1749" y="464"/>
                    <a:pt x="1535" y="554"/>
                    <a:pt x="1383" y="723"/>
                  </a:cubicBezTo>
                  <a:lnTo>
                    <a:pt x="1312" y="794"/>
                  </a:lnTo>
                  <a:cubicBezTo>
                    <a:pt x="1231" y="875"/>
                    <a:pt x="1142" y="937"/>
                    <a:pt x="1044" y="982"/>
                  </a:cubicBezTo>
                  <a:cubicBezTo>
                    <a:pt x="937" y="1017"/>
                    <a:pt x="830" y="1044"/>
                    <a:pt x="723" y="1044"/>
                  </a:cubicBezTo>
                  <a:cubicBezTo>
                    <a:pt x="420" y="1044"/>
                    <a:pt x="152" y="1214"/>
                    <a:pt x="0" y="1472"/>
                  </a:cubicBezTo>
                  <a:lnTo>
                    <a:pt x="2650" y="1472"/>
                  </a:lnTo>
                  <a:cubicBezTo>
                    <a:pt x="3078" y="1472"/>
                    <a:pt x="3346" y="991"/>
                    <a:pt x="3131" y="607"/>
                  </a:cubicBezTo>
                  <a:lnTo>
                    <a:pt x="27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50"/>
            <p:cNvSpPr/>
            <p:nvPr/>
          </p:nvSpPr>
          <p:spPr>
            <a:xfrm>
              <a:off x="4350500" y="4562825"/>
              <a:ext cx="120900" cy="43525"/>
            </a:xfrm>
            <a:custGeom>
              <a:rect b="b" l="l" r="r" t="t"/>
              <a:pathLst>
                <a:path extrusionOk="0" h="1741" w="4836">
                  <a:moveTo>
                    <a:pt x="571" y="1"/>
                  </a:moveTo>
                  <a:lnTo>
                    <a:pt x="321" y="447"/>
                  </a:lnTo>
                  <a:cubicBezTo>
                    <a:pt x="0" y="1027"/>
                    <a:pt x="402" y="1740"/>
                    <a:pt x="1044" y="1740"/>
                  </a:cubicBezTo>
                  <a:lnTo>
                    <a:pt x="4835" y="1740"/>
                  </a:lnTo>
                  <a:lnTo>
                    <a:pt x="4434" y="1321"/>
                  </a:lnTo>
                  <a:cubicBezTo>
                    <a:pt x="4184" y="1062"/>
                    <a:pt x="3845" y="920"/>
                    <a:pt x="3497" y="920"/>
                  </a:cubicBezTo>
                  <a:lnTo>
                    <a:pt x="3328" y="920"/>
                  </a:lnTo>
                  <a:cubicBezTo>
                    <a:pt x="2971" y="920"/>
                    <a:pt x="2632" y="777"/>
                    <a:pt x="2391" y="518"/>
                  </a:cubicBezTo>
                  <a:lnTo>
                    <a:pt x="2275" y="402"/>
                  </a:lnTo>
                  <a:cubicBezTo>
                    <a:pt x="2025" y="153"/>
                    <a:pt x="1695" y="1"/>
                    <a:pt x="13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50"/>
            <p:cNvSpPr/>
            <p:nvPr/>
          </p:nvSpPr>
          <p:spPr>
            <a:xfrm>
              <a:off x="4382375" y="4630200"/>
              <a:ext cx="39075" cy="27900"/>
            </a:xfrm>
            <a:custGeom>
              <a:rect b="b" l="l" r="r" t="t"/>
              <a:pathLst>
                <a:path extrusionOk="0" h="1116" w="1563">
                  <a:moveTo>
                    <a:pt x="563" y="0"/>
                  </a:moveTo>
                  <a:cubicBezTo>
                    <a:pt x="429" y="0"/>
                    <a:pt x="304" y="80"/>
                    <a:pt x="251" y="214"/>
                  </a:cubicBezTo>
                  <a:cubicBezTo>
                    <a:pt x="206" y="339"/>
                    <a:pt x="144" y="500"/>
                    <a:pt x="90" y="651"/>
                  </a:cubicBezTo>
                  <a:cubicBezTo>
                    <a:pt x="1" y="874"/>
                    <a:pt x="161" y="1115"/>
                    <a:pt x="393" y="1115"/>
                  </a:cubicBezTo>
                  <a:lnTo>
                    <a:pt x="1143" y="1115"/>
                  </a:lnTo>
                  <a:cubicBezTo>
                    <a:pt x="1401" y="1115"/>
                    <a:pt x="1562" y="830"/>
                    <a:pt x="1428" y="598"/>
                  </a:cubicBezTo>
                  <a:lnTo>
                    <a:pt x="1312" y="410"/>
                  </a:lnTo>
                  <a:cubicBezTo>
                    <a:pt x="1161" y="152"/>
                    <a:pt x="893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50"/>
            <p:cNvSpPr/>
            <p:nvPr/>
          </p:nvSpPr>
          <p:spPr>
            <a:xfrm>
              <a:off x="5386675" y="4207725"/>
              <a:ext cx="116875" cy="102450"/>
            </a:xfrm>
            <a:custGeom>
              <a:rect b="b" l="l" r="r" t="t"/>
              <a:pathLst>
                <a:path extrusionOk="0" h="4098" w="4675">
                  <a:moveTo>
                    <a:pt x="2338" y="0"/>
                  </a:moveTo>
                  <a:cubicBezTo>
                    <a:pt x="2150" y="0"/>
                    <a:pt x="1963" y="96"/>
                    <a:pt x="1856" y="288"/>
                  </a:cubicBezTo>
                  <a:lnTo>
                    <a:pt x="214" y="3232"/>
                  </a:lnTo>
                  <a:cubicBezTo>
                    <a:pt x="0" y="3616"/>
                    <a:pt x="268" y="4097"/>
                    <a:pt x="696" y="4097"/>
                  </a:cubicBezTo>
                  <a:lnTo>
                    <a:pt x="3979" y="4097"/>
                  </a:lnTo>
                  <a:cubicBezTo>
                    <a:pt x="4407" y="4097"/>
                    <a:pt x="4675" y="3616"/>
                    <a:pt x="4461" y="3232"/>
                  </a:cubicBezTo>
                  <a:lnTo>
                    <a:pt x="4122" y="2625"/>
                  </a:lnTo>
                  <a:lnTo>
                    <a:pt x="3640" y="1760"/>
                  </a:lnTo>
                  <a:lnTo>
                    <a:pt x="2819" y="288"/>
                  </a:lnTo>
                  <a:cubicBezTo>
                    <a:pt x="2712" y="96"/>
                    <a:pt x="2525" y="0"/>
                    <a:pt x="2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50"/>
            <p:cNvSpPr/>
            <p:nvPr/>
          </p:nvSpPr>
          <p:spPr>
            <a:xfrm>
              <a:off x="5357900" y="4267375"/>
              <a:ext cx="174425" cy="152750"/>
            </a:xfrm>
            <a:custGeom>
              <a:rect b="b" l="l" r="r" t="t"/>
              <a:pathLst>
                <a:path extrusionOk="0" h="6110" w="6977">
                  <a:moveTo>
                    <a:pt x="3489" y="1"/>
                  </a:moveTo>
                  <a:cubicBezTo>
                    <a:pt x="3208" y="1"/>
                    <a:pt x="2927" y="146"/>
                    <a:pt x="2766" y="436"/>
                  </a:cubicBezTo>
                  <a:lnTo>
                    <a:pt x="1544" y="2630"/>
                  </a:lnTo>
                  <a:lnTo>
                    <a:pt x="571" y="4379"/>
                  </a:lnTo>
                  <a:lnTo>
                    <a:pt x="322" y="4825"/>
                  </a:lnTo>
                  <a:cubicBezTo>
                    <a:pt x="1" y="5396"/>
                    <a:pt x="402" y="6109"/>
                    <a:pt x="1044" y="6109"/>
                  </a:cubicBezTo>
                  <a:lnTo>
                    <a:pt x="5933" y="6109"/>
                  </a:lnTo>
                  <a:cubicBezTo>
                    <a:pt x="6575" y="6109"/>
                    <a:pt x="6977" y="5396"/>
                    <a:pt x="6656" y="4825"/>
                  </a:cubicBezTo>
                  <a:lnTo>
                    <a:pt x="5433" y="2630"/>
                  </a:lnTo>
                  <a:lnTo>
                    <a:pt x="4211" y="436"/>
                  </a:lnTo>
                  <a:cubicBezTo>
                    <a:pt x="4051" y="146"/>
                    <a:pt x="3770" y="1"/>
                    <a:pt x="3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50"/>
            <p:cNvSpPr/>
            <p:nvPr/>
          </p:nvSpPr>
          <p:spPr>
            <a:xfrm>
              <a:off x="5336050" y="4350575"/>
              <a:ext cx="218150" cy="191325"/>
            </a:xfrm>
            <a:custGeom>
              <a:rect b="b" l="l" r="r" t="t"/>
              <a:pathLst>
                <a:path extrusionOk="0" h="7653" w="8726">
                  <a:moveTo>
                    <a:pt x="4363" y="0"/>
                  </a:moveTo>
                  <a:cubicBezTo>
                    <a:pt x="4012" y="0"/>
                    <a:pt x="3662" y="181"/>
                    <a:pt x="3462" y="542"/>
                  </a:cubicBezTo>
                  <a:lnTo>
                    <a:pt x="1927" y="3290"/>
                  </a:lnTo>
                  <a:lnTo>
                    <a:pt x="402" y="6038"/>
                  </a:lnTo>
                  <a:cubicBezTo>
                    <a:pt x="0" y="6751"/>
                    <a:pt x="500" y="7652"/>
                    <a:pt x="1303" y="7652"/>
                  </a:cubicBezTo>
                  <a:lnTo>
                    <a:pt x="7423" y="7652"/>
                  </a:lnTo>
                  <a:cubicBezTo>
                    <a:pt x="8225" y="7652"/>
                    <a:pt x="8725" y="6751"/>
                    <a:pt x="8324" y="6038"/>
                  </a:cubicBezTo>
                  <a:lnTo>
                    <a:pt x="6798" y="3290"/>
                  </a:lnTo>
                  <a:lnTo>
                    <a:pt x="5264" y="542"/>
                  </a:lnTo>
                  <a:cubicBezTo>
                    <a:pt x="5063" y="181"/>
                    <a:pt x="4713" y="0"/>
                    <a:pt x="4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50"/>
            <p:cNvSpPr/>
            <p:nvPr/>
          </p:nvSpPr>
          <p:spPr>
            <a:xfrm>
              <a:off x="5419900" y="4273350"/>
              <a:ext cx="83650" cy="36825"/>
            </a:xfrm>
            <a:custGeom>
              <a:rect b="b" l="l" r="r" t="t"/>
              <a:pathLst>
                <a:path extrusionOk="0" h="1473" w="3346">
                  <a:moveTo>
                    <a:pt x="2793" y="0"/>
                  </a:moveTo>
                  <a:lnTo>
                    <a:pt x="2588" y="215"/>
                  </a:lnTo>
                  <a:cubicBezTo>
                    <a:pt x="2436" y="375"/>
                    <a:pt x="2222" y="464"/>
                    <a:pt x="1999" y="464"/>
                  </a:cubicBezTo>
                  <a:lnTo>
                    <a:pt x="1972" y="464"/>
                  </a:lnTo>
                  <a:cubicBezTo>
                    <a:pt x="1749" y="464"/>
                    <a:pt x="1535" y="562"/>
                    <a:pt x="1383" y="723"/>
                  </a:cubicBezTo>
                  <a:lnTo>
                    <a:pt x="1312" y="794"/>
                  </a:lnTo>
                  <a:cubicBezTo>
                    <a:pt x="1232" y="875"/>
                    <a:pt x="1142" y="937"/>
                    <a:pt x="1044" y="982"/>
                  </a:cubicBezTo>
                  <a:cubicBezTo>
                    <a:pt x="946" y="1026"/>
                    <a:pt x="830" y="1044"/>
                    <a:pt x="723" y="1044"/>
                  </a:cubicBezTo>
                  <a:cubicBezTo>
                    <a:pt x="420" y="1044"/>
                    <a:pt x="152" y="1214"/>
                    <a:pt x="1" y="1472"/>
                  </a:cubicBezTo>
                  <a:lnTo>
                    <a:pt x="2650" y="1472"/>
                  </a:lnTo>
                  <a:cubicBezTo>
                    <a:pt x="3078" y="1472"/>
                    <a:pt x="3346" y="991"/>
                    <a:pt x="3132" y="607"/>
                  </a:cubicBezTo>
                  <a:lnTo>
                    <a:pt x="2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50"/>
            <p:cNvSpPr/>
            <p:nvPr/>
          </p:nvSpPr>
          <p:spPr>
            <a:xfrm>
              <a:off x="5357900" y="4376825"/>
              <a:ext cx="120900" cy="43300"/>
            </a:xfrm>
            <a:custGeom>
              <a:rect b="b" l="l" r="r" t="t"/>
              <a:pathLst>
                <a:path extrusionOk="0" h="1732" w="4836">
                  <a:moveTo>
                    <a:pt x="571" y="1"/>
                  </a:moveTo>
                  <a:lnTo>
                    <a:pt x="322" y="447"/>
                  </a:lnTo>
                  <a:cubicBezTo>
                    <a:pt x="1" y="1018"/>
                    <a:pt x="402" y="1731"/>
                    <a:pt x="1044" y="1731"/>
                  </a:cubicBezTo>
                  <a:lnTo>
                    <a:pt x="4836" y="1731"/>
                  </a:lnTo>
                  <a:lnTo>
                    <a:pt x="4434" y="1312"/>
                  </a:lnTo>
                  <a:cubicBezTo>
                    <a:pt x="4184" y="1062"/>
                    <a:pt x="3845" y="911"/>
                    <a:pt x="3498" y="911"/>
                  </a:cubicBezTo>
                  <a:lnTo>
                    <a:pt x="3328" y="911"/>
                  </a:lnTo>
                  <a:cubicBezTo>
                    <a:pt x="2971" y="911"/>
                    <a:pt x="2641" y="768"/>
                    <a:pt x="2391" y="509"/>
                  </a:cubicBezTo>
                  <a:lnTo>
                    <a:pt x="2275" y="402"/>
                  </a:lnTo>
                  <a:cubicBezTo>
                    <a:pt x="2035" y="144"/>
                    <a:pt x="1696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50"/>
            <p:cNvSpPr/>
            <p:nvPr/>
          </p:nvSpPr>
          <p:spPr>
            <a:xfrm>
              <a:off x="5389800" y="4443975"/>
              <a:ext cx="39050" cy="28125"/>
            </a:xfrm>
            <a:custGeom>
              <a:rect b="b" l="l" r="r" t="t"/>
              <a:pathLst>
                <a:path extrusionOk="0" h="1125" w="1562">
                  <a:moveTo>
                    <a:pt x="562" y="0"/>
                  </a:moveTo>
                  <a:cubicBezTo>
                    <a:pt x="428" y="0"/>
                    <a:pt x="304" y="80"/>
                    <a:pt x="259" y="214"/>
                  </a:cubicBezTo>
                  <a:cubicBezTo>
                    <a:pt x="205" y="339"/>
                    <a:pt x="143" y="500"/>
                    <a:pt x="89" y="651"/>
                  </a:cubicBezTo>
                  <a:cubicBezTo>
                    <a:pt x="0" y="874"/>
                    <a:pt x="161" y="1124"/>
                    <a:pt x="393" y="1124"/>
                  </a:cubicBezTo>
                  <a:lnTo>
                    <a:pt x="1151" y="1124"/>
                  </a:lnTo>
                  <a:cubicBezTo>
                    <a:pt x="1401" y="1124"/>
                    <a:pt x="1561" y="830"/>
                    <a:pt x="1428" y="598"/>
                  </a:cubicBezTo>
                  <a:lnTo>
                    <a:pt x="1312" y="410"/>
                  </a:lnTo>
                  <a:cubicBezTo>
                    <a:pt x="1160" y="152"/>
                    <a:pt x="892" y="0"/>
                    <a:pt x="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50"/>
            <p:cNvSpPr/>
            <p:nvPr/>
          </p:nvSpPr>
          <p:spPr>
            <a:xfrm>
              <a:off x="5946250" y="3950750"/>
              <a:ext cx="185125" cy="156925"/>
            </a:xfrm>
            <a:custGeom>
              <a:rect b="b" l="l" r="r" t="t"/>
              <a:pathLst>
                <a:path extrusionOk="0" h="6277" w="7405">
                  <a:moveTo>
                    <a:pt x="3702" y="0"/>
                  </a:moveTo>
                  <a:cubicBezTo>
                    <a:pt x="3404" y="0"/>
                    <a:pt x="3105" y="147"/>
                    <a:pt x="2935" y="442"/>
                  </a:cubicBezTo>
                  <a:lnTo>
                    <a:pt x="339" y="4947"/>
                  </a:lnTo>
                  <a:cubicBezTo>
                    <a:pt x="0" y="5536"/>
                    <a:pt x="420" y="6276"/>
                    <a:pt x="1106" y="6276"/>
                  </a:cubicBezTo>
                  <a:lnTo>
                    <a:pt x="6298" y="6276"/>
                  </a:lnTo>
                  <a:cubicBezTo>
                    <a:pt x="6985" y="6276"/>
                    <a:pt x="7405" y="5536"/>
                    <a:pt x="7066" y="4947"/>
                  </a:cubicBezTo>
                  <a:lnTo>
                    <a:pt x="6530" y="4019"/>
                  </a:lnTo>
                  <a:lnTo>
                    <a:pt x="5772" y="2699"/>
                  </a:lnTo>
                  <a:lnTo>
                    <a:pt x="4470" y="442"/>
                  </a:lnTo>
                  <a:cubicBezTo>
                    <a:pt x="4300" y="147"/>
                    <a:pt x="4001" y="0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50"/>
            <p:cNvSpPr/>
            <p:nvPr/>
          </p:nvSpPr>
          <p:spPr>
            <a:xfrm>
              <a:off x="5900750" y="4042175"/>
              <a:ext cx="276125" cy="233875"/>
            </a:xfrm>
            <a:custGeom>
              <a:rect b="b" l="l" r="r" t="t"/>
              <a:pathLst>
                <a:path extrusionOk="0" h="9355" w="11045">
                  <a:moveTo>
                    <a:pt x="5522" y="1"/>
                  </a:moveTo>
                  <a:cubicBezTo>
                    <a:pt x="5079" y="1"/>
                    <a:pt x="4635" y="219"/>
                    <a:pt x="4381" y="657"/>
                  </a:cubicBezTo>
                  <a:lnTo>
                    <a:pt x="2445" y="4020"/>
                  </a:lnTo>
                  <a:lnTo>
                    <a:pt x="901" y="6687"/>
                  </a:lnTo>
                  <a:lnTo>
                    <a:pt x="500" y="7374"/>
                  </a:lnTo>
                  <a:cubicBezTo>
                    <a:pt x="0" y="8248"/>
                    <a:pt x="634" y="9355"/>
                    <a:pt x="1651" y="9355"/>
                  </a:cubicBezTo>
                  <a:lnTo>
                    <a:pt x="9394" y="9355"/>
                  </a:lnTo>
                  <a:cubicBezTo>
                    <a:pt x="10411" y="9355"/>
                    <a:pt x="11045" y="8248"/>
                    <a:pt x="10536" y="7374"/>
                  </a:cubicBezTo>
                  <a:lnTo>
                    <a:pt x="8600" y="4020"/>
                  </a:lnTo>
                  <a:lnTo>
                    <a:pt x="6664" y="657"/>
                  </a:lnTo>
                  <a:cubicBezTo>
                    <a:pt x="6410" y="219"/>
                    <a:pt x="5966" y="1"/>
                    <a:pt x="5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50"/>
            <p:cNvSpPr/>
            <p:nvPr/>
          </p:nvSpPr>
          <p:spPr>
            <a:xfrm>
              <a:off x="5865725" y="4169375"/>
              <a:ext cx="346175" cy="292900"/>
            </a:xfrm>
            <a:custGeom>
              <a:rect b="b" l="l" r="r" t="t"/>
              <a:pathLst>
                <a:path extrusionOk="0" h="11716" w="13847">
                  <a:moveTo>
                    <a:pt x="6923" y="0"/>
                  </a:moveTo>
                  <a:cubicBezTo>
                    <a:pt x="6368" y="0"/>
                    <a:pt x="5813" y="274"/>
                    <a:pt x="5496" y="823"/>
                  </a:cubicBezTo>
                  <a:lnTo>
                    <a:pt x="3061" y="5034"/>
                  </a:lnTo>
                  <a:lnTo>
                    <a:pt x="634" y="9235"/>
                  </a:lnTo>
                  <a:cubicBezTo>
                    <a:pt x="1" y="10333"/>
                    <a:pt x="795" y="11716"/>
                    <a:pt x="2070" y="11716"/>
                  </a:cubicBezTo>
                  <a:lnTo>
                    <a:pt x="11777" y="11716"/>
                  </a:lnTo>
                  <a:cubicBezTo>
                    <a:pt x="13052" y="11716"/>
                    <a:pt x="13846" y="10333"/>
                    <a:pt x="13213" y="9235"/>
                  </a:cubicBezTo>
                  <a:lnTo>
                    <a:pt x="10786" y="5034"/>
                  </a:lnTo>
                  <a:lnTo>
                    <a:pt x="8351" y="823"/>
                  </a:lnTo>
                  <a:cubicBezTo>
                    <a:pt x="8034" y="274"/>
                    <a:pt x="7479" y="0"/>
                    <a:pt x="6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50"/>
            <p:cNvSpPr/>
            <p:nvPr/>
          </p:nvSpPr>
          <p:spPr>
            <a:xfrm>
              <a:off x="5998875" y="4051225"/>
              <a:ext cx="132500" cy="56450"/>
            </a:xfrm>
            <a:custGeom>
              <a:rect b="b" l="l" r="r" t="t"/>
              <a:pathLst>
                <a:path extrusionOk="0" h="2258" w="5300">
                  <a:moveTo>
                    <a:pt x="4425" y="0"/>
                  </a:moveTo>
                  <a:lnTo>
                    <a:pt x="4104" y="330"/>
                  </a:lnTo>
                  <a:cubicBezTo>
                    <a:pt x="3854" y="580"/>
                    <a:pt x="3524" y="714"/>
                    <a:pt x="3168" y="714"/>
                  </a:cubicBezTo>
                  <a:lnTo>
                    <a:pt x="3123" y="714"/>
                  </a:lnTo>
                  <a:cubicBezTo>
                    <a:pt x="2766" y="714"/>
                    <a:pt x="2436" y="857"/>
                    <a:pt x="2186" y="1097"/>
                  </a:cubicBezTo>
                  <a:lnTo>
                    <a:pt x="2079" y="1213"/>
                  </a:lnTo>
                  <a:cubicBezTo>
                    <a:pt x="1954" y="1338"/>
                    <a:pt x="1812" y="1427"/>
                    <a:pt x="1651" y="1499"/>
                  </a:cubicBezTo>
                  <a:cubicBezTo>
                    <a:pt x="1490" y="1561"/>
                    <a:pt x="1321" y="1597"/>
                    <a:pt x="1143" y="1597"/>
                  </a:cubicBezTo>
                  <a:cubicBezTo>
                    <a:pt x="670" y="1597"/>
                    <a:pt x="233" y="1856"/>
                    <a:pt x="1" y="2257"/>
                  </a:cubicBezTo>
                  <a:lnTo>
                    <a:pt x="4193" y="2257"/>
                  </a:lnTo>
                  <a:cubicBezTo>
                    <a:pt x="4880" y="2257"/>
                    <a:pt x="5300" y="1517"/>
                    <a:pt x="4961" y="928"/>
                  </a:cubicBezTo>
                  <a:lnTo>
                    <a:pt x="4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50"/>
            <p:cNvSpPr/>
            <p:nvPr/>
          </p:nvSpPr>
          <p:spPr>
            <a:xfrm>
              <a:off x="5900750" y="4209350"/>
              <a:ext cx="191375" cy="66700"/>
            </a:xfrm>
            <a:custGeom>
              <a:rect b="b" l="l" r="r" t="t"/>
              <a:pathLst>
                <a:path extrusionOk="0" h="2668" w="7655">
                  <a:moveTo>
                    <a:pt x="901" y="0"/>
                  </a:moveTo>
                  <a:lnTo>
                    <a:pt x="500" y="687"/>
                  </a:lnTo>
                  <a:cubicBezTo>
                    <a:pt x="0" y="1561"/>
                    <a:pt x="634" y="2668"/>
                    <a:pt x="1651" y="2668"/>
                  </a:cubicBezTo>
                  <a:lnTo>
                    <a:pt x="7655" y="2668"/>
                  </a:lnTo>
                  <a:lnTo>
                    <a:pt x="7021" y="2025"/>
                  </a:lnTo>
                  <a:cubicBezTo>
                    <a:pt x="6620" y="1633"/>
                    <a:pt x="6084" y="1410"/>
                    <a:pt x="5531" y="1410"/>
                  </a:cubicBezTo>
                  <a:lnTo>
                    <a:pt x="5264" y="1410"/>
                  </a:lnTo>
                  <a:cubicBezTo>
                    <a:pt x="4702" y="1410"/>
                    <a:pt x="4175" y="1187"/>
                    <a:pt x="3774" y="794"/>
                  </a:cubicBezTo>
                  <a:lnTo>
                    <a:pt x="3604" y="616"/>
                  </a:lnTo>
                  <a:cubicBezTo>
                    <a:pt x="3212" y="223"/>
                    <a:pt x="2677" y="0"/>
                    <a:pt x="2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50"/>
            <p:cNvSpPr/>
            <p:nvPr/>
          </p:nvSpPr>
          <p:spPr>
            <a:xfrm>
              <a:off x="6052400" y="4144450"/>
              <a:ext cx="62025" cy="43050"/>
            </a:xfrm>
            <a:custGeom>
              <a:rect b="b" l="l" r="r" t="t"/>
              <a:pathLst>
                <a:path extrusionOk="0" h="1722" w="2481">
                  <a:moveTo>
                    <a:pt x="884" y="0"/>
                  </a:moveTo>
                  <a:cubicBezTo>
                    <a:pt x="679" y="0"/>
                    <a:pt x="482" y="134"/>
                    <a:pt x="402" y="330"/>
                  </a:cubicBezTo>
                  <a:cubicBezTo>
                    <a:pt x="331" y="518"/>
                    <a:pt x="224" y="767"/>
                    <a:pt x="134" y="1008"/>
                  </a:cubicBezTo>
                  <a:cubicBezTo>
                    <a:pt x="1" y="1347"/>
                    <a:pt x="250" y="1722"/>
                    <a:pt x="616" y="1722"/>
                  </a:cubicBezTo>
                  <a:lnTo>
                    <a:pt x="1821" y="1722"/>
                  </a:lnTo>
                  <a:cubicBezTo>
                    <a:pt x="2231" y="1722"/>
                    <a:pt x="2481" y="1267"/>
                    <a:pt x="2258" y="919"/>
                  </a:cubicBezTo>
                  <a:lnTo>
                    <a:pt x="2088" y="634"/>
                  </a:lnTo>
                  <a:cubicBezTo>
                    <a:pt x="1838" y="241"/>
                    <a:pt x="1410" y="0"/>
                    <a:pt x="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50"/>
            <p:cNvSpPr/>
            <p:nvPr/>
          </p:nvSpPr>
          <p:spPr>
            <a:xfrm>
              <a:off x="7355100" y="3738875"/>
              <a:ext cx="434250" cy="367225"/>
            </a:xfrm>
            <a:custGeom>
              <a:rect b="b" l="l" r="r" t="t"/>
              <a:pathLst>
                <a:path extrusionOk="0" h="14689" w="17370">
                  <a:moveTo>
                    <a:pt x="8690" y="0"/>
                  </a:moveTo>
                  <a:cubicBezTo>
                    <a:pt x="7992" y="0"/>
                    <a:pt x="7293" y="344"/>
                    <a:pt x="6896" y="1031"/>
                  </a:cubicBezTo>
                  <a:lnTo>
                    <a:pt x="3845" y="6312"/>
                  </a:lnTo>
                  <a:lnTo>
                    <a:pt x="803" y="11584"/>
                  </a:lnTo>
                  <a:cubicBezTo>
                    <a:pt x="0" y="12967"/>
                    <a:pt x="1000" y="14689"/>
                    <a:pt x="2597" y="14689"/>
                  </a:cubicBezTo>
                  <a:lnTo>
                    <a:pt x="14774" y="14689"/>
                  </a:lnTo>
                  <a:cubicBezTo>
                    <a:pt x="16371" y="14689"/>
                    <a:pt x="17370" y="12967"/>
                    <a:pt x="16576" y="11584"/>
                  </a:cubicBezTo>
                  <a:lnTo>
                    <a:pt x="13525" y="6312"/>
                  </a:lnTo>
                  <a:lnTo>
                    <a:pt x="10483" y="1031"/>
                  </a:lnTo>
                  <a:cubicBezTo>
                    <a:pt x="10086" y="344"/>
                    <a:pt x="9388" y="0"/>
                    <a:pt x="8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50"/>
            <p:cNvSpPr/>
            <p:nvPr/>
          </p:nvSpPr>
          <p:spPr>
            <a:xfrm>
              <a:off x="5123725" y="4162950"/>
              <a:ext cx="2144425" cy="700325"/>
            </a:xfrm>
            <a:custGeom>
              <a:rect b="b" l="l" r="r" t="t"/>
              <a:pathLst>
                <a:path extrusionOk="0" h="28013" w="85777">
                  <a:moveTo>
                    <a:pt x="85776" y="1"/>
                  </a:moveTo>
                  <a:lnTo>
                    <a:pt x="65222" y="6986"/>
                  </a:lnTo>
                  <a:cubicBezTo>
                    <a:pt x="63752" y="7483"/>
                    <a:pt x="62216" y="7735"/>
                    <a:pt x="60676" y="7735"/>
                  </a:cubicBezTo>
                  <a:cubicBezTo>
                    <a:pt x="59675" y="7735"/>
                    <a:pt x="58672" y="7628"/>
                    <a:pt x="57684" y="7414"/>
                  </a:cubicBezTo>
                  <a:lnTo>
                    <a:pt x="56488" y="7155"/>
                  </a:lnTo>
                  <a:cubicBezTo>
                    <a:pt x="55503" y="6941"/>
                    <a:pt x="54503" y="6835"/>
                    <a:pt x="53504" y="6835"/>
                  </a:cubicBezTo>
                  <a:cubicBezTo>
                    <a:pt x="51962" y="6835"/>
                    <a:pt x="50423" y="7089"/>
                    <a:pt x="48950" y="7592"/>
                  </a:cubicBezTo>
                  <a:lnTo>
                    <a:pt x="37380" y="11518"/>
                  </a:lnTo>
                  <a:cubicBezTo>
                    <a:pt x="35899" y="12026"/>
                    <a:pt x="34364" y="12276"/>
                    <a:pt x="32830" y="12276"/>
                  </a:cubicBezTo>
                  <a:cubicBezTo>
                    <a:pt x="30680" y="12276"/>
                    <a:pt x="28539" y="11785"/>
                    <a:pt x="26576" y="10813"/>
                  </a:cubicBezTo>
                  <a:cubicBezTo>
                    <a:pt x="24611" y="9849"/>
                    <a:pt x="22470" y="9359"/>
                    <a:pt x="20321" y="9359"/>
                  </a:cubicBezTo>
                  <a:cubicBezTo>
                    <a:pt x="18791" y="9359"/>
                    <a:pt x="17258" y="9607"/>
                    <a:pt x="15782" y="10108"/>
                  </a:cubicBezTo>
                  <a:lnTo>
                    <a:pt x="0" y="15470"/>
                  </a:lnTo>
                  <a:lnTo>
                    <a:pt x="1704" y="28012"/>
                  </a:lnTo>
                  <a:lnTo>
                    <a:pt x="35810" y="28012"/>
                  </a:lnTo>
                  <a:lnTo>
                    <a:pt x="62082" y="21991"/>
                  </a:lnTo>
                  <a:lnTo>
                    <a:pt x="85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50"/>
            <p:cNvSpPr/>
            <p:nvPr/>
          </p:nvSpPr>
          <p:spPr>
            <a:xfrm>
              <a:off x="2581276" y="4610625"/>
              <a:ext cx="1399500" cy="366500"/>
            </a:xfrm>
            <a:custGeom>
              <a:rect b="b" l="l" r="r" t="t"/>
              <a:pathLst>
                <a:path extrusionOk="0" h="14660" w="55980">
                  <a:moveTo>
                    <a:pt x="20699" y="0"/>
                  </a:moveTo>
                  <a:cubicBezTo>
                    <a:pt x="19289" y="0"/>
                    <a:pt x="17863" y="257"/>
                    <a:pt x="16495" y="787"/>
                  </a:cubicBezTo>
                  <a:lnTo>
                    <a:pt x="1758" y="6515"/>
                  </a:lnTo>
                  <a:lnTo>
                    <a:pt x="0" y="7915"/>
                  </a:lnTo>
                  <a:lnTo>
                    <a:pt x="12204" y="14659"/>
                  </a:lnTo>
                  <a:lnTo>
                    <a:pt x="55980" y="14659"/>
                  </a:lnTo>
                  <a:cubicBezTo>
                    <a:pt x="54526" y="13785"/>
                    <a:pt x="52920" y="13188"/>
                    <a:pt x="51234" y="12884"/>
                  </a:cubicBezTo>
                  <a:lnTo>
                    <a:pt x="39199" y="10725"/>
                  </a:lnTo>
                  <a:cubicBezTo>
                    <a:pt x="37656" y="10449"/>
                    <a:pt x="36193" y="9931"/>
                    <a:pt x="34855" y="9191"/>
                  </a:cubicBezTo>
                  <a:cubicBezTo>
                    <a:pt x="32972" y="8147"/>
                    <a:pt x="31331" y="6684"/>
                    <a:pt x="30082" y="4891"/>
                  </a:cubicBezTo>
                  <a:cubicBezTo>
                    <a:pt x="30020" y="4793"/>
                    <a:pt x="29948" y="4695"/>
                    <a:pt x="29877" y="4606"/>
                  </a:cubicBezTo>
                  <a:cubicBezTo>
                    <a:pt x="27694" y="1625"/>
                    <a:pt x="24246" y="0"/>
                    <a:pt x="20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50"/>
            <p:cNvSpPr/>
            <p:nvPr/>
          </p:nvSpPr>
          <p:spPr>
            <a:xfrm>
              <a:off x="4094675" y="1495575"/>
              <a:ext cx="67375" cy="67600"/>
            </a:xfrm>
            <a:custGeom>
              <a:rect b="b" l="l" r="r" t="t"/>
              <a:pathLst>
                <a:path extrusionOk="0" h="2704" w="2695">
                  <a:moveTo>
                    <a:pt x="1348" y="0"/>
                  </a:moveTo>
                  <a:cubicBezTo>
                    <a:pt x="607" y="0"/>
                    <a:pt x="1" y="607"/>
                    <a:pt x="1" y="1356"/>
                  </a:cubicBezTo>
                  <a:cubicBezTo>
                    <a:pt x="1" y="2097"/>
                    <a:pt x="607" y="2704"/>
                    <a:pt x="1348" y="2704"/>
                  </a:cubicBezTo>
                  <a:cubicBezTo>
                    <a:pt x="2097" y="2704"/>
                    <a:pt x="2695" y="2097"/>
                    <a:pt x="2695" y="1356"/>
                  </a:cubicBezTo>
                  <a:cubicBezTo>
                    <a:pt x="2695" y="607"/>
                    <a:pt x="2097" y="0"/>
                    <a:pt x="1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50"/>
            <p:cNvSpPr/>
            <p:nvPr/>
          </p:nvSpPr>
          <p:spPr>
            <a:xfrm>
              <a:off x="5005300" y="1549550"/>
              <a:ext cx="54000" cy="54000"/>
            </a:xfrm>
            <a:custGeom>
              <a:rect b="b" l="l" r="r" t="t"/>
              <a:pathLst>
                <a:path extrusionOk="0" h="2160" w="216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78" y="2159"/>
                    <a:pt x="2159" y="1677"/>
                    <a:pt x="2159" y="1080"/>
                  </a:cubicBezTo>
                  <a:cubicBezTo>
                    <a:pt x="2159" y="491"/>
                    <a:pt x="1678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50"/>
            <p:cNvSpPr/>
            <p:nvPr/>
          </p:nvSpPr>
          <p:spPr>
            <a:xfrm>
              <a:off x="3569675" y="1540850"/>
              <a:ext cx="31250" cy="31250"/>
            </a:xfrm>
            <a:custGeom>
              <a:rect b="b" l="l" r="r" t="t"/>
              <a:pathLst>
                <a:path extrusionOk="0" h="1250" w="1250">
                  <a:moveTo>
                    <a:pt x="625" y="0"/>
                  </a:moveTo>
                  <a:cubicBezTo>
                    <a:pt x="277" y="0"/>
                    <a:pt x="1" y="286"/>
                    <a:pt x="1" y="625"/>
                  </a:cubicBezTo>
                  <a:cubicBezTo>
                    <a:pt x="1" y="973"/>
                    <a:pt x="277" y="1249"/>
                    <a:pt x="625" y="1249"/>
                  </a:cubicBezTo>
                  <a:cubicBezTo>
                    <a:pt x="964" y="1249"/>
                    <a:pt x="1250" y="973"/>
                    <a:pt x="1250" y="625"/>
                  </a:cubicBezTo>
                  <a:cubicBezTo>
                    <a:pt x="1250" y="286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50"/>
            <p:cNvSpPr/>
            <p:nvPr/>
          </p:nvSpPr>
          <p:spPr>
            <a:xfrm>
              <a:off x="6031225" y="1584125"/>
              <a:ext cx="31025" cy="31250"/>
            </a:xfrm>
            <a:custGeom>
              <a:rect b="b" l="l" r="r" t="t"/>
              <a:pathLst>
                <a:path extrusionOk="0" h="1250" w="1241">
                  <a:moveTo>
                    <a:pt x="616" y="0"/>
                  </a:moveTo>
                  <a:cubicBezTo>
                    <a:pt x="277" y="0"/>
                    <a:pt x="0" y="277"/>
                    <a:pt x="0" y="625"/>
                  </a:cubicBezTo>
                  <a:cubicBezTo>
                    <a:pt x="0" y="972"/>
                    <a:pt x="277" y="1249"/>
                    <a:pt x="616" y="1249"/>
                  </a:cubicBezTo>
                  <a:cubicBezTo>
                    <a:pt x="964" y="1249"/>
                    <a:pt x="1240" y="972"/>
                    <a:pt x="1240" y="625"/>
                  </a:cubicBezTo>
                  <a:cubicBezTo>
                    <a:pt x="1240" y="277"/>
                    <a:pt x="964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50"/>
            <p:cNvSpPr/>
            <p:nvPr/>
          </p:nvSpPr>
          <p:spPr>
            <a:xfrm>
              <a:off x="4980775" y="3518175"/>
              <a:ext cx="31025" cy="31025"/>
            </a:xfrm>
            <a:custGeom>
              <a:rect b="b" l="l" r="r" t="t"/>
              <a:pathLst>
                <a:path extrusionOk="0" h="1241" w="1241">
                  <a:moveTo>
                    <a:pt x="616" y="1"/>
                  </a:moveTo>
                  <a:cubicBezTo>
                    <a:pt x="277" y="1"/>
                    <a:pt x="0" y="278"/>
                    <a:pt x="0" y="625"/>
                  </a:cubicBezTo>
                  <a:cubicBezTo>
                    <a:pt x="0" y="964"/>
                    <a:pt x="277" y="1241"/>
                    <a:pt x="616" y="1241"/>
                  </a:cubicBezTo>
                  <a:cubicBezTo>
                    <a:pt x="964" y="1241"/>
                    <a:pt x="1240" y="964"/>
                    <a:pt x="1240" y="625"/>
                  </a:cubicBezTo>
                  <a:cubicBezTo>
                    <a:pt x="1240" y="278"/>
                    <a:pt x="964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50"/>
            <p:cNvSpPr/>
            <p:nvPr/>
          </p:nvSpPr>
          <p:spPr>
            <a:xfrm>
              <a:off x="4606750" y="3017275"/>
              <a:ext cx="31025" cy="31250"/>
            </a:xfrm>
            <a:custGeom>
              <a:rect b="b" l="l" r="r" t="t"/>
              <a:pathLst>
                <a:path extrusionOk="0" h="1250" w="1241">
                  <a:moveTo>
                    <a:pt x="616" y="0"/>
                  </a:moveTo>
                  <a:cubicBezTo>
                    <a:pt x="277" y="0"/>
                    <a:pt x="0" y="286"/>
                    <a:pt x="0" y="625"/>
                  </a:cubicBezTo>
                  <a:cubicBezTo>
                    <a:pt x="0" y="973"/>
                    <a:pt x="277" y="1249"/>
                    <a:pt x="616" y="1249"/>
                  </a:cubicBezTo>
                  <a:cubicBezTo>
                    <a:pt x="964" y="1249"/>
                    <a:pt x="1240" y="973"/>
                    <a:pt x="1240" y="625"/>
                  </a:cubicBezTo>
                  <a:cubicBezTo>
                    <a:pt x="1240" y="286"/>
                    <a:pt x="964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50"/>
            <p:cNvSpPr/>
            <p:nvPr/>
          </p:nvSpPr>
          <p:spPr>
            <a:xfrm>
              <a:off x="6406350" y="1374025"/>
              <a:ext cx="54000" cy="54000"/>
            </a:xfrm>
            <a:custGeom>
              <a:rect b="b" l="l" r="r" t="t"/>
              <a:pathLst>
                <a:path extrusionOk="0" h="2160" w="216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78"/>
                    <a:pt x="482" y="2159"/>
                    <a:pt x="1080" y="2159"/>
                  </a:cubicBezTo>
                  <a:cubicBezTo>
                    <a:pt x="1678" y="2159"/>
                    <a:pt x="2159" y="1678"/>
                    <a:pt x="2159" y="1080"/>
                  </a:cubicBezTo>
                  <a:cubicBezTo>
                    <a:pt x="2159" y="482"/>
                    <a:pt x="1678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50"/>
            <p:cNvSpPr/>
            <p:nvPr/>
          </p:nvSpPr>
          <p:spPr>
            <a:xfrm>
              <a:off x="3344200" y="1069825"/>
              <a:ext cx="54000" cy="54000"/>
            </a:xfrm>
            <a:custGeom>
              <a:rect b="b" l="l" r="r" t="t"/>
              <a:pathLst>
                <a:path extrusionOk="0" h="2160" w="216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78" y="2159"/>
                    <a:pt x="2159" y="1677"/>
                    <a:pt x="2159" y="1080"/>
                  </a:cubicBezTo>
                  <a:cubicBezTo>
                    <a:pt x="2159" y="491"/>
                    <a:pt x="1678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50"/>
            <p:cNvSpPr/>
            <p:nvPr/>
          </p:nvSpPr>
          <p:spPr>
            <a:xfrm>
              <a:off x="5315750" y="2365825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15" y="0"/>
                  </a:moveTo>
                  <a:cubicBezTo>
                    <a:pt x="723" y="0"/>
                    <a:pt x="0" y="723"/>
                    <a:pt x="0" y="1624"/>
                  </a:cubicBezTo>
                  <a:cubicBezTo>
                    <a:pt x="0" y="2516"/>
                    <a:pt x="723" y="3238"/>
                    <a:pt x="1615" y="3238"/>
                  </a:cubicBezTo>
                  <a:cubicBezTo>
                    <a:pt x="2507" y="3238"/>
                    <a:pt x="3239" y="2516"/>
                    <a:pt x="3239" y="1624"/>
                  </a:cubicBezTo>
                  <a:cubicBezTo>
                    <a:pt x="3239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50"/>
            <p:cNvSpPr/>
            <p:nvPr/>
          </p:nvSpPr>
          <p:spPr>
            <a:xfrm>
              <a:off x="4764650" y="3110275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15" y="0"/>
                  </a:moveTo>
                  <a:cubicBezTo>
                    <a:pt x="723" y="0"/>
                    <a:pt x="1" y="723"/>
                    <a:pt x="1" y="1615"/>
                  </a:cubicBezTo>
                  <a:cubicBezTo>
                    <a:pt x="1" y="2516"/>
                    <a:pt x="723" y="3239"/>
                    <a:pt x="1615" y="3239"/>
                  </a:cubicBezTo>
                  <a:cubicBezTo>
                    <a:pt x="2507" y="3239"/>
                    <a:pt x="3239" y="2516"/>
                    <a:pt x="3239" y="1615"/>
                  </a:cubicBezTo>
                  <a:cubicBezTo>
                    <a:pt x="3239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50"/>
            <p:cNvSpPr/>
            <p:nvPr/>
          </p:nvSpPr>
          <p:spPr>
            <a:xfrm>
              <a:off x="3996100" y="4429025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15" y="0"/>
                  </a:moveTo>
                  <a:cubicBezTo>
                    <a:pt x="723" y="0"/>
                    <a:pt x="1" y="723"/>
                    <a:pt x="1" y="1615"/>
                  </a:cubicBezTo>
                  <a:cubicBezTo>
                    <a:pt x="1" y="2516"/>
                    <a:pt x="723" y="3239"/>
                    <a:pt x="1615" y="3239"/>
                  </a:cubicBezTo>
                  <a:cubicBezTo>
                    <a:pt x="2507" y="3239"/>
                    <a:pt x="3239" y="2516"/>
                    <a:pt x="3239" y="1615"/>
                  </a:cubicBezTo>
                  <a:cubicBezTo>
                    <a:pt x="3239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50"/>
            <p:cNvSpPr/>
            <p:nvPr/>
          </p:nvSpPr>
          <p:spPr>
            <a:xfrm>
              <a:off x="6542400" y="1589475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9"/>
                    <a:pt x="1615" y="3239"/>
                  </a:cubicBezTo>
                  <a:cubicBezTo>
                    <a:pt x="2507" y="3239"/>
                    <a:pt x="3239" y="2507"/>
                    <a:pt x="3239" y="1615"/>
                  </a:cubicBezTo>
                  <a:cubicBezTo>
                    <a:pt x="3239" y="723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50"/>
            <p:cNvSpPr/>
            <p:nvPr/>
          </p:nvSpPr>
          <p:spPr>
            <a:xfrm>
              <a:off x="6895225" y="2334375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15" y="0"/>
                  </a:moveTo>
                  <a:cubicBezTo>
                    <a:pt x="723" y="0"/>
                    <a:pt x="0" y="723"/>
                    <a:pt x="0" y="1624"/>
                  </a:cubicBezTo>
                  <a:cubicBezTo>
                    <a:pt x="0" y="2516"/>
                    <a:pt x="723" y="3239"/>
                    <a:pt x="1615" y="3239"/>
                  </a:cubicBezTo>
                  <a:cubicBezTo>
                    <a:pt x="2516" y="3239"/>
                    <a:pt x="3239" y="2516"/>
                    <a:pt x="3239" y="1624"/>
                  </a:cubicBezTo>
                  <a:cubicBezTo>
                    <a:pt x="3239" y="723"/>
                    <a:pt x="2516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50"/>
            <p:cNvSpPr/>
            <p:nvPr/>
          </p:nvSpPr>
          <p:spPr>
            <a:xfrm>
              <a:off x="2506300" y="1287050"/>
              <a:ext cx="80975" cy="80975"/>
            </a:xfrm>
            <a:custGeom>
              <a:rect b="b" l="l" r="r" t="t"/>
              <a:pathLst>
                <a:path extrusionOk="0" h="3239" w="3239">
                  <a:moveTo>
                    <a:pt x="1624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16"/>
                    <a:pt x="723" y="3239"/>
                    <a:pt x="1624" y="3239"/>
                  </a:cubicBezTo>
                  <a:cubicBezTo>
                    <a:pt x="2516" y="3239"/>
                    <a:pt x="3238" y="2516"/>
                    <a:pt x="3238" y="1615"/>
                  </a:cubicBezTo>
                  <a:cubicBezTo>
                    <a:pt x="3238" y="723"/>
                    <a:pt x="2516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50"/>
            <p:cNvSpPr/>
            <p:nvPr/>
          </p:nvSpPr>
          <p:spPr>
            <a:xfrm>
              <a:off x="5510450" y="1952100"/>
              <a:ext cx="55100" cy="55125"/>
            </a:xfrm>
            <a:custGeom>
              <a:rect b="b" l="l" r="r" t="t"/>
              <a:pathLst>
                <a:path extrusionOk="0" h="2205" w="2204">
                  <a:moveTo>
                    <a:pt x="1098" y="1"/>
                  </a:moveTo>
                  <a:cubicBezTo>
                    <a:pt x="491" y="1"/>
                    <a:pt x="1" y="491"/>
                    <a:pt x="1" y="1107"/>
                  </a:cubicBezTo>
                  <a:cubicBezTo>
                    <a:pt x="1" y="1714"/>
                    <a:pt x="491" y="2204"/>
                    <a:pt x="1098" y="2204"/>
                  </a:cubicBezTo>
                  <a:cubicBezTo>
                    <a:pt x="1713" y="2204"/>
                    <a:pt x="2204" y="1714"/>
                    <a:pt x="2204" y="1107"/>
                  </a:cubicBezTo>
                  <a:cubicBezTo>
                    <a:pt x="2204" y="491"/>
                    <a:pt x="1713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50"/>
            <p:cNvSpPr/>
            <p:nvPr/>
          </p:nvSpPr>
          <p:spPr>
            <a:xfrm>
              <a:off x="2701425" y="3974500"/>
              <a:ext cx="55350" cy="55100"/>
            </a:xfrm>
            <a:custGeom>
              <a:rect b="b" l="l" r="r" t="t"/>
              <a:pathLst>
                <a:path extrusionOk="0" h="2204" w="2214">
                  <a:moveTo>
                    <a:pt x="1107" y="0"/>
                  </a:moveTo>
                  <a:cubicBezTo>
                    <a:pt x="501" y="0"/>
                    <a:pt x="1" y="491"/>
                    <a:pt x="1" y="1107"/>
                  </a:cubicBezTo>
                  <a:cubicBezTo>
                    <a:pt x="1" y="1713"/>
                    <a:pt x="501" y="2204"/>
                    <a:pt x="1107" y="2204"/>
                  </a:cubicBezTo>
                  <a:cubicBezTo>
                    <a:pt x="1714" y="2204"/>
                    <a:pt x="2213" y="1713"/>
                    <a:pt x="2213" y="1107"/>
                  </a:cubicBezTo>
                  <a:cubicBezTo>
                    <a:pt x="2213" y="491"/>
                    <a:pt x="1714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50"/>
            <p:cNvSpPr/>
            <p:nvPr/>
          </p:nvSpPr>
          <p:spPr>
            <a:xfrm>
              <a:off x="4439700" y="2194975"/>
              <a:ext cx="60700" cy="60700"/>
            </a:xfrm>
            <a:custGeom>
              <a:rect b="b" l="l" r="r" t="t"/>
              <a:pathLst>
                <a:path extrusionOk="0" h="2428" w="2428">
                  <a:moveTo>
                    <a:pt x="1214" y="1"/>
                  </a:moveTo>
                  <a:cubicBezTo>
                    <a:pt x="545" y="1"/>
                    <a:pt x="1" y="545"/>
                    <a:pt x="1" y="1214"/>
                  </a:cubicBezTo>
                  <a:cubicBezTo>
                    <a:pt x="1" y="1883"/>
                    <a:pt x="545" y="2427"/>
                    <a:pt x="1214" y="2427"/>
                  </a:cubicBezTo>
                  <a:cubicBezTo>
                    <a:pt x="1883" y="2427"/>
                    <a:pt x="2427" y="1883"/>
                    <a:pt x="2427" y="1214"/>
                  </a:cubicBezTo>
                  <a:cubicBezTo>
                    <a:pt x="2427" y="545"/>
                    <a:pt x="1883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50"/>
            <p:cNvSpPr/>
            <p:nvPr/>
          </p:nvSpPr>
          <p:spPr>
            <a:xfrm>
              <a:off x="3019250" y="4309475"/>
              <a:ext cx="60675" cy="60700"/>
            </a:xfrm>
            <a:custGeom>
              <a:rect b="b" l="l" r="r" t="t"/>
              <a:pathLst>
                <a:path extrusionOk="0" h="2428" w="2427">
                  <a:moveTo>
                    <a:pt x="1214" y="1"/>
                  </a:moveTo>
                  <a:cubicBezTo>
                    <a:pt x="545" y="1"/>
                    <a:pt x="0" y="545"/>
                    <a:pt x="0" y="1214"/>
                  </a:cubicBezTo>
                  <a:cubicBezTo>
                    <a:pt x="0" y="1883"/>
                    <a:pt x="545" y="2427"/>
                    <a:pt x="1214" y="2427"/>
                  </a:cubicBezTo>
                  <a:cubicBezTo>
                    <a:pt x="1883" y="2427"/>
                    <a:pt x="2427" y="1883"/>
                    <a:pt x="2427" y="1214"/>
                  </a:cubicBezTo>
                  <a:cubicBezTo>
                    <a:pt x="2427" y="545"/>
                    <a:pt x="1883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50"/>
            <p:cNvSpPr/>
            <p:nvPr/>
          </p:nvSpPr>
          <p:spPr>
            <a:xfrm>
              <a:off x="4491000" y="3492750"/>
              <a:ext cx="60900" cy="60700"/>
            </a:xfrm>
            <a:custGeom>
              <a:rect b="b" l="l" r="r" t="t"/>
              <a:pathLst>
                <a:path extrusionOk="0" h="2428" w="2436">
                  <a:moveTo>
                    <a:pt x="1214" y="1"/>
                  </a:moveTo>
                  <a:cubicBezTo>
                    <a:pt x="545" y="1"/>
                    <a:pt x="0" y="545"/>
                    <a:pt x="0" y="1214"/>
                  </a:cubicBezTo>
                  <a:cubicBezTo>
                    <a:pt x="0" y="1883"/>
                    <a:pt x="545" y="2427"/>
                    <a:pt x="1214" y="2427"/>
                  </a:cubicBezTo>
                  <a:cubicBezTo>
                    <a:pt x="1892" y="2427"/>
                    <a:pt x="2436" y="1883"/>
                    <a:pt x="2436" y="1214"/>
                  </a:cubicBezTo>
                  <a:cubicBezTo>
                    <a:pt x="2436" y="545"/>
                    <a:pt x="1892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6371550" y="2557450"/>
              <a:ext cx="771925" cy="658350"/>
            </a:xfrm>
            <a:custGeom>
              <a:rect b="b" l="l" r="r" t="t"/>
              <a:pathLst>
                <a:path extrusionOk="0" h="26334" w="30877">
                  <a:moveTo>
                    <a:pt x="15314" y="1"/>
                  </a:moveTo>
                  <a:cubicBezTo>
                    <a:pt x="14062" y="1"/>
                    <a:pt x="12811" y="618"/>
                    <a:pt x="12098" y="1854"/>
                  </a:cubicBezTo>
                  <a:lnTo>
                    <a:pt x="1178" y="20766"/>
                  </a:lnTo>
                  <a:cubicBezTo>
                    <a:pt x="1080" y="20936"/>
                    <a:pt x="991" y="21114"/>
                    <a:pt x="928" y="21293"/>
                  </a:cubicBezTo>
                  <a:cubicBezTo>
                    <a:pt x="1" y="23657"/>
                    <a:pt x="1740" y="26333"/>
                    <a:pt x="4399" y="26333"/>
                  </a:cubicBezTo>
                  <a:lnTo>
                    <a:pt x="26229" y="26333"/>
                  </a:lnTo>
                  <a:cubicBezTo>
                    <a:pt x="29092" y="26333"/>
                    <a:pt x="30876" y="23237"/>
                    <a:pt x="29449" y="20766"/>
                  </a:cubicBezTo>
                  <a:lnTo>
                    <a:pt x="28905" y="19830"/>
                  </a:lnTo>
                  <a:lnTo>
                    <a:pt x="27201" y="16877"/>
                  </a:lnTo>
                  <a:lnTo>
                    <a:pt x="23989" y="11310"/>
                  </a:lnTo>
                  <a:lnTo>
                    <a:pt x="18530" y="1854"/>
                  </a:lnTo>
                  <a:cubicBezTo>
                    <a:pt x="17816" y="618"/>
                    <a:pt x="16565" y="1"/>
                    <a:pt x="15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6174175" y="2941100"/>
              <a:ext cx="1160425" cy="981900"/>
            </a:xfrm>
            <a:custGeom>
              <a:rect b="b" l="l" r="r" t="t"/>
              <a:pathLst>
                <a:path extrusionOk="0" h="39276" w="46417">
                  <a:moveTo>
                    <a:pt x="23204" y="1"/>
                  </a:moveTo>
                  <a:cubicBezTo>
                    <a:pt x="21337" y="1"/>
                    <a:pt x="19471" y="924"/>
                    <a:pt x="18405" y="2771"/>
                  </a:cubicBezTo>
                  <a:lnTo>
                    <a:pt x="10269" y="16866"/>
                  </a:lnTo>
                  <a:lnTo>
                    <a:pt x="3783" y="28098"/>
                  </a:lnTo>
                  <a:lnTo>
                    <a:pt x="2133" y="30961"/>
                  </a:lnTo>
                  <a:cubicBezTo>
                    <a:pt x="1" y="34654"/>
                    <a:pt x="2668" y="39276"/>
                    <a:pt x="6932" y="39276"/>
                  </a:cubicBezTo>
                  <a:lnTo>
                    <a:pt x="39485" y="39276"/>
                  </a:lnTo>
                  <a:cubicBezTo>
                    <a:pt x="43749" y="39276"/>
                    <a:pt x="46417" y="34654"/>
                    <a:pt x="44285" y="30961"/>
                  </a:cubicBezTo>
                  <a:lnTo>
                    <a:pt x="36140" y="16866"/>
                  </a:lnTo>
                  <a:lnTo>
                    <a:pt x="28004" y="2771"/>
                  </a:lnTo>
                  <a:cubicBezTo>
                    <a:pt x="26938" y="924"/>
                    <a:pt x="25071" y="1"/>
                    <a:pt x="23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6027425" y="3475075"/>
              <a:ext cx="1453700" cy="1230075"/>
            </a:xfrm>
            <a:custGeom>
              <a:rect b="b" l="l" r="r" t="t"/>
              <a:pathLst>
                <a:path extrusionOk="0" h="49203" w="58148">
                  <a:moveTo>
                    <a:pt x="29078" y="1"/>
                  </a:moveTo>
                  <a:cubicBezTo>
                    <a:pt x="26739" y="1"/>
                    <a:pt x="24400" y="1158"/>
                    <a:pt x="23061" y="3473"/>
                  </a:cubicBezTo>
                  <a:lnTo>
                    <a:pt x="12874" y="21128"/>
                  </a:lnTo>
                  <a:lnTo>
                    <a:pt x="2677" y="38792"/>
                  </a:lnTo>
                  <a:cubicBezTo>
                    <a:pt x="1" y="43422"/>
                    <a:pt x="3337" y="49202"/>
                    <a:pt x="8681" y="49202"/>
                  </a:cubicBezTo>
                  <a:lnTo>
                    <a:pt x="49468" y="49202"/>
                  </a:lnTo>
                  <a:cubicBezTo>
                    <a:pt x="54811" y="49202"/>
                    <a:pt x="58148" y="43422"/>
                    <a:pt x="55480" y="38792"/>
                  </a:cubicBezTo>
                  <a:lnTo>
                    <a:pt x="45284" y="21128"/>
                  </a:lnTo>
                  <a:lnTo>
                    <a:pt x="35087" y="3473"/>
                  </a:lnTo>
                  <a:cubicBezTo>
                    <a:pt x="33753" y="1158"/>
                    <a:pt x="31416" y="1"/>
                    <a:pt x="29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6746025" y="3053175"/>
              <a:ext cx="397450" cy="162625"/>
            </a:xfrm>
            <a:custGeom>
              <a:rect b="b" l="l" r="r" t="t"/>
              <a:pathLst>
                <a:path extrusionOk="0" h="6505" w="15898">
                  <a:moveTo>
                    <a:pt x="13926" y="1"/>
                  </a:moveTo>
                  <a:cubicBezTo>
                    <a:pt x="13721" y="27"/>
                    <a:pt x="13515" y="36"/>
                    <a:pt x="13301" y="36"/>
                  </a:cubicBezTo>
                  <a:lnTo>
                    <a:pt x="13087" y="36"/>
                  </a:lnTo>
                  <a:cubicBezTo>
                    <a:pt x="11615" y="36"/>
                    <a:pt x="10206" y="616"/>
                    <a:pt x="9171" y="1660"/>
                  </a:cubicBezTo>
                  <a:lnTo>
                    <a:pt x="8707" y="2124"/>
                  </a:lnTo>
                  <a:cubicBezTo>
                    <a:pt x="8190" y="2641"/>
                    <a:pt x="7574" y="3052"/>
                    <a:pt x="6914" y="3319"/>
                  </a:cubicBezTo>
                  <a:cubicBezTo>
                    <a:pt x="6245" y="3596"/>
                    <a:pt x="5531" y="3747"/>
                    <a:pt x="4791" y="3747"/>
                  </a:cubicBezTo>
                  <a:cubicBezTo>
                    <a:pt x="2792" y="3747"/>
                    <a:pt x="973" y="4818"/>
                    <a:pt x="0" y="6504"/>
                  </a:cubicBezTo>
                  <a:lnTo>
                    <a:pt x="11250" y="6504"/>
                  </a:lnTo>
                  <a:cubicBezTo>
                    <a:pt x="14113" y="6504"/>
                    <a:pt x="15897" y="3408"/>
                    <a:pt x="14470" y="937"/>
                  </a:cubicBezTo>
                  <a:lnTo>
                    <a:pt x="139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174175" y="3643525"/>
              <a:ext cx="804475" cy="279475"/>
            </a:xfrm>
            <a:custGeom>
              <a:rect b="b" l="l" r="r" t="t"/>
              <a:pathLst>
                <a:path extrusionOk="0" h="11179" w="32179">
                  <a:moveTo>
                    <a:pt x="3783" y="1"/>
                  </a:moveTo>
                  <a:lnTo>
                    <a:pt x="2133" y="2864"/>
                  </a:lnTo>
                  <a:cubicBezTo>
                    <a:pt x="1" y="6557"/>
                    <a:pt x="2668" y="11179"/>
                    <a:pt x="6932" y="11179"/>
                  </a:cubicBezTo>
                  <a:lnTo>
                    <a:pt x="32179" y="11179"/>
                  </a:lnTo>
                  <a:lnTo>
                    <a:pt x="29485" y="8476"/>
                  </a:lnTo>
                  <a:cubicBezTo>
                    <a:pt x="27825" y="6825"/>
                    <a:pt x="25586" y="5897"/>
                    <a:pt x="23240" y="5897"/>
                  </a:cubicBezTo>
                  <a:lnTo>
                    <a:pt x="22116" y="5897"/>
                  </a:lnTo>
                  <a:cubicBezTo>
                    <a:pt x="19779" y="5897"/>
                    <a:pt x="17530" y="4961"/>
                    <a:pt x="15880" y="3310"/>
                  </a:cubicBezTo>
                  <a:lnTo>
                    <a:pt x="15148" y="2579"/>
                  </a:lnTo>
                  <a:cubicBezTo>
                    <a:pt x="13498" y="928"/>
                    <a:pt x="11250" y="1"/>
                    <a:pt x="8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50"/>
            <p:cNvSpPr/>
            <p:nvPr/>
          </p:nvSpPr>
          <p:spPr>
            <a:xfrm>
              <a:off x="6446930" y="2621447"/>
              <a:ext cx="397473" cy="342799"/>
            </a:xfrm>
            <a:custGeom>
              <a:rect b="b" l="l" r="r" t="t"/>
              <a:pathLst>
                <a:path extrusionOk="0" fill="none" h="16728" w="19396">
                  <a:moveTo>
                    <a:pt x="1" y="16727"/>
                  </a:moveTo>
                  <a:lnTo>
                    <a:pt x="3641" y="16727"/>
                  </a:lnTo>
                  <a:cubicBezTo>
                    <a:pt x="4916" y="16727"/>
                    <a:pt x="6085" y="16049"/>
                    <a:pt x="6719" y="14952"/>
                  </a:cubicBezTo>
                  <a:lnTo>
                    <a:pt x="10126" y="9055"/>
                  </a:lnTo>
                  <a:cubicBezTo>
                    <a:pt x="10760" y="7949"/>
                    <a:pt x="11928" y="7271"/>
                    <a:pt x="13204" y="7271"/>
                  </a:cubicBezTo>
                  <a:cubicBezTo>
                    <a:pt x="14480" y="7271"/>
                    <a:pt x="15657" y="6584"/>
                    <a:pt x="16291" y="5469"/>
                  </a:cubicBezTo>
                  <a:lnTo>
                    <a:pt x="1939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50"/>
            <p:cNvSpPr/>
            <p:nvPr/>
          </p:nvSpPr>
          <p:spPr>
            <a:xfrm>
              <a:off x="6201600" y="3331075"/>
              <a:ext cx="393225" cy="199175"/>
            </a:xfrm>
            <a:custGeom>
              <a:rect b="b" l="l" r="r" t="t"/>
              <a:pathLst>
                <a:path extrusionOk="0" fill="none" h="7967" w="15729">
                  <a:moveTo>
                    <a:pt x="15729" y="0"/>
                  </a:moveTo>
                  <a:lnTo>
                    <a:pt x="12178" y="6191"/>
                  </a:lnTo>
                  <a:cubicBezTo>
                    <a:pt x="11545" y="7289"/>
                    <a:pt x="10376" y="7967"/>
                    <a:pt x="9109" y="7967"/>
                  </a:cubicBezTo>
                  <a:lnTo>
                    <a:pt x="1" y="7967"/>
                  </a:lnTo>
                </a:path>
              </a:pathLst>
            </a:custGeom>
            <a:noFill/>
            <a:ln cap="flat" cmpd="sng" w="9525">
              <a:solidFill>
                <a:srgbClr val="4677B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6737552" y="3328399"/>
              <a:ext cx="304258" cy="333450"/>
            </a:xfrm>
            <a:custGeom>
              <a:rect b="b" l="l" r="r" t="t"/>
              <a:pathLst>
                <a:path extrusionOk="0" fill="none" h="13338" w="15577">
                  <a:moveTo>
                    <a:pt x="0" y="3970"/>
                  </a:moveTo>
                  <a:lnTo>
                    <a:pt x="2079" y="10572"/>
                  </a:lnTo>
                  <a:cubicBezTo>
                    <a:pt x="2596" y="12222"/>
                    <a:pt x="4122" y="13337"/>
                    <a:pt x="5852" y="13337"/>
                  </a:cubicBezTo>
                  <a:lnTo>
                    <a:pt x="7280" y="13337"/>
                  </a:lnTo>
                  <a:cubicBezTo>
                    <a:pt x="9109" y="13337"/>
                    <a:pt x="10411" y="11553"/>
                    <a:pt x="9840" y="9813"/>
                  </a:cubicBezTo>
                  <a:lnTo>
                    <a:pt x="9679" y="9323"/>
                  </a:lnTo>
                  <a:cubicBezTo>
                    <a:pt x="9367" y="8386"/>
                    <a:pt x="10063" y="7431"/>
                    <a:pt x="11035" y="7431"/>
                  </a:cubicBezTo>
                  <a:lnTo>
                    <a:pt x="11954" y="7431"/>
                  </a:lnTo>
                  <a:cubicBezTo>
                    <a:pt x="12936" y="7431"/>
                    <a:pt x="13542" y="6379"/>
                    <a:pt x="13061" y="5540"/>
                  </a:cubicBezTo>
                  <a:lnTo>
                    <a:pt x="10670" y="1383"/>
                  </a:lnTo>
                  <a:cubicBezTo>
                    <a:pt x="10313" y="767"/>
                    <a:pt x="10759" y="0"/>
                    <a:pt x="11464" y="0"/>
                  </a:cubicBezTo>
                  <a:lnTo>
                    <a:pt x="15576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6157675" y="3927425"/>
              <a:ext cx="464350" cy="345050"/>
            </a:xfrm>
            <a:custGeom>
              <a:rect b="b" l="l" r="r" t="t"/>
              <a:pathLst>
                <a:path extrusionOk="0" fill="none" h="13802" w="18574">
                  <a:moveTo>
                    <a:pt x="0" y="13543"/>
                  </a:moveTo>
                  <a:lnTo>
                    <a:pt x="3042" y="13704"/>
                  </a:lnTo>
                  <a:cubicBezTo>
                    <a:pt x="4720" y="13802"/>
                    <a:pt x="6299" y="12945"/>
                    <a:pt x="7146" y="11491"/>
                  </a:cubicBezTo>
                  <a:lnTo>
                    <a:pt x="8574" y="9047"/>
                  </a:lnTo>
                  <a:cubicBezTo>
                    <a:pt x="9376" y="7673"/>
                    <a:pt x="10839" y="6826"/>
                    <a:pt x="12436" y="6826"/>
                  </a:cubicBezTo>
                  <a:cubicBezTo>
                    <a:pt x="14140" y="6826"/>
                    <a:pt x="15693" y="5853"/>
                    <a:pt x="16442" y="4328"/>
                  </a:cubicBezTo>
                  <a:lnTo>
                    <a:pt x="18574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6816500" y="3926775"/>
              <a:ext cx="609775" cy="542850"/>
            </a:xfrm>
            <a:custGeom>
              <a:rect b="b" l="l" r="r" t="t"/>
              <a:pathLst>
                <a:path extrusionOk="0" fill="none" h="21714" w="24391">
                  <a:moveTo>
                    <a:pt x="0" y="0"/>
                  </a:moveTo>
                  <a:lnTo>
                    <a:pt x="6066" y="12133"/>
                  </a:lnTo>
                  <a:cubicBezTo>
                    <a:pt x="6932" y="13855"/>
                    <a:pt x="8654" y="14961"/>
                    <a:pt x="10581" y="15041"/>
                  </a:cubicBezTo>
                  <a:cubicBezTo>
                    <a:pt x="12320" y="15103"/>
                    <a:pt x="13917" y="16031"/>
                    <a:pt x="14845" y="17512"/>
                  </a:cubicBezTo>
                  <a:lnTo>
                    <a:pt x="15799" y="19038"/>
                  </a:lnTo>
                  <a:cubicBezTo>
                    <a:pt x="16718" y="20510"/>
                    <a:pt x="18288" y="21428"/>
                    <a:pt x="20019" y="21509"/>
                  </a:cubicBezTo>
                  <a:lnTo>
                    <a:pt x="24390" y="21714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50"/>
            <p:cNvSpPr/>
            <p:nvPr/>
          </p:nvSpPr>
          <p:spPr>
            <a:xfrm>
              <a:off x="6666400" y="3334425"/>
              <a:ext cx="239775" cy="130025"/>
            </a:xfrm>
            <a:custGeom>
              <a:rect b="b" l="l" r="r" t="t"/>
              <a:pathLst>
                <a:path extrusionOk="0" h="5201" w="9591">
                  <a:moveTo>
                    <a:pt x="3265" y="0"/>
                  </a:moveTo>
                  <a:cubicBezTo>
                    <a:pt x="1463" y="0"/>
                    <a:pt x="0" y="1463"/>
                    <a:pt x="0" y="3265"/>
                  </a:cubicBezTo>
                  <a:lnTo>
                    <a:pt x="0" y="4139"/>
                  </a:lnTo>
                  <a:cubicBezTo>
                    <a:pt x="0" y="4728"/>
                    <a:pt x="473" y="5201"/>
                    <a:pt x="1062" y="5201"/>
                  </a:cubicBezTo>
                  <a:lnTo>
                    <a:pt x="8341" y="5201"/>
                  </a:lnTo>
                  <a:cubicBezTo>
                    <a:pt x="9073" y="5201"/>
                    <a:pt x="9590" y="4469"/>
                    <a:pt x="9332" y="3783"/>
                  </a:cubicBezTo>
                  <a:lnTo>
                    <a:pt x="8761" y="2204"/>
                  </a:lnTo>
                  <a:cubicBezTo>
                    <a:pt x="8279" y="874"/>
                    <a:pt x="7021" y="0"/>
                    <a:pt x="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50"/>
            <p:cNvSpPr/>
            <p:nvPr/>
          </p:nvSpPr>
          <p:spPr>
            <a:xfrm>
              <a:off x="6306875" y="2968200"/>
              <a:ext cx="900150" cy="274575"/>
            </a:xfrm>
            <a:custGeom>
              <a:rect b="b" l="l" r="r" t="t"/>
              <a:pathLst>
                <a:path extrusionOk="0" h="10983" w="36006">
                  <a:moveTo>
                    <a:pt x="5960" y="1"/>
                  </a:moveTo>
                  <a:cubicBezTo>
                    <a:pt x="5246" y="1"/>
                    <a:pt x="4586" y="411"/>
                    <a:pt x="4265" y="1053"/>
                  </a:cubicBezTo>
                  <a:lnTo>
                    <a:pt x="3498" y="2561"/>
                  </a:lnTo>
                  <a:lnTo>
                    <a:pt x="2882" y="3792"/>
                  </a:lnTo>
                  <a:lnTo>
                    <a:pt x="1508" y="6513"/>
                  </a:lnTo>
                  <a:lnTo>
                    <a:pt x="884" y="7744"/>
                  </a:lnTo>
                  <a:lnTo>
                    <a:pt x="643" y="8235"/>
                  </a:lnTo>
                  <a:cubicBezTo>
                    <a:pt x="1" y="9493"/>
                    <a:pt x="919" y="10983"/>
                    <a:pt x="2338" y="10983"/>
                  </a:cubicBezTo>
                  <a:lnTo>
                    <a:pt x="33624" y="10983"/>
                  </a:lnTo>
                  <a:cubicBezTo>
                    <a:pt x="35096" y="10983"/>
                    <a:pt x="36006" y="9386"/>
                    <a:pt x="35265" y="8119"/>
                  </a:cubicBezTo>
                  <a:lnTo>
                    <a:pt x="35042" y="7744"/>
                  </a:lnTo>
                  <a:lnTo>
                    <a:pt x="34311" y="6513"/>
                  </a:lnTo>
                  <a:lnTo>
                    <a:pt x="32705" y="3792"/>
                  </a:lnTo>
                  <a:lnTo>
                    <a:pt x="31983" y="2561"/>
                  </a:lnTo>
                  <a:lnTo>
                    <a:pt x="31055" y="982"/>
                  </a:lnTo>
                  <a:cubicBezTo>
                    <a:pt x="30716" y="402"/>
                    <a:pt x="30091" y="45"/>
                    <a:pt x="29422" y="45"/>
                  </a:cubicBezTo>
                  <a:lnTo>
                    <a:pt x="59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6378925" y="3032225"/>
              <a:ext cx="745600" cy="30800"/>
            </a:xfrm>
            <a:custGeom>
              <a:rect b="b" l="l" r="r" t="t"/>
              <a:pathLst>
                <a:path extrusionOk="0" h="1232" w="29824">
                  <a:moveTo>
                    <a:pt x="616" y="0"/>
                  </a:moveTo>
                  <a:lnTo>
                    <a:pt x="0" y="1231"/>
                  </a:lnTo>
                  <a:lnTo>
                    <a:pt x="29823" y="1231"/>
                  </a:lnTo>
                  <a:lnTo>
                    <a:pt x="29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6328950" y="3131025"/>
              <a:ext cx="854000" cy="30800"/>
            </a:xfrm>
            <a:custGeom>
              <a:rect b="b" l="l" r="r" t="t"/>
              <a:pathLst>
                <a:path extrusionOk="0" h="1232" w="34160">
                  <a:moveTo>
                    <a:pt x="625" y="0"/>
                  </a:moveTo>
                  <a:lnTo>
                    <a:pt x="1" y="1231"/>
                  </a:lnTo>
                  <a:lnTo>
                    <a:pt x="34159" y="1231"/>
                  </a:lnTo>
                  <a:lnTo>
                    <a:pt x="33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50"/>
            <p:cNvSpPr/>
            <p:nvPr/>
          </p:nvSpPr>
          <p:spPr>
            <a:xfrm>
              <a:off x="6410800" y="3016150"/>
              <a:ext cx="672675" cy="25"/>
            </a:xfrm>
            <a:custGeom>
              <a:rect b="b" l="l" r="r" t="t"/>
              <a:pathLst>
                <a:path extrusionOk="0" fill="none" h="1" w="26907">
                  <a:moveTo>
                    <a:pt x="1" y="1"/>
                  </a:moveTo>
                  <a:lnTo>
                    <a:pt x="26907" y="1"/>
                  </a:ln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50"/>
            <p:cNvSpPr/>
            <p:nvPr/>
          </p:nvSpPr>
          <p:spPr>
            <a:xfrm>
              <a:off x="6363300" y="3112950"/>
              <a:ext cx="779725" cy="25"/>
            </a:xfrm>
            <a:custGeom>
              <a:rect b="b" l="l" r="r" t="t"/>
              <a:pathLst>
                <a:path extrusionOk="0" fill="none" h="1" w="31189">
                  <a:moveTo>
                    <a:pt x="1" y="1"/>
                  </a:moveTo>
                  <a:lnTo>
                    <a:pt x="31189" y="1"/>
                  </a:ln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4929475" y="3241400"/>
              <a:ext cx="1730925" cy="758100"/>
            </a:xfrm>
            <a:custGeom>
              <a:rect b="b" l="l" r="r" t="t"/>
              <a:pathLst>
                <a:path extrusionOk="0" h="30324" w="69237">
                  <a:moveTo>
                    <a:pt x="58656" y="1"/>
                  </a:moveTo>
                  <a:lnTo>
                    <a:pt x="55516" y="5139"/>
                  </a:lnTo>
                  <a:lnTo>
                    <a:pt x="55364" y="5389"/>
                  </a:lnTo>
                  <a:cubicBezTo>
                    <a:pt x="54686" y="6507"/>
                    <a:pt x="53496" y="7134"/>
                    <a:pt x="52266" y="7134"/>
                  </a:cubicBezTo>
                  <a:cubicBezTo>
                    <a:pt x="51747" y="7134"/>
                    <a:pt x="51222" y="7023"/>
                    <a:pt x="50725" y="6790"/>
                  </a:cubicBezTo>
                  <a:lnTo>
                    <a:pt x="48325" y="5648"/>
                  </a:lnTo>
                  <a:cubicBezTo>
                    <a:pt x="47757" y="5381"/>
                    <a:pt x="47151" y="5250"/>
                    <a:pt x="46550" y="5250"/>
                  </a:cubicBezTo>
                  <a:cubicBezTo>
                    <a:pt x="45547" y="5250"/>
                    <a:pt x="44557" y="5614"/>
                    <a:pt x="43776" y="6317"/>
                  </a:cubicBezTo>
                  <a:lnTo>
                    <a:pt x="35479" y="13766"/>
                  </a:lnTo>
                  <a:cubicBezTo>
                    <a:pt x="34167" y="14945"/>
                    <a:pt x="32478" y="15582"/>
                    <a:pt x="30744" y="15582"/>
                  </a:cubicBezTo>
                  <a:cubicBezTo>
                    <a:pt x="30378" y="15582"/>
                    <a:pt x="30011" y="15554"/>
                    <a:pt x="29645" y="15497"/>
                  </a:cubicBezTo>
                  <a:lnTo>
                    <a:pt x="15835" y="13311"/>
                  </a:lnTo>
                  <a:cubicBezTo>
                    <a:pt x="15448" y="13250"/>
                    <a:pt x="15059" y="13219"/>
                    <a:pt x="14673" y="13219"/>
                  </a:cubicBezTo>
                  <a:cubicBezTo>
                    <a:pt x="12818" y="13219"/>
                    <a:pt x="11016" y="13916"/>
                    <a:pt x="9635" y="15193"/>
                  </a:cubicBezTo>
                  <a:cubicBezTo>
                    <a:pt x="8457" y="16282"/>
                    <a:pt x="6976" y="17638"/>
                    <a:pt x="5424" y="19065"/>
                  </a:cubicBezTo>
                  <a:cubicBezTo>
                    <a:pt x="3604" y="20742"/>
                    <a:pt x="1677" y="22509"/>
                    <a:pt x="0" y="24034"/>
                  </a:cubicBezTo>
                  <a:lnTo>
                    <a:pt x="10152" y="30323"/>
                  </a:lnTo>
                  <a:lnTo>
                    <a:pt x="13364" y="26728"/>
                  </a:lnTo>
                  <a:cubicBezTo>
                    <a:pt x="13712" y="26282"/>
                    <a:pt x="14095" y="25872"/>
                    <a:pt x="14524" y="25515"/>
                  </a:cubicBezTo>
                  <a:cubicBezTo>
                    <a:pt x="15859" y="24414"/>
                    <a:pt x="17539" y="23805"/>
                    <a:pt x="19271" y="23805"/>
                  </a:cubicBezTo>
                  <a:cubicBezTo>
                    <a:pt x="19715" y="23805"/>
                    <a:pt x="20162" y="23845"/>
                    <a:pt x="20608" y="23927"/>
                  </a:cubicBezTo>
                  <a:lnTo>
                    <a:pt x="32152" y="26032"/>
                  </a:lnTo>
                  <a:cubicBezTo>
                    <a:pt x="32571" y="26108"/>
                    <a:pt x="32993" y="26144"/>
                    <a:pt x="33412" y="26144"/>
                  </a:cubicBezTo>
                  <a:cubicBezTo>
                    <a:pt x="35280" y="26144"/>
                    <a:pt x="37091" y="25411"/>
                    <a:pt x="38432" y="24070"/>
                  </a:cubicBezTo>
                  <a:lnTo>
                    <a:pt x="46131" y="16371"/>
                  </a:lnTo>
                  <a:cubicBezTo>
                    <a:pt x="46920" y="15582"/>
                    <a:pt x="47983" y="15159"/>
                    <a:pt x="49065" y="15159"/>
                  </a:cubicBezTo>
                  <a:cubicBezTo>
                    <a:pt x="49547" y="15159"/>
                    <a:pt x="50034" y="15243"/>
                    <a:pt x="50502" y="15416"/>
                  </a:cubicBezTo>
                  <a:lnTo>
                    <a:pt x="53901" y="16674"/>
                  </a:lnTo>
                  <a:cubicBezTo>
                    <a:pt x="54701" y="16971"/>
                    <a:pt x="55523" y="17112"/>
                    <a:pt x="56333" y="17112"/>
                  </a:cubicBezTo>
                  <a:cubicBezTo>
                    <a:pt x="58911" y="17112"/>
                    <a:pt x="61366" y="15679"/>
                    <a:pt x="62581" y="13249"/>
                  </a:cubicBezTo>
                  <a:lnTo>
                    <a:pt x="66658" y="5139"/>
                  </a:lnTo>
                  <a:lnTo>
                    <a:pt x="69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6317350" y="3241400"/>
              <a:ext cx="343050" cy="128500"/>
            </a:xfrm>
            <a:custGeom>
              <a:rect b="b" l="l" r="r" t="t"/>
              <a:pathLst>
                <a:path extrusionOk="0" h="5140" w="13722">
                  <a:moveTo>
                    <a:pt x="3141" y="1"/>
                  </a:moveTo>
                  <a:lnTo>
                    <a:pt x="1" y="5139"/>
                  </a:lnTo>
                  <a:lnTo>
                    <a:pt x="11143" y="5139"/>
                  </a:lnTo>
                  <a:lnTo>
                    <a:pt x="13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4929475" y="3718025"/>
              <a:ext cx="363100" cy="301325"/>
            </a:xfrm>
            <a:custGeom>
              <a:rect b="b" l="l" r="r" t="t"/>
              <a:pathLst>
                <a:path extrusionOk="0" h="12053" w="14524">
                  <a:moveTo>
                    <a:pt x="5424" y="0"/>
                  </a:moveTo>
                  <a:cubicBezTo>
                    <a:pt x="3604" y="1677"/>
                    <a:pt x="1677" y="3444"/>
                    <a:pt x="0" y="4969"/>
                  </a:cubicBezTo>
                  <a:lnTo>
                    <a:pt x="9448" y="12052"/>
                  </a:lnTo>
                  <a:lnTo>
                    <a:pt x="10152" y="11258"/>
                  </a:lnTo>
                  <a:lnTo>
                    <a:pt x="13364" y="7663"/>
                  </a:lnTo>
                  <a:cubicBezTo>
                    <a:pt x="13712" y="7217"/>
                    <a:pt x="14095" y="6807"/>
                    <a:pt x="14524" y="6450"/>
                  </a:cubicBezTo>
                  <a:lnTo>
                    <a:pt x="5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5139100" y="3624425"/>
              <a:ext cx="304250" cy="133750"/>
            </a:xfrm>
            <a:custGeom>
              <a:rect b="b" l="l" r="r" t="t"/>
              <a:pathLst>
                <a:path extrusionOk="0" h="5350" w="12170">
                  <a:moveTo>
                    <a:pt x="7131" y="0"/>
                  </a:moveTo>
                  <a:cubicBezTo>
                    <a:pt x="5804" y="0"/>
                    <a:pt x="4519" y="485"/>
                    <a:pt x="3507" y="1380"/>
                  </a:cubicBezTo>
                  <a:lnTo>
                    <a:pt x="1" y="4538"/>
                  </a:lnTo>
                  <a:lnTo>
                    <a:pt x="1134" y="5350"/>
                  </a:lnTo>
                  <a:lnTo>
                    <a:pt x="4417" y="2397"/>
                  </a:lnTo>
                  <a:cubicBezTo>
                    <a:pt x="5170" y="1724"/>
                    <a:pt x="6128" y="1363"/>
                    <a:pt x="7122" y="1363"/>
                  </a:cubicBezTo>
                  <a:cubicBezTo>
                    <a:pt x="7340" y="1363"/>
                    <a:pt x="7560" y="1380"/>
                    <a:pt x="7780" y="1416"/>
                  </a:cubicBezTo>
                  <a:lnTo>
                    <a:pt x="12169" y="2121"/>
                  </a:lnTo>
                  <a:lnTo>
                    <a:pt x="11045" y="559"/>
                  </a:lnTo>
                  <a:lnTo>
                    <a:pt x="7994" y="69"/>
                  </a:lnTo>
                  <a:cubicBezTo>
                    <a:pt x="7706" y="23"/>
                    <a:pt x="7417" y="0"/>
                    <a:pt x="7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50"/>
            <p:cNvSpPr/>
            <p:nvPr/>
          </p:nvSpPr>
          <p:spPr>
            <a:xfrm>
              <a:off x="5215375" y="3706700"/>
              <a:ext cx="289300" cy="105675"/>
            </a:xfrm>
            <a:custGeom>
              <a:rect b="b" l="l" r="r" t="t"/>
              <a:pathLst>
                <a:path extrusionOk="0" h="4227" w="11572">
                  <a:moveTo>
                    <a:pt x="5911" y="1"/>
                  </a:moveTo>
                  <a:cubicBezTo>
                    <a:pt x="4587" y="1"/>
                    <a:pt x="3299" y="484"/>
                    <a:pt x="2294" y="1372"/>
                  </a:cubicBezTo>
                  <a:lnTo>
                    <a:pt x="1" y="3415"/>
                  </a:lnTo>
                  <a:lnTo>
                    <a:pt x="1134" y="4227"/>
                  </a:lnTo>
                  <a:lnTo>
                    <a:pt x="3195" y="2398"/>
                  </a:lnTo>
                  <a:cubicBezTo>
                    <a:pt x="3948" y="1725"/>
                    <a:pt x="4912" y="1364"/>
                    <a:pt x="5903" y="1364"/>
                  </a:cubicBezTo>
                  <a:cubicBezTo>
                    <a:pt x="6121" y="1364"/>
                    <a:pt x="6340" y="1381"/>
                    <a:pt x="6558" y="1417"/>
                  </a:cubicBezTo>
                  <a:lnTo>
                    <a:pt x="11572" y="2211"/>
                  </a:lnTo>
                  <a:lnTo>
                    <a:pt x="10439" y="658"/>
                  </a:lnTo>
                  <a:lnTo>
                    <a:pt x="6772" y="70"/>
                  </a:lnTo>
                  <a:cubicBezTo>
                    <a:pt x="6485" y="24"/>
                    <a:pt x="6197" y="1"/>
                    <a:pt x="59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50"/>
            <p:cNvSpPr/>
            <p:nvPr/>
          </p:nvSpPr>
          <p:spPr>
            <a:xfrm>
              <a:off x="5092275" y="3704625"/>
              <a:ext cx="210575" cy="149900"/>
            </a:xfrm>
            <a:custGeom>
              <a:rect b="b" l="l" r="r" t="t"/>
              <a:pathLst>
                <a:path extrusionOk="0" fill="none" h="5996" w="8423">
                  <a:moveTo>
                    <a:pt x="8422" y="5996"/>
                  </a:moveTo>
                  <a:lnTo>
                    <a:pt x="6058" y="4310"/>
                  </a:lnTo>
                  <a:lnTo>
                    <a:pt x="4925" y="3498"/>
                  </a:lnTo>
                  <a:lnTo>
                    <a:pt x="3007" y="2142"/>
                  </a:lnTo>
                  <a:lnTo>
                    <a:pt x="1874" y="1330"/>
                  </a:ln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3652425" y="3699500"/>
              <a:ext cx="5012075" cy="1800075"/>
            </a:xfrm>
            <a:custGeom>
              <a:rect b="b" l="l" r="r" t="t"/>
              <a:pathLst>
                <a:path extrusionOk="0" h="72003" w="200483">
                  <a:moveTo>
                    <a:pt x="193444" y="1"/>
                  </a:moveTo>
                  <a:lnTo>
                    <a:pt x="178537" y="2552"/>
                  </a:lnTo>
                  <a:cubicBezTo>
                    <a:pt x="174603" y="3221"/>
                    <a:pt x="171088" y="5434"/>
                    <a:pt x="168786" y="8690"/>
                  </a:cubicBezTo>
                  <a:cubicBezTo>
                    <a:pt x="166476" y="11946"/>
                    <a:pt x="162961" y="14158"/>
                    <a:pt x="159027" y="14827"/>
                  </a:cubicBezTo>
                  <a:lnTo>
                    <a:pt x="149463" y="16469"/>
                  </a:lnTo>
                  <a:cubicBezTo>
                    <a:pt x="146867" y="16906"/>
                    <a:pt x="144423" y="18030"/>
                    <a:pt x="142398" y="19707"/>
                  </a:cubicBezTo>
                  <a:lnTo>
                    <a:pt x="123503" y="35346"/>
                  </a:lnTo>
                  <a:cubicBezTo>
                    <a:pt x="120736" y="37633"/>
                    <a:pt x="117330" y="38800"/>
                    <a:pt x="113904" y="38800"/>
                  </a:cubicBezTo>
                  <a:cubicBezTo>
                    <a:pt x="111276" y="38800"/>
                    <a:pt x="108638" y="38113"/>
                    <a:pt x="106268" y="36720"/>
                  </a:cubicBezTo>
                  <a:lnTo>
                    <a:pt x="104947" y="35943"/>
                  </a:lnTo>
                  <a:cubicBezTo>
                    <a:pt x="102605" y="34563"/>
                    <a:pt x="99966" y="33863"/>
                    <a:pt x="97312" y="33863"/>
                  </a:cubicBezTo>
                  <a:cubicBezTo>
                    <a:pt x="95439" y="33863"/>
                    <a:pt x="93558" y="34212"/>
                    <a:pt x="91771" y="34918"/>
                  </a:cubicBezTo>
                  <a:lnTo>
                    <a:pt x="80129" y="39530"/>
                  </a:lnTo>
                  <a:cubicBezTo>
                    <a:pt x="78343" y="40236"/>
                    <a:pt x="76462" y="40586"/>
                    <a:pt x="74587" y="40586"/>
                  </a:cubicBezTo>
                  <a:cubicBezTo>
                    <a:pt x="72032" y="40586"/>
                    <a:pt x="69487" y="39936"/>
                    <a:pt x="67203" y="38655"/>
                  </a:cubicBezTo>
                  <a:lnTo>
                    <a:pt x="58835" y="33945"/>
                  </a:lnTo>
                  <a:cubicBezTo>
                    <a:pt x="58719" y="33883"/>
                    <a:pt x="58612" y="33820"/>
                    <a:pt x="58505" y="33767"/>
                  </a:cubicBezTo>
                  <a:cubicBezTo>
                    <a:pt x="56474" y="32689"/>
                    <a:pt x="54234" y="32158"/>
                    <a:pt x="51984" y="32158"/>
                  </a:cubicBezTo>
                  <a:cubicBezTo>
                    <a:pt x="50083" y="32158"/>
                    <a:pt x="48175" y="32537"/>
                    <a:pt x="46381" y="33285"/>
                  </a:cubicBezTo>
                  <a:lnTo>
                    <a:pt x="955" y="52260"/>
                  </a:lnTo>
                  <a:cubicBezTo>
                    <a:pt x="0" y="53598"/>
                    <a:pt x="20144" y="72002"/>
                    <a:pt x="20144" y="72002"/>
                  </a:cubicBezTo>
                  <a:lnTo>
                    <a:pt x="200483" y="56221"/>
                  </a:lnTo>
                  <a:lnTo>
                    <a:pt x="1934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7237350" y="4412925"/>
              <a:ext cx="1335275" cy="450350"/>
            </a:xfrm>
            <a:custGeom>
              <a:rect b="b" l="l" r="r" t="t"/>
              <a:pathLst>
                <a:path extrusionOk="0" h="18014" w="53411">
                  <a:moveTo>
                    <a:pt x="43967" y="0"/>
                  </a:moveTo>
                  <a:cubicBezTo>
                    <a:pt x="42259" y="0"/>
                    <a:pt x="40505" y="496"/>
                    <a:pt x="38896" y="1599"/>
                  </a:cubicBezTo>
                  <a:lnTo>
                    <a:pt x="35381" y="4008"/>
                  </a:lnTo>
                  <a:cubicBezTo>
                    <a:pt x="33508" y="2692"/>
                    <a:pt x="31362" y="2061"/>
                    <a:pt x="29237" y="2061"/>
                  </a:cubicBezTo>
                  <a:cubicBezTo>
                    <a:pt x="25814" y="2061"/>
                    <a:pt x="22447" y="3697"/>
                    <a:pt x="20367" y="6746"/>
                  </a:cubicBezTo>
                  <a:lnTo>
                    <a:pt x="17976" y="10252"/>
                  </a:lnTo>
                  <a:lnTo>
                    <a:pt x="16611" y="9539"/>
                  </a:lnTo>
                  <a:cubicBezTo>
                    <a:pt x="15017" y="8699"/>
                    <a:pt x="13307" y="8301"/>
                    <a:pt x="11623" y="8301"/>
                  </a:cubicBezTo>
                  <a:cubicBezTo>
                    <a:pt x="7794" y="8301"/>
                    <a:pt x="4095" y="10358"/>
                    <a:pt x="2168" y="13963"/>
                  </a:cubicBezTo>
                  <a:lnTo>
                    <a:pt x="0" y="18013"/>
                  </a:lnTo>
                  <a:lnTo>
                    <a:pt x="52376" y="18013"/>
                  </a:lnTo>
                  <a:lnTo>
                    <a:pt x="53000" y="9699"/>
                  </a:lnTo>
                  <a:cubicBezTo>
                    <a:pt x="53411" y="4106"/>
                    <a:pt x="48880" y="0"/>
                    <a:pt x="43967" y="0"/>
                  </a:cubicBezTo>
                  <a:close/>
                </a:path>
              </a:pathLst>
            </a:custGeom>
            <a:solidFill>
              <a:srgbClr val="B8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50"/>
            <p:cNvSpPr/>
            <p:nvPr/>
          </p:nvSpPr>
          <p:spPr>
            <a:xfrm>
              <a:off x="7237350" y="4412925"/>
              <a:ext cx="1335275" cy="450350"/>
            </a:xfrm>
            <a:custGeom>
              <a:rect b="b" l="l" r="r" t="t"/>
              <a:pathLst>
                <a:path extrusionOk="0" h="18014" w="53411">
                  <a:moveTo>
                    <a:pt x="43967" y="0"/>
                  </a:moveTo>
                  <a:cubicBezTo>
                    <a:pt x="42259" y="0"/>
                    <a:pt x="40505" y="496"/>
                    <a:pt x="38896" y="1599"/>
                  </a:cubicBezTo>
                  <a:lnTo>
                    <a:pt x="35381" y="4008"/>
                  </a:lnTo>
                  <a:cubicBezTo>
                    <a:pt x="33508" y="2692"/>
                    <a:pt x="31362" y="2061"/>
                    <a:pt x="29237" y="2061"/>
                  </a:cubicBezTo>
                  <a:cubicBezTo>
                    <a:pt x="25814" y="2061"/>
                    <a:pt x="22447" y="3697"/>
                    <a:pt x="20367" y="6746"/>
                  </a:cubicBezTo>
                  <a:lnTo>
                    <a:pt x="17976" y="10252"/>
                  </a:lnTo>
                  <a:lnTo>
                    <a:pt x="16611" y="9539"/>
                  </a:lnTo>
                  <a:cubicBezTo>
                    <a:pt x="15017" y="8699"/>
                    <a:pt x="13307" y="8301"/>
                    <a:pt x="11623" y="8301"/>
                  </a:cubicBezTo>
                  <a:cubicBezTo>
                    <a:pt x="7794" y="8301"/>
                    <a:pt x="4095" y="10358"/>
                    <a:pt x="2168" y="13963"/>
                  </a:cubicBezTo>
                  <a:lnTo>
                    <a:pt x="0" y="18013"/>
                  </a:lnTo>
                  <a:lnTo>
                    <a:pt x="52376" y="18013"/>
                  </a:lnTo>
                  <a:lnTo>
                    <a:pt x="53000" y="9699"/>
                  </a:lnTo>
                  <a:cubicBezTo>
                    <a:pt x="53411" y="4106"/>
                    <a:pt x="48880" y="0"/>
                    <a:pt x="43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50"/>
            <p:cNvSpPr/>
            <p:nvPr/>
          </p:nvSpPr>
          <p:spPr>
            <a:xfrm>
              <a:off x="156250" y="4071500"/>
              <a:ext cx="2875950" cy="857800"/>
            </a:xfrm>
            <a:custGeom>
              <a:rect b="b" l="l" r="r" t="t"/>
              <a:pathLst>
                <a:path extrusionOk="0" h="34312" w="115038">
                  <a:moveTo>
                    <a:pt x="1" y="1"/>
                  </a:moveTo>
                  <a:lnTo>
                    <a:pt x="1" y="34311"/>
                  </a:lnTo>
                  <a:lnTo>
                    <a:pt x="115038" y="34311"/>
                  </a:lnTo>
                  <a:lnTo>
                    <a:pt x="112183" y="31679"/>
                  </a:lnTo>
                  <a:cubicBezTo>
                    <a:pt x="104538" y="24641"/>
                    <a:pt x="92860" y="20537"/>
                    <a:pt x="80513" y="20537"/>
                  </a:cubicBezTo>
                  <a:cubicBezTo>
                    <a:pt x="80281" y="20537"/>
                    <a:pt x="80058" y="20537"/>
                    <a:pt x="79826" y="20546"/>
                  </a:cubicBezTo>
                  <a:cubicBezTo>
                    <a:pt x="79602" y="20549"/>
                    <a:pt x="79378" y="20550"/>
                    <a:pt x="79153" y="20550"/>
                  </a:cubicBezTo>
                  <a:cubicBezTo>
                    <a:pt x="70539" y="20550"/>
                    <a:pt x="62152" y="18549"/>
                    <a:pt x="55213" y="14845"/>
                  </a:cubicBezTo>
                  <a:lnTo>
                    <a:pt x="40056" y="6736"/>
                  </a:lnTo>
                  <a:cubicBezTo>
                    <a:pt x="34017" y="3507"/>
                    <a:pt x="26853" y="1571"/>
                    <a:pt x="19369" y="1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859450" y="4647275"/>
              <a:ext cx="232500" cy="292950"/>
            </a:xfrm>
            <a:custGeom>
              <a:rect b="b" l="l" r="r" t="t"/>
              <a:pathLst>
                <a:path extrusionOk="0" h="11718" w="9300">
                  <a:moveTo>
                    <a:pt x="2303" y="1"/>
                  </a:moveTo>
                  <a:cubicBezTo>
                    <a:pt x="1117" y="1"/>
                    <a:pt x="0" y="952"/>
                    <a:pt x="13" y="2323"/>
                  </a:cubicBezTo>
                  <a:cubicBezTo>
                    <a:pt x="31" y="5553"/>
                    <a:pt x="1297" y="9969"/>
                    <a:pt x="7542" y="11717"/>
                  </a:cubicBezTo>
                  <a:cubicBezTo>
                    <a:pt x="7542" y="11717"/>
                    <a:pt x="9300" y="4991"/>
                    <a:pt x="3706" y="504"/>
                  </a:cubicBezTo>
                  <a:cubicBezTo>
                    <a:pt x="3274" y="156"/>
                    <a:pt x="2783" y="1"/>
                    <a:pt x="2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6936250" y="4725875"/>
              <a:ext cx="114225" cy="214350"/>
            </a:xfrm>
            <a:custGeom>
              <a:rect b="b" l="l" r="r" t="t"/>
              <a:pathLst>
                <a:path extrusionOk="0" h="8574" w="4569">
                  <a:moveTo>
                    <a:pt x="1" y="0"/>
                  </a:moveTo>
                  <a:lnTo>
                    <a:pt x="4470" y="8573"/>
                  </a:lnTo>
                  <a:cubicBezTo>
                    <a:pt x="4568" y="8466"/>
                    <a:pt x="3" y="4"/>
                    <a:pt x="1" y="0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6936250" y="4725875"/>
              <a:ext cx="114225" cy="214350"/>
            </a:xfrm>
            <a:custGeom>
              <a:rect b="b" l="l" r="r" t="t"/>
              <a:pathLst>
                <a:path extrusionOk="0" fill="none" h="8574" w="4569">
                  <a:moveTo>
                    <a:pt x="1" y="0"/>
                  </a:moveTo>
                  <a:cubicBezTo>
                    <a:pt x="1" y="0"/>
                    <a:pt x="4568" y="8466"/>
                    <a:pt x="4470" y="8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50"/>
            <p:cNvSpPr/>
            <p:nvPr/>
          </p:nvSpPr>
          <p:spPr>
            <a:xfrm>
              <a:off x="7260975" y="4405250"/>
              <a:ext cx="422375" cy="572000"/>
            </a:xfrm>
            <a:custGeom>
              <a:rect b="b" l="l" r="r" t="t"/>
              <a:pathLst>
                <a:path extrusionOk="0" h="22880" w="16895">
                  <a:moveTo>
                    <a:pt x="12548" y="0"/>
                  </a:moveTo>
                  <a:cubicBezTo>
                    <a:pt x="11645" y="0"/>
                    <a:pt x="10720" y="287"/>
                    <a:pt x="9903" y="925"/>
                  </a:cubicBezTo>
                  <a:cubicBezTo>
                    <a:pt x="5121" y="4645"/>
                    <a:pt x="1" y="11585"/>
                    <a:pt x="4542" y="22879"/>
                  </a:cubicBezTo>
                  <a:cubicBezTo>
                    <a:pt x="4542" y="22879"/>
                    <a:pt x="16558" y="17794"/>
                    <a:pt x="16844" y="4341"/>
                  </a:cubicBezTo>
                  <a:cubicBezTo>
                    <a:pt x="16895" y="1772"/>
                    <a:pt x="14791" y="0"/>
                    <a:pt x="12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50"/>
            <p:cNvSpPr/>
            <p:nvPr/>
          </p:nvSpPr>
          <p:spPr>
            <a:xfrm>
              <a:off x="7374500" y="4565725"/>
              <a:ext cx="190950" cy="411525"/>
            </a:xfrm>
            <a:custGeom>
              <a:rect b="b" l="l" r="r" t="t"/>
              <a:pathLst>
                <a:path extrusionOk="0" h="16461" w="7638">
                  <a:moveTo>
                    <a:pt x="7637" y="1"/>
                  </a:moveTo>
                  <a:lnTo>
                    <a:pt x="1" y="16460"/>
                  </a:lnTo>
                  <a:cubicBezTo>
                    <a:pt x="1" y="16460"/>
                    <a:pt x="1" y="16460"/>
                    <a:pt x="1" y="16460"/>
                  </a:cubicBezTo>
                  <a:cubicBezTo>
                    <a:pt x="271" y="16460"/>
                    <a:pt x="7634" y="7"/>
                    <a:pt x="7637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374500" y="4565725"/>
              <a:ext cx="190950" cy="412175"/>
            </a:xfrm>
            <a:custGeom>
              <a:rect b="b" l="l" r="r" t="t"/>
              <a:pathLst>
                <a:path extrusionOk="0" fill="none" h="16487" w="7638">
                  <a:moveTo>
                    <a:pt x="7637" y="1"/>
                  </a:moveTo>
                  <a:cubicBezTo>
                    <a:pt x="7637" y="1"/>
                    <a:pt x="259" y="16487"/>
                    <a:pt x="1" y="16460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4962925" y="4621275"/>
              <a:ext cx="265425" cy="346600"/>
            </a:xfrm>
            <a:custGeom>
              <a:rect b="b" l="l" r="r" t="t"/>
              <a:pathLst>
                <a:path extrusionOk="0" h="13864" w="10617">
                  <a:moveTo>
                    <a:pt x="2905" y="0"/>
                  </a:moveTo>
                  <a:cubicBezTo>
                    <a:pt x="1622" y="0"/>
                    <a:pt x="385" y="962"/>
                    <a:pt x="277" y="2445"/>
                  </a:cubicBezTo>
                  <a:cubicBezTo>
                    <a:pt x="0" y="6129"/>
                    <a:pt x="1026" y="11276"/>
                    <a:pt x="7985" y="13863"/>
                  </a:cubicBezTo>
                  <a:cubicBezTo>
                    <a:pt x="7985" y="13863"/>
                    <a:pt x="10616" y="6352"/>
                    <a:pt x="4666" y="714"/>
                  </a:cubicBezTo>
                  <a:cubicBezTo>
                    <a:pt x="4148" y="222"/>
                    <a:pt x="3521" y="0"/>
                    <a:pt x="29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5055025" y="4712925"/>
              <a:ext cx="110650" cy="254950"/>
            </a:xfrm>
            <a:custGeom>
              <a:rect b="b" l="l" r="r" t="t"/>
              <a:pathLst>
                <a:path extrusionOk="0" h="10198" w="4426">
                  <a:moveTo>
                    <a:pt x="1" y="1"/>
                  </a:moveTo>
                  <a:lnTo>
                    <a:pt x="4301" y="10197"/>
                  </a:lnTo>
                  <a:cubicBezTo>
                    <a:pt x="4426" y="10090"/>
                    <a:pt x="3" y="5"/>
                    <a:pt x="1" y="1"/>
                  </a:cubicBezTo>
                  <a:close/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5055025" y="4712925"/>
              <a:ext cx="110650" cy="254950"/>
            </a:xfrm>
            <a:custGeom>
              <a:rect b="b" l="l" r="r" t="t"/>
              <a:pathLst>
                <a:path extrusionOk="0" fill="none" h="10198" w="4426">
                  <a:moveTo>
                    <a:pt x="1" y="1"/>
                  </a:moveTo>
                  <a:cubicBezTo>
                    <a:pt x="1" y="1"/>
                    <a:pt x="4426" y="10090"/>
                    <a:pt x="4301" y="10197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50"/>
            <p:cNvSpPr/>
            <p:nvPr/>
          </p:nvSpPr>
          <p:spPr>
            <a:xfrm>
              <a:off x="5601450" y="4485125"/>
              <a:ext cx="324050" cy="526675"/>
            </a:xfrm>
            <a:custGeom>
              <a:rect b="b" l="l" r="r" t="t"/>
              <a:pathLst>
                <a:path extrusionOk="0" h="21067" w="12962">
                  <a:moveTo>
                    <a:pt x="4143" y="0"/>
                  </a:moveTo>
                  <a:cubicBezTo>
                    <a:pt x="3890" y="0"/>
                    <a:pt x="3632" y="27"/>
                    <a:pt x="3372" y="85"/>
                  </a:cubicBezTo>
                  <a:lnTo>
                    <a:pt x="3274" y="103"/>
                  </a:lnTo>
                  <a:cubicBezTo>
                    <a:pt x="1133" y="575"/>
                    <a:pt x="0" y="2930"/>
                    <a:pt x="982" y="4902"/>
                  </a:cubicBezTo>
                  <a:lnTo>
                    <a:pt x="2115" y="7186"/>
                  </a:lnTo>
                  <a:cubicBezTo>
                    <a:pt x="643" y="7810"/>
                    <a:pt x="223" y="9710"/>
                    <a:pt x="1312" y="10888"/>
                  </a:cubicBezTo>
                  <a:lnTo>
                    <a:pt x="4059" y="14046"/>
                  </a:lnTo>
                  <a:cubicBezTo>
                    <a:pt x="2480" y="14715"/>
                    <a:pt x="2106" y="16785"/>
                    <a:pt x="3337" y="17971"/>
                  </a:cubicBezTo>
                  <a:lnTo>
                    <a:pt x="6531" y="21067"/>
                  </a:lnTo>
                  <a:lnTo>
                    <a:pt x="11036" y="19809"/>
                  </a:lnTo>
                  <a:lnTo>
                    <a:pt x="12463" y="15375"/>
                  </a:lnTo>
                  <a:cubicBezTo>
                    <a:pt x="12961" y="13836"/>
                    <a:pt x="11809" y="12253"/>
                    <a:pt x="10184" y="12253"/>
                  </a:cubicBezTo>
                  <a:cubicBezTo>
                    <a:pt x="10179" y="12253"/>
                    <a:pt x="10175" y="12253"/>
                    <a:pt x="10170" y="12253"/>
                  </a:cubicBezTo>
                  <a:lnTo>
                    <a:pt x="10036" y="12253"/>
                  </a:lnTo>
                  <a:lnTo>
                    <a:pt x="10527" y="8399"/>
                  </a:lnTo>
                  <a:cubicBezTo>
                    <a:pt x="10704" y="7003"/>
                    <a:pt x="9612" y="5789"/>
                    <a:pt x="8238" y="5789"/>
                  </a:cubicBezTo>
                  <a:cubicBezTo>
                    <a:pt x="8155" y="5789"/>
                    <a:pt x="8070" y="5794"/>
                    <a:pt x="7985" y="5803"/>
                  </a:cubicBezTo>
                  <a:lnTo>
                    <a:pt x="7779" y="5821"/>
                  </a:lnTo>
                  <a:cubicBezTo>
                    <a:pt x="7779" y="5821"/>
                    <a:pt x="7699" y="4625"/>
                    <a:pt x="7610" y="3243"/>
                  </a:cubicBezTo>
                  <a:cubicBezTo>
                    <a:pt x="7493" y="1381"/>
                    <a:pt x="5943" y="0"/>
                    <a:pt x="4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50"/>
            <p:cNvSpPr/>
            <p:nvPr/>
          </p:nvSpPr>
          <p:spPr>
            <a:xfrm>
              <a:off x="5700025" y="4563950"/>
              <a:ext cx="128475" cy="462350"/>
            </a:xfrm>
            <a:custGeom>
              <a:rect b="b" l="l" r="r" t="t"/>
              <a:pathLst>
                <a:path extrusionOk="0" h="18494" w="5139">
                  <a:moveTo>
                    <a:pt x="0" y="1"/>
                  </a:moveTo>
                  <a:lnTo>
                    <a:pt x="5139" y="18494"/>
                  </a:lnTo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5700025" y="4563950"/>
              <a:ext cx="128475" cy="462350"/>
            </a:xfrm>
            <a:custGeom>
              <a:rect b="b" l="l" r="r" t="t"/>
              <a:pathLst>
                <a:path extrusionOk="0" fill="none" h="18494" w="5139">
                  <a:moveTo>
                    <a:pt x="0" y="1"/>
                  </a:moveTo>
                  <a:lnTo>
                    <a:pt x="5139" y="1849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5698900" y="4702000"/>
              <a:ext cx="98825" cy="143650"/>
            </a:xfrm>
            <a:custGeom>
              <a:rect b="b" l="l" r="r" t="t"/>
              <a:pathLst>
                <a:path extrusionOk="0" fill="none" h="5746" w="3953">
                  <a:moveTo>
                    <a:pt x="1" y="1241"/>
                  </a:moveTo>
                  <a:lnTo>
                    <a:pt x="3159" y="5746"/>
                  </a:lnTo>
                  <a:lnTo>
                    <a:pt x="395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6113350" y="4355825"/>
              <a:ext cx="445125" cy="637025"/>
            </a:xfrm>
            <a:custGeom>
              <a:rect b="b" l="l" r="r" t="t"/>
              <a:pathLst>
                <a:path extrusionOk="0" h="25481" w="17805">
                  <a:moveTo>
                    <a:pt x="12671" y="0"/>
                  </a:moveTo>
                  <a:cubicBezTo>
                    <a:pt x="10822" y="0"/>
                    <a:pt x="9079" y="1230"/>
                    <a:pt x="8580" y="3178"/>
                  </a:cubicBezTo>
                  <a:lnTo>
                    <a:pt x="7786" y="6265"/>
                  </a:lnTo>
                  <a:cubicBezTo>
                    <a:pt x="7491" y="6170"/>
                    <a:pt x="7194" y="6126"/>
                    <a:pt x="6905" y="6126"/>
                  </a:cubicBezTo>
                  <a:cubicBezTo>
                    <a:pt x="5332" y="6126"/>
                    <a:pt x="3960" y="7432"/>
                    <a:pt x="4013" y="9119"/>
                  </a:cubicBezTo>
                  <a:lnTo>
                    <a:pt x="4048" y="14347"/>
                  </a:lnTo>
                  <a:cubicBezTo>
                    <a:pt x="3741" y="14249"/>
                    <a:pt x="3434" y="14203"/>
                    <a:pt x="3134" y="14203"/>
                  </a:cubicBezTo>
                  <a:cubicBezTo>
                    <a:pt x="1448" y="14203"/>
                    <a:pt x="1" y="15659"/>
                    <a:pt x="168" y="17470"/>
                  </a:cubicBezTo>
                  <a:lnTo>
                    <a:pt x="676" y="23001"/>
                  </a:lnTo>
                  <a:lnTo>
                    <a:pt x="5966" y="25481"/>
                  </a:lnTo>
                  <a:lnTo>
                    <a:pt x="10926" y="22447"/>
                  </a:lnTo>
                  <a:cubicBezTo>
                    <a:pt x="12657" y="21386"/>
                    <a:pt x="12853" y="18941"/>
                    <a:pt x="11301" y="17621"/>
                  </a:cubicBezTo>
                  <a:lnTo>
                    <a:pt x="11167" y="17505"/>
                  </a:lnTo>
                  <a:lnTo>
                    <a:pt x="14771" y="14267"/>
                  </a:lnTo>
                  <a:cubicBezTo>
                    <a:pt x="16154" y="13018"/>
                    <a:pt x="16011" y="10797"/>
                    <a:pt x="14477" y="9735"/>
                  </a:cubicBezTo>
                  <a:lnTo>
                    <a:pt x="14263" y="9583"/>
                  </a:lnTo>
                  <a:cubicBezTo>
                    <a:pt x="14263" y="9583"/>
                    <a:pt x="15164" y="8388"/>
                    <a:pt x="16208" y="7005"/>
                  </a:cubicBezTo>
                  <a:cubicBezTo>
                    <a:pt x="17805" y="4882"/>
                    <a:pt x="17135" y="1840"/>
                    <a:pt x="14771" y="564"/>
                  </a:cubicBezTo>
                  <a:lnTo>
                    <a:pt x="14655" y="502"/>
                  </a:lnTo>
                  <a:cubicBezTo>
                    <a:pt x="14016" y="159"/>
                    <a:pt x="13336" y="0"/>
                    <a:pt x="12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6178850" y="4454225"/>
              <a:ext cx="254725" cy="542200"/>
            </a:xfrm>
            <a:custGeom>
              <a:rect b="b" l="l" r="r" t="t"/>
              <a:pathLst>
                <a:path extrusionOk="0" h="21688" w="10189">
                  <a:moveTo>
                    <a:pt x="10189" y="0"/>
                  </a:moveTo>
                  <a:lnTo>
                    <a:pt x="1" y="21687"/>
                  </a:lnTo>
                </a:path>
              </a:pathLst>
            </a:custGeom>
            <a:solidFill>
              <a:srgbClr val="60B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6178850" y="4454225"/>
              <a:ext cx="254725" cy="542200"/>
            </a:xfrm>
            <a:custGeom>
              <a:rect b="b" l="l" r="r" t="t"/>
              <a:pathLst>
                <a:path extrusionOk="0" fill="none" h="21688" w="10189">
                  <a:moveTo>
                    <a:pt x="10189" y="0"/>
                  </a:moveTo>
                  <a:lnTo>
                    <a:pt x="1" y="2168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50"/>
            <p:cNvSpPr/>
            <p:nvPr/>
          </p:nvSpPr>
          <p:spPr>
            <a:xfrm>
              <a:off x="6277875" y="4613450"/>
              <a:ext cx="135850" cy="170875"/>
            </a:xfrm>
            <a:custGeom>
              <a:rect b="b" l="l" r="r" t="t"/>
              <a:pathLst>
                <a:path extrusionOk="0" fill="none" h="6835" w="5434">
                  <a:moveTo>
                    <a:pt x="679" y="1"/>
                  </a:moveTo>
                  <a:lnTo>
                    <a:pt x="1" y="6834"/>
                  </a:lnTo>
                  <a:lnTo>
                    <a:pt x="5434" y="20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50"/>
            <p:cNvSpPr/>
            <p:nvPr/>
          </p:nvSpPr>
          <p:spPr>
            <a:xfrm>
              <a:off x="6186675" y="4808375"/>
              <a:ext cx="127800" cy="171325"/>
            </a:xfrm>
            <a:custGeom>
              <a:rect b="b" l="l" r="r" t="t"/>
              <a:pathLst>
                <a:path extrusionOk="0" fill="none" h="6853" w="5112">
                  <a:moveTo>
                    <a:pt x="54" y="1"/>
                  </a:moveTo>
                  <a:lnTo>
                    <a:pt x="0" y="6852"/>
                  </a:lnTo>
                  <a:lnTo>
                    <a:pt x="5112" y="26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6317125" y="3384825"/>
              <a:ext cx="256075" cy="25"/>
            </a:xfrm>
            <a:custGeom>
              <a:rect b="b" l="l" r="r" t="t"/>
              <a:pathLst>
                <a:path extrusionOk="0" fill="none" h="1" w="10243">
                  <a:moveTo>
                    <a:pt x="1" y="0"/>
                  </a:moveTo>
                  <a:lnTo>
                    <a:pt x="10242" y="0"/>
                  </a:lnTo>
                </a:path>
              </a:pathLst>
            </a:custGeom>
            <a:noFill/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5046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7" name="Google Shape;5047;p51"/>
          <p:cNvGrpSpPr/>
          <p:nvPr/>
        </p:nvGrpSpPr>
        <p:grpSpPr>
          <a:xfrm>
            <a:off x="-528362" y="-304600"/>
            <a:ext cx="10619815" cy="5924138"/>
            <a:chOff x="-528362" y="-304600"/>
            <a:chExt cx="10619815" cy="5924138"/>
          </a:xfrm>
        </p:grpSpPr>
        <p:sp>
          <p:nvSpPr>
            <p:cNvPr id="5048" name="Google Shape;5048;p51"/>
            <p:cNvSpPr/>
            <p:nvPr/>
          </p:nvSpPr>
          <p:spPr>
            <a:xfrm>
              <a:off x="-192383" y="-295084"/>
              <a:ext cx="9651162" cy="5428741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51"/>
            <p:cNvSpPr/>
            <p:nvPr/>
          </p:nvSpPr>
          <p:spPr>
            <a:xfrm>
              <a:off x="-205186" y="4191220"/>
              <a:ext cx="9284182" cy="941375"/>
            </a:xfrm>
            <a:custGeom>
              <a:rect b="b" l="l" r="r" t="t"/>
              <a:pathLst>
                <a:path extrusionOk="0" h="29788" w="293780">
                  <a:moveTo>
                    <a:pt x="269496" y="0"/>
                  </a:moveTo>
                  <a:cubicBezTo>
                    <a:pt x="263082" y="0"/>
                    <a:pt x="256926" y="1133"/>
                    <a:pt x="252394" y="3149"/>
                  </a:cubicBezTo>
                  <a:cubicBezTo>
                    <a:pt x="247854" y="5156"/>
                    <a:pt x="241707" y="6289"/>
                    <a:pt x="235293" y="6289"/>
                  </a:cubicBezTo>
                  <a:lnTo>
                    <a:pt x="219708" y="6289"/>
                  </a:lnTo>
                  <a:cubicBezTo>
                    <a:pt x="215479" y="6289"/>
                    <a:pt x="211313" y="6780"/>
                    <a:pt x="207646" y="7717"/>
                  </a:cubicBezTo>
                  <a:lnTo>
                    <a:pt x="173515" y="16433"/>
                  </a:lnTo>
                  <a:cubicBezTo>
                    <a:pt x="169755" y="17394"/>
                    <a:pt x="165591" y="17867"/>
                    <a:pt x="161448" y="17867"/>
                  </a:cubicBezTo>
                  <a:cubicBezTo>
                    <a:pt x="155867" y="17867"/>
                    <a:pt x="150324" y="17009"/>
                    <a:pt x="145859" y="15335"/>
                  </a:cubicBezTo>
                  <a:lnTo>
                    <a:pt x="143986" y="14630"/>
                  </a:lnTo>
                  <a:cubicBezTo>
                    <a:pt x="139585" y="12985"/>
                    <a:pt x="134058" y="12104"/>
                    <a:pt x="128413" y="12104"/>
                  </a:cubicBezTo>
                  <a:cubicBezTo>
                    <a:pt x="126745" y="12104"/>
                    <a:pt x="125067" y="12181"/>
                    <a:pt x="123405" y="12338"/>
                  </a:cubicBezTo>
                  <a:lnTo>
                    <a:pt x="103725" y="14175"/>
                  </a:lnTo>
                  <a:cubicBezTo>
                    <a:pt x="102079" y="14328"/>
                    <a:pt x="100418" y="14403"/>
                    <a:pt x="98765" y="14403"/>
                  </a:cubicBezTo>
                  <a:cubicBezTo>
                    <a:pt x="93263" y="14403"/>
                    <a:pt x="87867" y="13572"/>
                    <a:pt x="83510" y="12008"/>
                  </a:cubicBezTo>
                  <a:lnTo>
                    <a:pt x="71529" y="7690"/>
                  </a:lnTo>
                  <a:cubicBezTo>
                    <a:pt x="67220" y="6147"/>
                    <a:pt x="61841" y="5299"/>
                    <a:pt x="56301" y="5299"/>
                  </a:cubicBezTo>
                  <a:lnTo>
                    <a:pt x="5968" y="5299"/>
                  </a:lnTo>
                  <a:cubicBezTo>
                    <a:pt x="4104" y="6129"/>
                    <a:pt x="0" y="29787"/>
                    <a:pt x="0" y="29787"/>
                  </a:cubicBezTo>
                  <a:lnTo>
                    <a:pt x="293779" y="29787"/>
                  </a:lnTo>
                  <a:lnTo>
                    <a:pt x="2937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51"/>
            <p:cNvSpPr/>
            <p:nvPr/>
          </p:nvSpPr>
          <p:spPr>
            <a:xfrm>
              <a:off x="-224300" y="-304600"/>
              <a:ext cx="9692556" cy="3777291"/>
            </a:xfrm>
            <a:custGeom>
              <a:rect b="b" l="l" r="r" t="t"/>
              <a:pathLst>
                <a:path extrusionOk="0" h="140970" w="285474">
                  <a:moveTo>
                    <a:pt x="17155" y="0"/>
                  </a:moveTo>
                  <a:lnTo>
                    <a:pt x="1954" y="24613"/>
                  </a:lnTo>
                  <a:lnTo>
                    <a:pt x="23079" y="35952"/>
                  </a:lnTo>
                  <a:lnTo>
                    <a:pt x="0" y="35952"/>
                  </a:lnTo>
                  <a:lnTo>
                    <a:pt x="0" y="136099"/>
                  </a:lnTo>
                  <a:lnTo>
                    <a:pt x="1410" y="136099"/>
                  </a:lnTo>
                  <a:cubicBezTo>
                    <a:pt x="2096" y="136099"/>
                    <a:pt x="3122" y="122878"/>
                    <a:pt x="3791" y="113091"/>
                  </a:cubicBezTo>
                  <a:cubicBezTo>
                    <a:pt x="3952" y="110723"/>
                    <a:pt x="5134" y="109539"/>
                    <a:pt x="6305" y="109539"/>
                  </a:cubicBezTo>
                  <a:cubicBezTo>
                    <a:pt x="7480" y="109539"/>
                    <a:pt x="8644" y="110732"/>
                    <a:pt x="8752" y="113118"/>
                  </a:cubicBezTo>
                  <a:cubicBezTo>
                    <a:pt x="8752" y="113243"/>
                    <a:pt x="8752" y="113359"/>
                    <a:pt x="8752" y="113475"/>
                  </a:cubicBezTo>
                  <a:lnTo>
                    <a:pt x="8752" y="124180"/>
                  </a:lnTo>
                  <a:cubicBezTo>
                    <a:pt x="8752" y="125492"/>
                    <a:pt x="9403" y="126625"/>
                    <a:pt x="10224" y="126651"/>
                  </a:cubicBezTo>
                  <a:cubicBezTo>
                    <a:pt x="10607" y="126651"/>
                    <a:pt x="10964" y="126428"/>
                    <a:pt x="11232" y="126045"/>
                  </a:cubicBezTo>
                  <a:cubicBezTo>
                    <a:pt x="11499" y="125670"/>
                    <a:pt x="11669" y="125144"/>
                    <a:pt x="11713" y="124546"/>
                  </a:cubicBezTo>
                  <a:lnTo>
                    <a:pt x="13721" y="95704"/>
                  </a:lnTo>
                  <a:cubicBezTo>
                    <a:pt x="13808" y="94479"/>
                    <a:pt x="14419" y="93845"/>
                    <a:pt x="15029" y="93845"/>
                  </a:cubicBezTo>
                  <a:cubicBezTo>
                    <a:pt x="15596" y="93845"/>
                    <a:pt x="16162" y="94392"/>
                    <a:pt x="16308" y="95517"/>
                  </a:cubicBezTo>
                  <a:lnTo>
                    <a:pt x="17931" y="108105"/>
                  </a:lnTo>
                  <a:cubicBezTo>
                    <a:pt x="18082" y="109287"/>
                    <a:pt x="18738" y="110131"/>
                    <a:pt x="19491" y="110131"/>
                  </a:cubicBezTo>
                  <a:cubicBezTo>
                    <a:pt x="19539" y="110131"/>
                    <a:pt x="19587" y="110128"/>
                    <a:pt x="19635" y="110121"/>
                  </a:cubicBezTo>
                  <a:cubicBezTo>
                    <a:pt x="20028" y="110058"/>
                    <a:pt x="20385" y="109764"/>
                    <a:pt x="20643" y="109327"/>
                  </a:cubicBezTo>
                  <a:cubicBezTo>
                    <a:pt x="20902" y="108899"/>
                    <a:pt x="21063" y="108310"/>
                    <a:pt x="21080" y="107668"/>
                  </a:cubicBezTo>
                  <a:lnTo>
                    <a:pt x="21660" y="76738"/>
                  </a:lnTo>
                  <a:cubicBezTo>
                    <a:pt x="21741" y="72706"/>
                    <a:pt x="23801" y="69503"/>
                    <a:pt x="26335" y="69503"/>
                  </a:cubicBezTo>
                  <a:cubicBezTo>
                    <a:pt x="27620" y="69503"/>
                    <a:pt x="28788" y="68665"/>
                    <a:pt x="29636" y="67318"/>
                  </a:cubicBezTo>
                  <a:cubicBezTo>
                    <a:pt x="30483" y="65971"/>
                    <a:pt x="31010" y="64106"/>
                    <a:pt x="31010" y="62046"/>
                  </a:cubicBezTo>
                  <a:cubicBezTo>
                    <a:pt x="31010" y="60288"/>
                    <a:pt x="31384" y="58638"/>
                    <a:pt x="32035" y="57326"/>
                  </a:cubicBezTo>
                  <a:cubicBezTo>
                    <a:pt x="32678" y="56024"/>
                    <a:pt x="33597" y="55051"/>
                    <a:pt x="34667" y="54632"/>
                  </a:cubicBezTo>
                  <a:cubicBezTo>
                    <a:pt x="34846" y="54481"/>
                    <a:pt x="35024" y="54409"/>
                    <a:pt x="35202" y="54409"/>
                  </a:cubicBezTo>
                  <a:cubicBezTo>
                    <a:pt x="35773" y="54409"/>
                    <a:pt x="36300" y="55123"/>
                    <a:pt x="36309" y="56140"/>
                  </a:cubicBezTo>
                  <a:lnTo>
                    <a:pt x="36442" y="66096"/>
                  </a:lnTo>
                  <a:cubicBezTo>
                    <a:pt x="36451" y="66848"/>
                    <a:pt x="36733" y="67434"/>
                    <a:pt x="37094" y="67434"/>
                  </a:cubicBezTo>
                  <a:cubicBezTo>
                    <a:pt x="37097" y="67434"/>
                    <a:pt x="37100" y="67434"/>
                    <a:pt x="37103" y="67434"/>
                  </a:cubicBezTo>
                  <a:lnTo>
                    <a:pt x="37415" y="67425"/>
                  </a:lnTo>
                  <a:cubicBezTo>
                    <a:pt x="37798" y="67425"/>
                    <a:pt x="38129" y="66774"/>
                    <a:pt x="38155" y="65980"/>
                  </a:cubicBezTo>
                  <a:lnTo>
                    <a:pt x="38646" y="52393"/>
                  </a:lnTo>
                  <a:cubicBezTo>
                    <a:pt x="38682" y="51546"/>
                    <a:pt x="38985" y="50778"/>
                    <a:pt x="39449" y="50359"/>
                  </a:cubicBezTo>
                  <a:cubicBezTo>
                    <a:pt x="39493" y="50323"/>
                    <a:pt x="39547" y="50279"/>
                    <a:pt x="39592" y="50243"/>
                  </a:cubicBezTo>
                  <a:cubicBezTo>
                    <a:pt x="39764" y="50090"/>
                    <a:pt x="39947" y="50020"/>
                    <a:pt x="40125" y="50020"/>
                  </a:cubicBezTo>
                  <a:cubicBezTo>
                    <a:pt x="40684" y="50020"/>
                    <a:pt x="41201" y="50708"/>
                    <a:pt x="41242" y="51688"/>
                  </a:cubicBezTo>
                  <a:lnTo>
                    <a:pt x="42152" y="72831"/>
                  </a:lnTo>
                  <a:cubicBezTo>
                    <a:pt x="42214" y="74178"/>
                    <a:pt x="42910" y="75240"/>
                    <a:pt x="43758" y="75249"/>
                  </a:cubicBezTo>
                  <a:lnTo>
                    <a:pt x="44489" y="75266"/>
                  </a:lnTo>
                  <a:cubicBezTo>
                    <a:pt x="44500" y="75267"/>
                    <a:pt x="44510" y="75267"/>
                    <a:pt x="44520" y="75267"/>
                  </a:cubicBezTo>
                  <a:cubicBezTo>
                    <a:pt x="45390" y="75267"/>
                    <a:pt x="46104" y="74161"/>
                    <a:pt x="46140" y="72751"/>
                  </a:cubicBezTo>
                  <a:lnTo>
                    <a:pt x="46612" y="50698"/>
                  </a:lnTo>
                  <a:cubicBezTo>
                    <a:pt x="46657" y="48887"/>
                    <a:pt x="47576" y="47478"/>
                    <a:pt x="48709" y="47433"/>
                  </a:cubicBezTo>
                  <a:lnTo>
                    <a:pt x="48745" y="47433"/>
                  </a:lnTo>
                  <a:cubicBezTo>
                    <a:pt x="48755" y="47433"/>
                    <a:pt x="48766" y="47432"/>
                    <a:pt x="48777" y="47432"/>
                  </a:cubicBezTo>
                  <a:cubicBezTo>
                    <a:pt x="49619" y="47432"/>
                    <a:pt x="50325" y="48458"/>
                    <a:pt x="50422" y="49797"/>
                  </a:cubicBezTo>
                  <a:lnTo>
                    <a:pt x="51135" y="59557"/>
                  </a:lnTo>
                  <a:cubicBezTo>
                    <a:pt x="51225" y="60797"/>
                    <a:pt x="51822" y="61831"/>
                    <a:pt x="52598" y="61956"/>
                  </a:cubicBezTo>
                  <a:cubicBezTo>
                    <a:pt x="52656" y="61966"/>
                    <a:pt x="52714" y="61971"/>
                    <a:pt x="52771" y="61971"/>
                  </a:cubicBezTo>
                  <a:cubicBezTo>
                    <a:pt x="53615" y="61971"/>
                    <a:pt x="54316" y="60939"/>
                    <a:pt x="54392" y="59601"/>
                  </a:cubicBezTo>
                  <a:lnTo>
                    <a:pt x="54802" y="52473"/>
                  </a:lnTo>
                  <a:cubicBezTo>
                    <a:pt x="55016" y="48798"/>
                    <a:pt x="56506" y="45613"/>
                    <a:pt x="58656" y="44266"/>
                  </a:cubicBezTo>
                  <a:cubicBezTo>
                    <a:pt x="62626" y="41759"/>
                    <a:pt x="66257" y="37834"/>
                    <a:pt x="69227" y="32669"/>
                  </a:cubicBezTo>
                  <a:cubicBezTo>
                    <a:pt x="72591" y="27289"/>
                    <a:pt x="77122" y="24381"/>
                    <a:pt x="81761" y="24381"/>
                  </a:cubicBezTo>
                  <a:cubicBezTo>
                    <a:pt x="83331" y="24381"/>
                    <a:pt x="84911" y="24720"/>
                    <a:pt x="86472" y="25398"/>
                  </a:cubicBezTo>
                  <a:lnTo>
                    <a:pt x="87123" y="25692"/>
                  </a:lnTo>
                  <a:cubicBezTo>
                    <a:pt x="89838" y="26887"/>
                    <a:pt x="92624" y="27479"/>
                    <a:pt x="95403" y="27479"/>
                  </a:cubicBezTo>
                  <a:cubicBezTo>
                    <a:pt x="99845" y="27479"/>
                    <a:pt x="104270" y="25966"/>
                    <a:pt x="108364" y="22980"/>
                  </a:cubicBezTo>
                  <a:lnTo>
                    <a:pt x="114073" y="18814"/>
                  </a:lnTo>
                  <a:cubicBezTo>
                    <a:pt x="119179" y="15085"/>
                    <a:pt x="124701" y="13183"/>
                    <a:pt x="130265" y="13183"/>
                  </a:cubicBezTo>
                  <a:cubicBezTo>
                    <a:pt x="132207" y="13183"/>
                    <a:pt x="134154" y="13415"/>
                    <a:pt x="136091" y="13881"/>
                  </a:cubicBezTo>
                  <a:lnTo>
                    <a:pt x="143780" y="15746"/>
                  </a:lnTo>
                  <a:cubicBezTo>
                    <a:pt x="144219" y="15850"/>
                    <a:pt x="144659" y="15902"/>
                    <a:pt x="145098" y="15902"/>
                  </a:cubicBezTo>
                  <a:cubicBezTo>
                    <a:pt x="146338" y="15902"/>
                    <a:pt x="147567" y="15488"/>
                    <a:pt x="148714" y="14684"/>
                  </a:cubicBezTo>
                  <a:lnTo>
                    <a:pt x="154200" y="10777"/>
                  </a:lnTo>
                  <a:cubicBezTo>
                    <a:pt x="155132" y="10118"/>
                    <a:pt x="156118" y="9798"/>
                    <a:pt x="157096" y="9798"/>
                  </a:cubicBezTo>
                  <a:cubicBezTo>
                    <a:pt x="158954" y="9798"/>
                    <a:pt x="160781" y="10954"/>
                    <a:pt x="162149" y="13141"/>
                  </a:cubicBezTo>
                  <a:cubicBezTo>
                    <a:pt x="166797" y="18752"/>
                    <a:pt x="172390" y="21651"/>
                    <a:pt x="178046" y="21651"/>
                  </a:cubicBezTo>
                  <a:cubicBezTo>
                    <a:pt x="181293" y="21651"/>
                    <a:pt x="184559" y="20697"/>
                    <a:pt x="187681" y="18743"/>
                  </a:cubicBezTo>
                  <a:lnTo>
                    <a:pt x="192445" y="15754"/>
                  </a:lnTo>
                  <a:cubicBezTo>
                    <a:pt x="193617" y="15022"/>
                    <a:pt x="194842" y="14664"/>
                    <a:pt x="196058" y="14664"/>
                  </a:cubicBezTo>
                  <a:cubicBezTo>
                    <a:pt x="198424" y="14664"/>
                    <a:pt x="200755" y="16019"/>
                    <a:pt x="202588" y="18600"/>
                  </a:cubicBezTo>
                  <a:cubicBezTo>
                    <a:pt x="203498" y="19876"/>
                    <a:pt x="204524" y="20857"/>
                    <a:pt x="205639" y="21535"/>
                  </a:cubicBezTo>
                  <a:cubicBezTo>
                    <a:pt x="206745" y="22204"/>
                    <a:pt x="207923" y="22552"/>
                    <a:pt x="209127" y="22552"/>
                  </a:cubicBezTo>
                  <a:cubicBezTo>
                    <a:pt x="209903" y="22552"/>
                    <a:pt x="210599" y="23025"/>
                    <a:pt x="211125" y="23810"/>
                  </a:cubicBezTo>
                  <a:cubicBezTo>
                    <a:pt x="211643" y="24595"/>
                    <a:pt x="211991" y="25684"/>
                    <a:pt x="212035" y="26915"/>
                  </a:cubicBezTo>
                  <a:lnTo>
                    <a:pt x="212981" y="51099"/>
                  </a:lnTo>
                  <a:cubicBezTo>
                    <a:pt x="213035" y="52455"/>
                    <a:pt x="213730" y="53517"/>
                    <a:pt x="214578" y="53544"/>
                  </a:cubicBezTo>
                  <a:lnTo>
                    <a:pt x="215301" y="53571"/>
                  </a:lnTo>
                  <a:cubicBezTo>
                    <a:pt x="215311" y="53571"/>
                    <a:pt x="215321" y="53571"/>
                    <a:pt x="215332" y="53571"/>
                  </a:cubicBezTo>
                  <a:cubicBezTo>
                    <a:pt x="216210" y="53571"/>
                    <a:pt x="216933" y="52466"/>
                    <a:pt x="216969" y="51073"/>
                  </a:cubicBezTo>
                  <a:lnTo>
                    <a:pt x="217174" y="43124"/>
                  </a:lnTo>
                  <a:cubicBezTo>
                    <a:pt x="217196" y="42161"/>
                    <a:pt x="217689" y="41586"/>
                    <a:pt x="218188" y="41586"/>
                  </a:cubicBezTo>
                  <a:cubicBezTo>
                    <a:pt x="218512" y="41586"/>
                    <a:pt x="218838" y="41828"/>
                    <a:pt x="219038" y="42366"/>
                  </a:cubicBezTo>
                  <a:cubicBezTo>
                    <a:pt x="220109" y="45265"/>
                    <a:pt x="221510" y="47843"/>
                    <a:pt x="223169" y="49993"/>
                  </a:cubicBezTo>
                  <a:cubicBezTo>
                    <a:pt x="224391" y="51572"/>
                    <a:pt x="225720" y="52857"/>
                    <a:pt x="227130" y="53856"/>
                  </a:cubicBezTo>
                  <a:cubicBezTo>
                    <a:pt x="228530" y="54855"/>
                    <a:pt x="230011" y="55560"/>
                    <a:pt x="231528" y="55944"/>
                  </a:cubicBezTo>
                  <a:cubicBezTo>
                    <a:pt x="233838" y="56550"/>
                    <a:pt x="235533" y="59797"/>
                    <a:pt x="235578" y="63535"/>
                  </a:cubicBezTo>
                  <a:lnTo>
                    <a:pt x="235855" y="84892"/>
                  </a:lnTo>
                  <a:cubicBezTo>
                    <a:pt x="235881" y="86671"/>
                    <a:pt x="236546" y="88024"/>
                    <a:pt x="237398" y="88024"/>
                  </a:cubicBezTo>
                  <a:cubicBezTo>
                    <a:pt x="237401" y="88024"/>
                    <a:pt x="237404" y="88023"/>
                    <a:pt x="237407" y="88023"/>
                  </a:cubicBezTo>
                  <a:lnTo>
                    <a:pt x="238129" y="88015"/>
                  </a:lnTo>
                  <a:cubicBezTo>
                    <a:pt x="239022" y="87997"/>
                    <a:pt x="239789" y="86498"/>
                    <a:pt x="239851" y="84625"/>
                  </a:cubicBezTo>
                  <a:lnTo>
                    <a:pt x="240797" y="58682"/>
                  </a:lnTo>
                  <a:cubicBezTo>
                    <a:pt x="240838" y="57609"/>
                    <a:pt x="241403" y="56855"/>
                    <a:pt x="242015" y="56855"/>
                  </a:cubicBezTo>
                  <a:cubicBezTo>
                    <a:pt x="242201" y="56855"/>
                    <a:pt x="242391" y="56925"/>
                    <a:pt x="242572" y="57077"/>
                  </a:cubicBezTo>
                  <a:lnTo>
                    <a:pt x="242688" y="57166"/>
                  </a:lnTo>
                  <a:cubicBezTo>
                    <a:pt x="243125" y="57532"/>
                    <a:pt x="243402" y="58245"/>
                    <a:pt x="243411" y="59039"/>
                  </a:cubicBezTo>
                  <a:lnTo>
                    <a:pt x="243580" y="71707"/>
                  </a:lnTo>
                  <a:cubicBezTo>
                    <a:pt x="243589" y="72460"/>
                    <a:pt x="243870" y="73045"/>
                    <a:pt x="244232" y="73045"/>
                  </a:cubicBezTo>
                  <a:cubicBezTo>
                    <a:pt x="244235" y="73045"/>
                    <a:pt x="244238" y="73045"/>
                    <a:pt x="244240" y="73045"/>
                  </a:cubicBezTo>
                  <a:lnTo>
                    <a:pt x="244553" y="73045"/>
                  </a:lnTo>
                  <a:cubicBezTo>
                    <a:pt x="244936" y="73036"/>
                    <a:pt x="245266" y="72394"/>
                    <a:pt x="245293" y="71591"/>
                  </a:cubicBezTo>
                  <a:lnTo>
                    <a:pt x="245605" y="62982"/>
                  </a:lnTo>
                  <a:cubicBezTo>
                    <a:pt x="245653" y="61796"/>
                    <a:pt x="246275" y="60969"/>
                    <a:pt x="246950" y="60969"/>
                  </a:cubicBezTo>
                  <a:cubicBezTo>
                    <a:pt x="247153" y="60969"/>
                    <a:pt x="247361" y="61044"/>
                    <a:pt x="247559" y="61207"/>
                  </a:cubicBezTo>
                  <a:lnTo>
                    <a:pt x="250164" y="63375"/>
                  </a:lnTo>
                  <a:cubicBezTo>
                    <a:pt x="252341" y="65186"/>
                    <a:pt x="254758" y="66131"/>
                    <a:pt x="257212" y="66131"/>
                  </a:cubicBezTo>
                  <a:cubicBezTo>
                    <a:pt x="258514" y="66131"/>
                    <a:pt x="259692" y="66970"/>
                    <a:pt x="260539" y="68326"/>
                  </a:cubicBezTo>
                  <a:cubicBezTo>
                    <a:pt x="261396" y="69682"/>
                    <a:pt x="261922" y="71555"/>
                    <a:pt x="261922" y="73634"/>
                  </a:cubicBezTo>
                  <a:lnTo>
                    <a:pt x="261922" y="88728"/>
                  </a:lnTo>
                  <a:cubicBezTo>
                    <a:pt x="261922" y="89977"/>
                    <a:pt x="262484" y="91066"/>
                    <a:pt x="263260" y="91217"/>
                  </a:cubicBezTo>
                  <a:cubicBezTo>
                    <a:pt x="263314" y="91226"/>
                    <a:pt x="263367" y="91235"/>
                    <a:pt x="263430" y="91235"/>
                  </a:cubicBezTo>
                  <a:cubicBezTo>
                    <a:pt x="264170" y="91235"/>
                    <a:pt x="264821" y="90343"/>
                    <a:pt x="264919" y="89130"/>
                  </a:cubicBezTo>
                  <a:lnTo>
                    <a:pt x="265508" y="81707"/>
                  </a:lnTo>
                  <a:cubicBezTo>
                    <a:pt x="265566" y="80973"/>
                    <a:pt x="265931" y="80605"/>
                    <a:pt x="266295" y="80605"/>
                  </a:cubicBezTo>
                  <a:cubicBezTo>
                    <a:pt x="266656" y="80605"/>
                    <a:pt x="267016" y="80966"/>
                    <a:pt x="267078" y="81690"/>
                  </a:cubicBezTo>
                  <a:lnTo>
                    <a:pt x="269460" y="109461"/>
                  </a:lnTo>
                  <a:cubicBezTo>
                    <a:pt x="269525" y="110249"/>
                    <a:pt x="269938" y="110815"/>
                    <a:pt x="270423" y="110815"/>
                  </a:cubicBezTo>
                  <a:cubicBezTo>
                    <a:pt x="270470" y="110815"/>
                    <a:pt x="270518" y="110810"/>
                    <a:pt x="270566" y="110799"/>
                  </a:cubicBezTo>
                  <a:cubicBezTo>
                    <a:pt x="270807" y="110745"/>
                    <a:pt x="271012" y="110558"/>
                    <a:pt x="271155" y="110299"/>
                  </a:cubicBezTo>
                  <a:cubicBezTo>
                    <a:pt x="271307" y="110032"/>
                    <a:pt x="271405" y="109693"/>
                    <a:pt x="271414" y="109309"/>
                  </a:cubicBezTo>
                  <a:lnTo>
                    <a:pt x="271717" y="95660"/>
                  </a:lnTo>
                  <a:cubicBezTo>
                    <a:pt x="271737" y="94751"/>
                    <a:pt x="272191" y="94244"/>
                    <a:pt x="272646" y="94244"/>
                  </a:cubicBezTo>
                  <a:cubicBezTo>
                    <a:pt x="273003" y="94244"/>
                    <a:pt x="273361" y="94557"/>
                    <a:pt x="273510" y="95232"/>
                  </a:cubicBezTo>
                  <a:lnTo>
                    <a:pt x="273787" y="96543"/>
                  </a:lnTo>
                  <a:cubicBezTo>
                    <a:pt x="274295" y="101985"/>
                    <a:pt x="276097" y="105723"/>
                    <a:pt x="277801" y="108105"/>
                  </a:cubicBezTo>
                  <a:cubicBezTo>
                    <a:pt x="279951" y="111120"/>
                    <a:pt x="281191" y="115429"/>
                    <a:pt x="281272" y="119987"/>
                  </a:cubicBezTo>
                  <a:cubicBezTo>
                    <a:pt x="281352" y="124421"/>
                    <a:pt x="281504" y="129729"/>
                    <a:pt x="281807" y="133610"/>
                  </a:cubicBezTo>
                  <a:cubicBezTo>
                    <a:pt x="282066" y="136937"/>
                    <a:pt x="283466" y="139783"/>
                    <a:pt x="285438" y="140943"/>
                  </a:cubicBezTo>
                  <a:cubicBezTo>
                    <a:pt x="285447" y="140961"/>
                    <a:pt x="285465" y="140961"/>
                    <a:pt x="285473" y="140970"/>
                  </a:cubicBezTo>
                  <a:lnTo>
                    <a:pt x="285473" y="39101"/>
                  </a:lnTo>
                  <a:lnTo>
                    <a:pt x="256079" y="39101"/>
                  </a:lnTo>
                  <a:lnTo>
                    <a:pt x="27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51"/>
            <p:cNvSpPr/>
            <p:nvPr/>
          </p:nvSpPr>
          <p:spPr>
            <a:xfrm>
              <a:off x="-350013" y="-295084"/>
              <a:ext cx="2103367" cy="3461144"/>
            </a:xfrm>
            <a:custGeom>
              <a:rect b="b" l="l" r="r" t="t"/>
              <a:pathLst>
                <a:path extrusionOk="0" h="102378" w="62216">
                  <a:moveTo>
                    <a:pt x="0" y="0"/>
                  </a:moveTo>
                  <a:lnTo>
                    <a:pt x="0" y="102377"/>
                  </a:lnTo>
                  <a:lnTo>
                    <a:pt x="6075" y="102377"/>
                  </a:lnTo>
                  <a:cubicBezTo>
                    <a:pt x="12026" y="102377"/>
                    <a:pt x="17360" y="94812"/>
                    <a:pt x="19484" y="83367"/>
                  </a:cubicBezTo>
                  <a:lnTo>
                    <a:pt x="23391" y="62277"/>
                  </a:lnTo>
                  <a:cubicBezTo>
                    <a:pt x="25514" y="50832"/>
                    <a:pt x="30849" y="43276"/>
                    <a:pt x="36799" y="43276"/>
                  </a:cubicBezTo>
                  <a:cubicBezTo>
                    <a:pt x="38824" y="43276"/>
                    <a:pt x="40796" y="42393"/>
                    <a:pt x="42616" y="40733"/>
                  </a:cubicBezTo>
                  <a:cubicBezTo>
                    <a:pt x="44427" y="39083"/>
                    <a:pt x="46068" y="36656"/>
                    <a:pt x="47433" y="33570"/>
                  </a:cubicBezTo>
                  <a:lnTo>
                    <a:pt x="6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51"/>
            <p:cNvSpPr/>
            <p:nvPr/>
          </p:nvSpPr>
          <p:spPr>
            <a:xfrm>
              <a:off x="4226707" y="449591"/>
              <a:ext cx="92328" cy="92328"/>
            </a:xfrm>
            <a:custGeom>
              <a:rect b="b" l="l" r="r" t="t"/>
              <a:pathLst>
                <a:path extrusionOk="0" h="2731" w="2731">
                  <a:moveTo>
                    <a:pt x="1365" y="1"/>
                  </a:moveTo>
                  <a:cubicBezTo>
                    <a:pt x="616" y="1"/>
                    <a:pt x="0" y="607"/>
                    <a:pt x="0" y="1365"/>
                  </a:cubicBezTo>
                  <a:cubicBezTo>
                    <a:pt x="0" y="2115"/>
                    <a:pt x="616" y="2730"/>
                    <a:pt x="1365" y="2730"/>
                  </a:cubicBezTo>
                  <a:cubicBezTo>
                    <a:pt x="2123" y="2730"/>
                    <a:pt x="2730" y="2115"/>
                    <a:pt x="2730" y="1365"/>
                  </a:cubicBezTo>
                  <a:cubicBezTo>
                    <a:pt x="2730" y="607"/>
                    <a:pt x="2123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51"/>
            <p:cNvSpPr/>
            <p:nvPr/>
          </p:nvSpPr>
          <p:spPr>
            <a:xfrm>
              <a:off x="7673665" y="3006275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5" y="0"/>
                  </a:moveTo>
                  <a:cubicBezTo>
                    <a:pt x="616" y="0"/>
                    <a:pt x="1" y="616"/>
                    <a:pt x="1" y="1365"/>
                  </a:cubicBezTo>
                  <a:cubicBezTo>
                    <a:pt x="1" y="2123"/>
                    <a:pt x="616" y="2730"/>
                    <a:pt x="1365" y="2730"/>
                  </a:cubicBezTo>
                  <a:cubicBezTo>
                    <a:pt x="2124" y="2730"/>
                    <a:pt x="2730" y="2123"/>
                    <a:pt x="2730" y="1365"/>
                  </a:cubicBezTo>
                  <a:cubicBezTo>
                    <a:pt x="2730" y="616"/>
                    <a:pt x="2124" y="0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51"/>
            <p:cNvSpPr/>
            <p:nvPr/>
          </p:nvSpPr>
          <p:spPr>
            <a:xfrm>
              <a:off x="6877678" y="389677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5" y="1"/>
                  </a:moveTo>
                  <a:cubicBezTo>
                    <a:pt x="607" y="1"/>
                    <a:pt x="0" y="616"/>
                    <a:pt x="0" y="1366"/>
                  </a:cubicBezTo>
                  <a:cubicBezTo>
                    <a:pt x="0" y="2124"/>
                    <a:pt x="607" y="2731"/>
                    <a:pt x="1365" y="2731"/>
                  </a:cubicBezTo>
                  <a:cubicBezTo>
                    <a:pt x="2114" y="2731"/>
                    <a:pt x="2721" y="2124"/>
                    <a:pt x="2721" y="1366"/>
                  </a:cubicBezTo>
                  <a:cubicBezTo>
                    <a:pt x="2721" y="616"/>
                    <a:pt x="2114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51"/>
            <p:cNvSpPr/>
            <p:nvPr/>
          </p:nvSpPr>
          <p:spPr>
            <a:xfrm>
              <a:off x="7502278" y="1810345"/>
              <a:ext cx="92024" cy="92328"/>
            </a:xfrm>
            <a:custGeom>
              <a:rect b="b" l="l" r="r" t="t"/>
              <a:pathLst>
                <a:path extrusionOk="0" h="2731" w="2722">
                  <a:moveTo>
                    <a:pt x="1366" y="0"/>
                  </a:moveTo>
                  <a:cubicBezTo>
                    <a:pt x="607" y="0"/>
                    <a:pt x="1" y="607"/>
                    <a:pt x="1" y="1365"/>
                  </a:cubicBezTo>
                  <a:cubicBezTo>
                    <a:pt x="1" y="2115"/>
                    <a:pt x="607" y="2730"/>
                    <a:pt x="1366" y="2730"/>
                  </a:cubicBezTo>
                  <a:cubicBezTo>
                    <a:pt x="2115" y="2730"/>
                    <a:pt x="2722" y="2115"/>
                    <a:pt x="2722" y="1365"/>
                  </a:cubicBezTo>
                  <a:cubicBezTo>
                    <a:pt x="2722" y="607"/>
                    <a:pt x="2115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51"/>
            <p:cNvSpPr/>
            <p:nvPr/>
          </p:nvSpPr>
          <p:spPr>
            <a:xfrm>
              <a:off x="5630249" y="4373630"/>
              <a:ext cx="92328" cy="92294"/>
            </a:xfrm>
            <a:custGeom>
              <a:rect b="b" l="l" r="r" t="t"/>
              <a:pathLst>
                <a:path extrusionOk="0" h="2730" w="2731">
                  <a:moveTo>
                    <a:pt x="1366" y="0"/>
                  </a:moveTo>
                  <a:cubicBezTo>
                    <a:pt x="616" y="0"/>
                    <a:pt x="1" y="607"/>
                    <a:pt x="1" y="1365"/>
                  </a:cubicBezTo>
                  <a:cubicBezTo>
                    <a:pt x="1" y="2114"/>
                    <a:pt x="616" y="2730"/>
                    <a:pt x="1366" y="2730"/>
                  </a:cubicBezTo>
                  <a:cubicBezTo>
                    <a:pt x="2124" y="2730"/>
                    <a:pt x="2731" y="2114"/>
                    <a:pt x="2731" y="1365"/>
                  </a:cubicBezTo>
                  <a:cubicBezTo>
                    <a:pt x="2731" y="607"/>
                    <a:pt x="2124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51"/>
            <p:cNvSpPr/>
            <p:nvPr/>
          </p:nvSpPr>
          <p:spPr>
            <a:xfrm>
              <a:off x="5903819" y="1166752"/>
              <a:ext cx="63660" cy="63660"/>
            </a:xfrm>
            <a:custGeom>
              <a:rect b="b" l="l" r="r" t="t"/>
              <a:pathLst>
                <a:path extrusionOk="0" h="1883" w="1883">
                  <a:moveTo>
                    <a:pt x="937" y="0"/>
                  </a:moveTo>
                  <a:cubicBezTo>
                    <a:pt x="419" y="0"/>
                    <a:pt x="0" y="419"/>
                    <a:pt x="0" y="946"/>
                  </a:cubicBezTo>
                  <a:cubicBezTo>
                    <a:pt x="0" y="1463"/>
                    <a:pt x="419" y="1882"/>
                    <a:pt x="937" y="1882"/>
                  </a:cubicBezTo>
                  <a:cubicBezTo>
                    <a:pt x="1463" y="1882"/>
                    <a:pt x="1882" y="1463"/>
                    <a:pt x="1882" y="946"/>
                  </a:cubicBezTo>
                  <a:cubicBezTo>
                    <a:pt x="1882" y="419"/>
                    <a:pt x="1463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51"/>
            <p:cNvSpPr/>
            <p:nvPr/>
          </p:nvSpPr>
          <p:spPr>
            <a:xfrm>
              <a:off x="2147096" y="1211986"/>
              <a:ext cx="71199" cy="70894"/>
            </a:xfrm>
            <a:custGeom>
              <a:rect b="b" l="l" r="r" t="t"/>
              <a:pathLst>
                <a:path extrusionOk="0" h="2097" w="2106">
                  <a:moveTo>
                    <a:pt x="1053" y="0"/>
                  </a:moveTo>
                  <a:cubicBezTo>
                    <a:pt x="473" y="0"/>
                    <a:pt x="1" y="473"/>
                    <a:pt x="1" y="1053"/>
                  </a:cubicBezTo>
                  <a:cubicBezTo>
                    <a:pt x="1" y="1633"/>
                    <a:pt x="473" y="2097"/>
                    <a:pt x="1053" y="2097"/>
                  </a:cubicBezTo>
                  <a:cubicBezTo>
                    <a:pt x="1633" y="2097"/>
                    <a:pt x="2106" y="1633"/>
                    <a:pt x="2106" y="1053"/>
                  </a:cubicBezTo>
                  <a:cubicBezTo>
                    <a:pt x="2106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51"/>
            <p:cNvSpPr/>
            <p:nvPr/>
          </p:nvSpPr>
          <p:spPr>
            <a:xfrm>
              <a:off x="3354700" y="1743102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0" y="375"/>
                    <a:pt x="0" y="839"/>
                  </a:cubicBezTo>
                  <a:cubicBezTo>
                    <a:pt x="0" y="1303"/>
                    <a:pt x="375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51"/>
            <p:cNvSpPr/>
            <p:nvPr/>
          </p:nvSpPr>
          <p:spPr>
            <a:xfrm>
              <a:off x="2088575" y="2745900"/>
              <a:ext cx="85093" cy="85093"/>
            </a:xfrm>
            <a:custGeom>
              <a:rect b="b" l="l" r="r" t="t"/>
              <a:pathLst>
                <a:path extrusionOk="0" h="2517" w="2517">
                  <a:moveTo>
                    <a:pt x="1259" y="0"/>
                  </a:moveTo>
                  <a:cubicBezTo>
                    <a:pt x="563" y="0"/>
                    <a:pt x="1" y="562"/>
                    <a:pt x="1" y="1258"/>
                  </a:cubicBezTo>
                  <a:cubicBezTo>
                    <a:pt x="1" y="1954"/>
                    <a:pt x="563" y="2516"/>
                    <a:pt x="1259" y="2516"/>
                  </a:cubicBezTo>
                  <a:cubicBezTo>
                    <a:pt x="1955" y="2516"/>
                    <a:pt x="2517" y="1954"/>
                    <a:pt x="2517" y="1258"/>
                  </a:cubicBezTo>
                  <a:cubicBezTo>
                    <a:pt x="2517" y="562"/>
                    <a:pt x="1955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51"/>
            <p:cNvSpPr/>
            <p:nvPr/>
          </p:nvSpPr>
          <p:spPr>
            <a:xfrm>
              <a:off x="4717926" y="1107933"/>
              <a:ext cx="85093" cy="85398"/>
            </a:xfrm>
            <a:custGeom>
              <a:rect b="b" l="l" r="r" t="t"/>
              <a:pathLst>
                <a:path extrusionOk="0" h="2526" w="2517">
                  <a:moveTo>
                    <a:pt x="1259" y="1"/>
                  </a:moveTo>
                  <a:cubicBezTo>
                    <a:pt x="563" y="1"/>
                    <a:pt x="1" y="572"/>
                    <a:pt x="1" y="1267"/>
                  </a:cubicBezTo>
                  <a:cubicBezTo>
                    <a:pt x="1" y="1954"/>
                    <a:pt x="563" y="2525"/>
                    <a:pt x="1259" y="2525"/>
                  </a:cubicBezTo>
                  <a:cubicBezTo>
                    <a:pt x="1954" y="2525"/>
                    <a:pt x="2516" y="1954"/>
                    <a:pt x="2516" y="1267"/>
                  </a:cubicBezTo>
                  <a:cubicBezTo>
                    <a:pt x="2516" y="572"/>
                    <a:pt x="1954" y="1"/>
                    <a:pt x="1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51"/>
            <p:cNvSpPr/>
            <p:nvPr/>
          </p:nvSpPr>
          <p:spPr>
            <a:xfrm>
              <a:off x="6668646" y="3273095"/>
              <a:ext cx="56763" cy="56729"/>
            </a:xfrm>
            <a:custGeom>
              <a:rect b="b" l="l" r="r" t="t"/>
              <a:pathLst>
                <a:path extrusionOk="0" h="1678" w="1679">
                  <a:moveTo>
                    <a:pt x="839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03"/>
                    <a:pt x="376" y="1677"/>
                    <a:pt x="839" y="1677"/>
                  </a:cubicBezTo>
                  <a:cubicBezTo>
                    <a:pt x="1303" y="1677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51"/>
            <p:cNvSpPr/>
            <p:nvPr/>
          </p:nvSpPr>
          <p:spPr>
            <a:xfrm>
              <a:off x="9075706" y="2654214"/>
              <a:ext cx="56729" cy="56729"/>
            </a:xfrm>
            <a:custGeom>
              <a:rect b="b" l="l" r="r" t="t"/>
              <a:pathLst>
                <a:path extrusionOk="0" h="1678" w="1678">
                  <a:moveTo>
                    <a:pt x="839" y="0"/>
                  </a:moveTo>
                  <a:cubicBezTo>
                    <a:pt x="375" y="0"/>
                    <a:pt x="1" y="375"/>
                    <a:pt x="1" y="839"/>
                  </a:cubicBezTo>
                  <a:cubicBezTo>
                    <a:pt x="1" y="1303"/>
                    <a:pt x="375" y="1678"/>
                    <a:pt x="839" y="1678"/>
                  </a:cubicBezTo>
                  <a:cubicBezTo>
                    <a:pt x="1303" y="1678"/>
                    <a:pt x="1678" y="1303"/>
                    <a:pt x="1678" y="839"/>
                  </a:cubicBezTo>
                  <a:cubicBezTo>
                    <a:pt x="1678" y="375"/>
                    <a:pt x="1303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51"/>
            <p:cNvSpPr/>
            <p:nvPr/>
          </p:nvSpPr>
          <p:spPr>
            <a:xfrm>
              <a:off x="3596592" y="1104918"/>
              <a:ext cx="58217" cy="58250"/>
            </a:xfrm>
            <a:custGeom>
              <a:rect b="b" l="l" r="r" t="t"/>
              <a:pathLst>
                <a:path extrusionOk="0" h="1723" w="1722">
                  <a:moveTo>
                    <a:pt x="865" y="0"/>
                  </a:moveTo>
                  <a:cubicBezTo>
                    <a:pt x="393" y="0"/>
                    <a:pt x="0" y="384"/>
                    <a:pt x="0" y="857"/>
                  </a:cubicBezTo>
                  <a:cubicBezTo>
                    <a:pt x="0" y="1329"/>
                    <a:pt x="393" y="1722"/>
                    <a:pt x="865" y="1722"/>
                  </a:cubicBezTo>
                  <a:cubicBezTo>
                    <a:pt x="1338" y="1722"/>
                    <a:pt x="1722" y="1329"/>
                    <a:pt x="1722" y="857"/>
                  </a:cubicBezTo>
                  <a:cubicBezTo>
                    <a:pt x="1722" y="384"/>
                    <a:pt x="133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51"/>
            <p:cNvSpPr/>
            <p:nvPr/>
          </p:nvSpPr>
          <p:spPr>
            <a:xfrm>
              <a:off x="1256038" y="2623845"/>
              <a:ext cx="63998" cy="63964"/>
            </a:xfrm>
            <a:custGeom>
              <a:rect b="b" l="l" r="r" t="t"/>
              <a:pathLst>
                <a:path extrusionOk="0" h="1892" w="1893">
                  <a:moveTo>
                    <a:pt x="946" y="0"/>
                  </a:moveTo>
                  <a:cubicBezTo>
                    <a:pt x="420" y="0"/>
                    <a:pt x="1" y="428"/>
                    <a:pt x="1" y="946"/>
                  </a:cubicBezTo>
                  <a:cubicBezTo>
                    <a:pt x="1" y="1463"/>
                    <a:pt x="420" y="1891"/>
                    <a:pt x="946" y="1891"/>
                  </a:cubicBezTo>
                  <a:cubicBezTo>
                    <a:pt x="1464" y="1891"/>
                    <a:pt x="1892" y="1463"/>
                    <a:pt x="1892" y="946"/>
                  </a:cubicBezTo>
                  <a:cubicBezTo>
                    <a:pt x="1892" y="428"/>
                    <a:pt x="1464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51"/>
            <p:cNvSpPr/>
            <p:nvPr/>
          </p:nvSpPr>
          <p:spPr>
            <a:xfrm>
              <a:off x="3627053" y="4470725"/>
              <a:ext cx="46452" cy="46181"/>
            </a:xfrm>
            <a:custGeom>
              <a:rect b="b" l="l" r="r" t="t"/>
              <a:pathLst>
                <a:path extrusionOk="0" h="1366" w="1374">
                  <a:moveTo>
                    <a:pt x="687" y="1"/>
                  </a:moveTo>
                  <a:cubicBezTo>
                    <a:pt x="312" y="1"/>
                    <a:pt x="0" y="304"/>
                    <a:pt x="0" y="679"/>
                  </a:cubicBezTo>
                  <a:cubicBezTo>
                    <a:pt x="0" y="1062"/>
                    <a:pt x="312" y="1365"/>
                    <a:pt x="687" y="1365"/>
                  </a:cubicBezTo>
                  <a:cubicBezTo>
                    <a:pt x="1071" y="1365"/>
                    <a:pt x="1374" y="1062"/>
                    <a:pt x="1374" y="679"/>
                  </a:cubicBezTo>
                  <a:cubicBezTo>
                    <a:pt x="1374" y="304"/>
                    <a:pt x="1071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51"/>
            <p:cNvSpPr/>
            <p:nvPr/>
          </p:nvSpPr>
          <p:spPr>
            <a:xfrm>
              <a:off x="5877551" y="1955413"/>
              <a:ext cx="34720" cy="34720"/>
            </a:xfrm>
            <a:custGeom>
              <a:rect b="b" l="l" r="r" t="t"/>
              <a:pathLst>
                <a:path extrusionOk="0" h="1027" w="1027">
                  <a:moveTo>
                    <a:pt x="509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09" y="1026"/>
                  </a:cubicBezTo>
                  <a:cubicBezTo>
                    <a:pt x="795" y="1026"/>
                    <a:pt x="1027" y="794"/>
                    <a:pt x="1027" y="509"/>
                  </a:cubicBezTo>
                  <a:cubicBezTo>
                    <a:pt x="1027" y="232"/>
                    <a:pt x="7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51"/>
            <p:cNvSpPr/>
            <p:nvPr/>
          </p:nvSpPr>
          <p:spPr>
            <a:xfrm>
              <a:off x="6754923" y="4418560"/>
              <a:ext cx="34416" cy="34720"/>
            </a:xfrm>
            <a:custGeom>
              <a:rect b="b" l="l" r="r" t="t"/>
              <a:pathLst>
                <a:path extrusionOk="0" h="1027" w="1018">
                  <a:moveTo>
                    <a:pt x="509" y="0"/>
                  </a:moveTo>
                  <a:cubicBezTo>
                    <a:pt x="223" y="0"/>
                    <a:pt x="0" y="232"/>
                    <a:pt x="0" y="518"/>
                  </a:cubicBezTo>
                  <a:cubicBezTo>
                    <a:pt x="0" y="794"/>
                    <a:pt x="223" y="1026"/>
                    <a:pt x="509" y="1026"/>
                  </a:cubicBezTo>
                  <a:cubicBezTo>
                    <a:pt x="785" y="1026"/>
                    <a:pt x="1017" y="794"/>
                    <a:pt x="1017" y="518"/>
                  </a:cubicBezTo>
                  <a:cubicBezTo>
                    <a:pt x="1017" y="232"/>
                    <a:pt x="78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51"/>
            <p:cNvSpPr/>
            <p:nvPr/>
          </p:nvSpPr>
          <p:spPr>
            <a:xfrm>
              <a:off x="6451196" y="2374626"/>
              <a:ext cx="48007" cy="48007"/>
            </a:xfrm>
            <a:custGeom>
              <a:rect b="b" l="l" r="r" t="t"/>
              <a:pathLst>
                <a:path extrusionOk="0" h="1420" w="1420">
                  <a:moveTo>
                    <a:pt x="706" y="1"/>
                  </a:moveTo>
                  <a:cubicBezTo>
                    <a:pt x="313" y="1"/>
                    <a:pt x="1" y="322"/>
                    <a:pt x="1" y="714"/>
                  </a:cubicBezTo>
                  <a:cubicBezTo>
                    <a:pt x="1" y="1107"/>
                    <a:pt x="313" y="1419"/>
                    <a:pt x="706" y="1419"/>
                  </a:cubicBezTo>
                  <a:cubicBezTo>
                    <a:pt x="1098" y="1419"/>
                    <a:pt x="1419" y="1107"/>
                    <a:pt x="1419" y="714"/>
                  </a:cubicBezTo>
                  <a:cubicBezTo>
                    <a:pt x="1419" y="322"/>
                    <a:pt x="1098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51"/>
            <p:cNvSpPr/>
            <p:nvPr/>
          </p:nvSpPr>
          <p:spPr>
            <a:xfrm>
              <a:off x="4628040" y="4362628"/>
              <a:ext cx="47973" cy="47702"/>
            </a:xfrm>
            <a:custGeom>
              <a:rect b="b" l="l" r="r" t="t"/>
              <a:pathLst>
                <a:path extrusionOk="0" h="1411" w="1419">
                  <a:moveTo>
                    <a:pt x="714" y="1"/>
                  </a:moveTo>
                  <a:cubicBezTo>
                    <a:pt x="321" y="1"/>
                    <a:pt x="0" y="313"/>
                    <a:pt x="0" y="705"/>
                  </a:cubicBezTo>
                  <a:cubicBezTo>
                    <a:pt x="0" y="1098"/>
                    <a:pt x="321" y="1410"/>
                    <a:pt x="714" y="1410"/>
                  </a:cubicBezTo>
                  <a:cubicBezTo>
                    <a:pt x="1098" y="1410"/>
                    <a:pt x="1419" y="1098"/>
                    <a:pt x="1419" y="705"/>
                  </a:cubicBezTo>
                  <a:cubicBezTo>
                    <a:pt x="1419" y="313"/>
                    <a:pt x="1098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51"/>
            <p:cNvSpPr/>
            <p:nvPr/>
          </p:nvSpPr>
          <p:spPr>
            <a:xfrm>
              <a:off x="2074158" y="3560978"/>
              <a:ext cx="57338" cy="57642"/>
            </a:xfrm>
            <a:custGeom>
              <a:rect b="b" l="l" r="r" t="t"/>
              <a:pathLst>
                <a:path extrusionOk="0" h="1705" w="1696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cubicBezTo>
                    <a:pt x="0" y="1321"/>
                    <a:pt x="375" y="1704"/>
                    <a:pt x="848" y="1704"/>
                  </a:cubicBezTo>
                  <a:cubicBezTo>
                    <a:pt x="1320" y="1704"/>
                    <a:pt x="1695" y="1321"/>
                    <a:pt x="1695" y="857"/>
                  </a:cubicBezTo>
                  <a:cubicBezTo>
                    <a:pt x="1695" y="384"/>
                    <a:pt x="1320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51"/>
            <p:cNvSpPr/>
            <p:nvPr/>
          </p:nvSpPr>
          <p:spPr>
            <a:xfrm>
              <a:off x="2615816" y="4042653"/>
              <a:ext cx="57642" cy="57642"/>
            </a:xfrm>
            <a:custGeom>
              <a:rect b="b" l="l" r="r" t="t"/>
              <a:pathLst>
                <a:path extrusionOk="0" h="1705" w="1705">
                  <a:moveTo>
                    <a:pt x="857" y="1"/>
                  </a:moveTo>
                  <a:cubicBezTo>
                    <a:pt x="384" y="1"/>
                    <a:pt x="0" y="384"/>
                    <a:pt x="0" y="848"/>
                  </a:cubicBezTo>
                  <a:cubicBezTo>
                    <a:pt x="0" y="1321"/>
                    <a:pt x="384" y="1705"/>
                    <a:pt x="857" y="1705"/>
                  </a:cubicBezTo>
                  <a:cubicBezTo>
                    <a:pt x="1320" y="1705"/>
                    <a:pt x="1704" y="1321"/>
                    <a:pt x="1704" y="848"/>
                  </a:cubicBezTo>
                  <a:cubicBezTo>
                    <a:pt x="1704" y="384"/>
                    <a:pt x="1320" y="1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51"/>
            <p:cNvSpPr/>
            <p:nvPr/>
          </p:nvSpPr>
          <p:spPr>
            <a:xfrm>
              <a:off x="7008242" y="-295084"/>
              <a:ext cx="2450537" cy="3100114"/>
            </a:xfrm>
            <a:custGeom>
              <a:rect b="b" l="l" r="r" t="t"/>
              <a:pathLst>
                <a:path extrusionOk="0" h="91699" w="72485">
                  <a:moveTo>
                    <a:pt x="1" y="0"/>
                  </a:moveTo>
                  <a:lnTo>
                    <a:pt x="9261" y="24506"/>
                  </a:lnTo>
                  <a:cubicBezTo>
                    <a:pt x="11075" y="29314"/>
                    <a:pt x="13857" y="32046"/>
                    <a:pt x="16759" y="32046"/>
                  </a:cubicBezTo>
                  <a:cubicBezTo>
                    <a:pt x="17282" y="32046"/>
                    <a:pt x="17808" y="31958"/>
                    <a:pt x="18334" y="31777"/>
                  </a:cubicBezTo>
                  <a:lnTo>
                    <a:pt x="27415" y="28619"/>
                  </a:lnTo>
                  <a:cubicBezTo>
                    <a:pt x="27945" y="28436"/>
                    <a:pt x="28473" y="28347"/>
                    <a:pt x="28996" y="28347"/>
                  </a:cubicBezTo>
                  <a:cubicBezTo>
                    <a:pt x="32857" y="28347"/>
                    <a:pt x="36406" y="33198"/>
                    <a:pt x="37844" y="40805"/>
                  </a:cubicBezTo>
                  <a:lnTo>
                    <a:pt x="41270" y="58950"/>
                  </a:lnTo>
                  <a:cubicBezTo>
                    <a:pt x="42746" y="66726"/>
                    <a:pt x="46346" y="71413"/>
                    <a:pt x="50132" y="71413"/>
                  </a:cubicBezTo>
                  <a:cubicBezTo>
                    <a:pt x="51493" y="71413"/>
                    <a:pt x="52878" y="70807"/>
                    <a:pt x="54196" y="69521"/>
                  </a:cubicBezTo>
                  <a:cubicBezTo>
                    <a:pt x="55499" y="68246"/>
                    <a:pt x="56882" y="67621"/>
                    <a:pt x="58264" y="67621"/>
                  </a:cubicBezTo>
                  <a:cubicBezTo>
                    <a:pt x="61003" y="67621"/>
                    <a:pt x="63697" y="70074"/>
                    <a:pt x="65544" y="74624"/>
                  </a:cubicBezTo>
                  <a:lnTo>
                    <a:pt x="72484" y="91699"/>
                  </a:lnTo>
                  <a:lnTo>
                    <a:pt x="72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51"/>
            <p:cNvSpPr/>
            <p:nvPr/>
          </p:nvSpPr>
          <p:spPr>
            <a:xfrm>
              <a:off x="8319297" y="2657764"/>
              <a:ext cx="718443" cy="613234"/>
            </a:xfrm>
            <a:custGeom>
              <a:rect b="b" l="l" r="r" t="t"/>
              <a:pathLst>
                <a:path extrusionOk="0" h="18139" w="21251">
                  <a:moveTo>
                    <a:pt x="10538" y="0"/>
                  </a:moveTo>
                  <a:cubicBezTo>
                    <a:pt x="9676" y="0"/>
                    <a:pt x="8815" y="426"/>
                    <a:pt x="8324" y="1278"/>
                  </a:cubicBezTo>
                  <a:lnTo>
                    <a:pt x="804" y="14303"/>
                  </a:lnTo>
                  <a:cubicBezTo>
                    <a:pt x="741" y="14419"/>
                    <a:pt x="679" y="14544"/>
                    <a:pt x="634" y="14660"/>
                  </a:cubicBezTo>
                  <a:cubicBezTo>
                    <a:pt x="1" y="16292"/>
                    <a:pt x="1187" y="18139"/>
                    <a:pt x="3025" y="18139"/>
                  </a:cubicBezTo>
                  <a:lnTo>
                    <a:pt x="18057" y="18139"/>
                  </a:lnTo>
                  <a:cubicBezTo>
                    <a:pt x="20029" y="18139"/>
                    <a:pt x="21251" y="16007"/>
                    <a:pt x="20269" y="14303"/>
                  </a:cubicBezTo>
                  <a:lnTo>
                    <a:pt x="19904" y="13661"/>
                  </a:lnTo>
                  <a:lnTo>
                    <a:pt x="18726" y="11627"/>
                  </a:lnTo>
                  <a:lnTo>
                    <a:pt x="16514" y="7791"/>
                  </a:lnTo>
                  <a:lnTo>
                    <a:pt x="12758" y="1278"/>
                  </a:lnTo>
                  <a:cubicBezTo>
                    <a:pt x="12263" y="426"/>
                    <a:pt x="11400" y="0"/>
                    <a:pt x="10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51"/>
            <p:cNvSpPr/>
            <p:nvPr/>
          </p:nvSpPr>
          <p:spPr>
            <a:xfrm>
              <a:off x="8135317" y="3015008"/>
              <a:ext cx="1080657" cy="914391"/>
            </a:xfrm>
            <a:custGeom>
              <a:rect b="b" l="l" r="r" t="t"/>
              <a:pathLst>
                <a:path extrusionOk="0" h="27047" w="31965">
                  <a:moveTo>
                    <a:pt x="15979" y="0"/>
                  </a:moveTo>
                  <a:cubicBezTo>
                    <a:pt x="14694" y="0"/>
                    <a:pt x="13409" y="636"/>
                    <a:pt x="12678" y="1907"/>
                  </a:cubicBezTo>
                  <a:lnTo>
                    <a:pt x="7075" y="11613"/>
                  </a:lnTo>
                  <a:lnTo>
                    <a:pt x="2606" y="19348"/>
                  </a:lnTo>
                  <a:lnTo>
                    <a:pt x="1464" y="21319"/>
                  </a:lnTo>
                  <a:cubicBezTo>
                    <a:pt x="1" y="23862"/>
                    <a:pt x="1839" y="27046"/>
                    <a:pt x="4774" y="27046"/>
                  </a:cubicBezTo>
                  <a:lnTo>
                    <a:pt x="27192" y="27046"/>
                  </a:lnTo>
                  <a:cubicBezTo>
                    <a:pt x="30127" y="27046"/>
                    <a:pt x="31965" y="23862"/>
                    <a:pt x="30493" y="21319"/>
                  </a:cubicBezTo>
                  <a:lnTo>
                    <a:pt x="24891" y="11613"/>
                  </a:lnTo>
                  <a:lnTo>
                    <a:pt x="19279" y="1907"/>
                  </a:lnTo>
                  <a:cubicBezTo>
                    <a:pt x="18548" y="636"/>
                    <a:pt x="17263" y="0"/>
                    <a:pt x="15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51"/>
            <p:cNvSpPr/>
            <p:nvPr/>
          </p:nvSpPr>
          <p:spPr>
            <a:xfrm>
              <a:off x="7998701" y="3512316"/>
              <a:ext cx="1353618" cy="1145432"/>
            </a:xfrm>
            <a:custGeom>
              <a:rect b="b" l="l" r="r" t="t"/>
              <a:pathLst>
                <a:path extrusionOk="0" h="33881" w="40039">
                  <a:moveTo>
                    <a:pt x="20020" y="1"/>
                  </a:moveTo>
                  <a:cubicBezTo>
                    <a:pt x="18409" y="1"/>
                    <a:pt x="16799" y="797"/>
                    <a:pt x="15880" y="2389"/>
                  </a:cubicBezTo>
                  <a:lnTo>
                    <a:pt x="8859" y="14549"/>
                  </a:lnTo>
                  <a:lnTo>
                    <a:pt x="1838" y="26708"/>
                  </a:lnTo>
                  <a:cubicBezTo>
                    <a:pt x="1" y="29893"/>
                    <a:pt x="2302" y="33881"/>
                    <a:pt x="5978" y="33881"/>
                  </a:cubicBezTo>
                  <a:lnTo>
                    <a:pt x="34061" y="33881"/>
                  </a:lnTo>
                  <a:cubicBezTo>
                    <a:pt x="37746" y="33881"/>
                    <a:pt x="40038" y="29893"/>
                    <a:pt x="38201" y="26708"/>
                  </a:cubicBezTo>
                  <a:lnTo>
                    <a:pt x="31180" y="14549"/>
                  </a:lnTo>
                  <a:lnTo>
                    <a:pt x="24159" y="2389"/>
                  </a:lnTo>
                  <a:cubicBezTo>
                    <a:pt x="23240" y="797"/>
                    <a:pt x="21630" y="1"/>
                    <a:pt x="20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51"/>
            <p:cNvSpPr/>
            <p:nvPr/>
          </p:nvSpPr>
          <p:spPr>
            <a:xfrm>
              <a:off x="8667954" y="3119575"/>
              <a:ext cx="369786" cy="151424"/>
            </a:xfrm>
            <a:custGeom>
              <a:rect b="b" l="l" r="r" t="t"/>
              <a:pathLst>
                <a:path extrusionOk="0" h="4479" w="10938">
                  <a:moveTo>
                    <a:pt x="9591" y="1"/>
                  </a:moveTo>
                  <a:cubicBezTo>
                    <a:pt x="9448" y="18"/>
                    <a:pt x="9296" y="18"/>
                    <a:pt x="9153" y="18"/>
                  </a:cubicBezTo>
                  <a:lnTo>
                    <a:pt x="9011" y="18"/>
                  </a:lnTo>
                  <a:cubicBezTo>
                    <a:pt x="7994" y="18"/>
                    <a:pt x="7030" y="420"/>
                    <a:pt x="6308" y="1142"/>
                  </a:cubicBezTo>
                  <a:lnTo>
                    <a:pt x="5995" y="1455"/>
                  </a:lnTo>
                  <a:cubicBezTo>
                    <a:pt x="5639" y="1811"/>
                    <a:pt x="5210" y="2097"/>
                    <a:pt x="4755" y="2284"/>
                  </a:cubicBezTo>
                  <a:cubicBezTo>
                    <a:pt x="4300" y="2472"/>
                    <a:pt x="3801" y="2579"/>
                    <a:pt x="3292" y="2579"/>
                  </a:cubicBezTo>
                  <a:cubicBezTo>
                    <a:pt x="1919" y="2579"/>
                    <a:pt x="670" y="3319"/>
                    <a:pt x="0" y="4479"/>
                  </a:cubicBezTo>
                  <a:lnTo>
                    <a:pt x="7744" y="4479"/>
                  </a:lnTo>
                  <a:cubicBezTo>
                    <a:pt x="9716" y="4479"/>
                    <a:pt x="10938" y="2347"/>
                    <a:pt x="9956" y="643"/>
                  </a:cubicBezTo>
                  <a:lnTo>
                    <a:pt x="9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51"/>
            <p:cNvSpPr/>
            <p:nvPr/>
          </p:nvSpPr>
          <p:spPr>
            <a:xfrm>
              <a:off x="8135317" y="3669082"/>
              <a:ext cx="749208" cy="260318"/>
            </a:xfrm>
            <a:custGeom>
              <a:rect b="b" l="l" r="r" t="t"/>
              <a:pathLst>
                <a:path extrusionOk="0" h="7700" w="22161">
                  <a:moveTo>
                    <a:pt x="2606" y="1"/>
                  </a:moveTo>
                  <a:lnTo>
                    <a:pt x="1464" y="1972"/>
                  </a:lnTo>
                  <a:cubicBezTo>
                    <a:pt x="1" y="4515"/>
                    <a:pt x="1839" y="7699"/>
                    <a:pt x="4774" y="7699"/>
                  </a:cubicBezTo>
                  <a:lnTo>
                    <a:pt x="22161" y="7699"/>
                  </a:lnTo>
                  <a:lnTo>
                    <a:pt x="20305" y="5844"/>
                  </a:lnTo>
                  <a:cubicBezTo>
                    <a:pt x="19163" y="4702"/>
                    <a:pt x="17620" y="4060"/>
                    <a:pt x="16005" y="4060"/>
                  </a:cubicBezTo>
                  <a:lnTo>
                    <a:pt x="15229" y="4060"/>
                  </a:lnTo>
                  <a:cubicBezTo>
                    <a:pt x="13623" y="4060"/>
                    <a:pt x="12071" y="3417"/>
                    <a:pt x="10929" y="2284"/>
                  </a:cubicBezTo>
                  <a:lnTo>
                    <a:pt x="10430" y="1776"/>
                  </a:lnTo>
                  <a:cubicBezTo>
                    <a:pt x="9297" y="643"/>
                    <a:pt x="7744" y="1"/>
                    <a:pt x="6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51"/>
            <p:cNvSpPr/>
            <p:nvPr/>
          </p:nvSpPr>
          <p:spPr>
            <a:xfrm>
              <a:off x="8659801" y="3375625"/>
              <a:ext cx="288986" cy="310691"/>
            </a:xfrm>
            <a:custGeom>
              <a:rect b="b" l="l" r="r" t="t"/>
              <a:pathLst>
                <a:path extrusionOk="0" fill="none" h="9190" w="10733">
                  <a:moveTo>
                    <a:pt x="1" y="2739"/>
                  </a:moveTo>
                  <a:lnTo>
                    <a:pt x="1437" y="7280"/>
                  </a:lnTo>
                  <a:cubicBezTo>
                    <a:pt x="1794" y="8413"/>
                    <a:pt x="2846" y="9189"/>
                    <a:pt x="4033" y="9189"/>
                  </a:cubicBezTo>
                  <a:lnTo>
                    <a:pt x="5014" y="9189"/>
                  </a:lnTo>
                  <a:cubicBezTo>
                    <a:pt x="6281" y="9189"/>
                    <a:pt x="7173" y="7958"/>
                    <a:pt x="6781" y="6763"/>
                  </a:cubicBezTo>
                  <a:lnTo>
                    <a:pt x="6665" y="6424"/>
                  </a:lnTo>
                  <a:cubicBezTo>
                    <a:pt x="6459" y="5781"/>
                    <a:pt x="6932" y="5121"/>
                    <a:pt x="7601" y="5121"/>
                  </a:cubicBezTo>
                  <a:lnTo>
                    <a:pt x="8235" y="5121"/>
                  </a:lnTo>
                  <a:cubicBezTo>
                    <a:pt x="8913" y="5121"/>
                    <a:pt x="9332" y="4398"/>
                    <a:pt x="8993" y="3819"/>
                  </a:cubicBezTo>
                  <a:lnTo>
                    <a:pt x="7352" y="955"/>
                  </a:lnTo>
                  <a:cubicBezTo>
                    <a:pt x="7102" y="527"/>
                    <a:pt x="7405" y="0"/>
                    <a:pt x="7896" y="0"/>
                  </a:cubicBezTo>
                  <a:lnTo>
                    <a:pt x="10733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51"/>
            <p:cNvSpPr/>
            <p:nvPr/>
          </p:nvSpPr>
          <p:spPr>
            <a:xfrm>
              <a:off x="8173949" y="3933600"/>
              <a:ext cx="378510" cy="321239"/>
            </a:xfrm>
            <a:custGeom>
              <a:rect b="b" l="l" r="r" t="t"/>
              <a:pathLst>
                <a:path extrusionOk="0" fill="none" h="9502" w="12794">
                  <a:moveTo>
                    <a:pt x="1" y="9323"/>
                  </a:moveTo>
                  <a:lnTo>
                    <a:pt x="2097" y="9439"/>
                  </a:lnTo>
                  <a:cubicBezTo>
                    <a:pt x="3248" y="9501"/>
                    <a:pt x="4345" y="8912"/>
                    <a:pt x="4925" y="7913"/>
                  </a:cubicBezTo>
                  <a:lnTo>
                    <a:pt x="5907" y="6227"/>
                  </a:lnTo>
                  <a:cubicBezTo>
                    <a:pt x="6451" y="5282"/>
                    <a:pt x="7468" y="4693"/>
                    <a:pt x="8565" y="4693"/>
                  </a:cubicBezTo>
                  <a:cubicBezTo>
                    <a:pt x="9734" y="4693"/>
                    <a:pt x="10804" y="4033"/>
                    <a:pt x="11322" y="2980"/>
                  </a:cubicBezTo>
                  <a:lnTo>
                    <a:pt x="12794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51"/>
            <p:cNvSpPr/>
            <p:nvPr/>
          </p:nvSpPr>
          <p:spPr>
            <a:xfrm>
              <a:off x="8733405" y="3932679"/>
              <a:ext cx="567932" cy="505828"/>
            </a:xfrm>
            <a:custGeom>
              <a:rect b="b" l="l" r="r" t="t"/>
              <a:pathLst>
                <a:path extrusionOk="0" fill="none" h="14962" w="16799">
                  <a:moveTo>
                    <a:pt x="0" y="1"/>
                  </a:moveTo>
                  <a:lnTo>
                    <a:pt x="4175" y="8359"/>
                  </a:lnTo>
                  <a:cubicBezTo>
                    <a:pt x="4773" y="9546"/>
                    <a:pt x="5960" y="10313"/>
                    <a:pt x="7289" y="10358"/>
                  </a:cubicBezTo>
                  <a:cubicBezTo>
                    <a:pt x="8484" y="10402"/>
                    <a:pt x="9582" y="11045"/>
                    <a:pt x="10224" y="12062"/>
                  </a:cubicBezTo>
                  <a:lnTo>
                    <a:pt x="10884" y="13114"/>
                  </a:lnTo>
                  <a:cubicBezTo>
                    <a:pt x="11508" y="14122"/>
                    <a:pt x="12597" y="14765"/>
                    <a:pt x="13783" y="14818"/>
                  </a:cubicBezTo>
                  <a:lnTo>
                    <a:pt x="16799" y="1496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51"/>
            <p:cNvSpPr/>
            <p:nvPr/>
          </p:nvSpPr>
          <p:spPr>
            <a:xfrm>
              <a:off x="8593747" y="3381346"/>
              <a:ext cx="223231" cy="120997"/>
            </a:xfrm>
            <a:custGeom>
              <a:rect b="b" l="l" r="r" t="t"/>
              <a:pathLst>
                <a:path extrusionOk="0" h="3579" w="6603">
                  <a:moveTo>
                    <a:pt x="2249" y="1"/>
                  </a:moveTo>
                  <a:cubicBezTo>
                    <a:pt x="1009" y="1"/>
                    <a:pt x="1" y="1009"/>
                    <a:pt x="1" y="2249"/>
                  </a:cubicBezTo>
                  <a:lnTo>
                    <a:pt x="1" y="2856"/>
                  </a:lnTo>
                  <a:cubicBezTo>
                    <a:pt x="1" y="3257"/>
                    <a:pt x="322" y="3578"/>
                    <a:pt x="732" y="3578"/>
                  </a:cubicBezTo>
                  <a:lnTo>
                    <a:pt x="5737" y="3578"/>
                  </a:lnTo>
                  <a:cubicBezTo>
                    <a:pt x="6246" y="3578"/>
                    <a:pt x="6602" y="3079"/>
                    <a:pt x="6424" y="2606"/>
                  </a:cubicBezTo>
                  <a:lnTo>
                    <a:pt x="6032" y="1518"/>
                  </a:lnTo>
                  <a:cubicBezTo>
                    <a:pt x="5701" y="608"/>
                    <a:pt x="4836" y="1"/>
                    <a:pt x="3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51"/>
            <p:cNvSpPr/>
            <p:nvPr/>
          </p:nvSpPr>
          <p:spPr>
            <a:xfrm>
              <a:off x="1379530" y="3303859"/>
              <a:ext cx="540785" cy="499776"/>
            </a:xfrm>
            <a:custGeom>
              <a:rect b="b" l="l" r="r" t="t"/>
              <a:pathLst>
                <a:path extrusionOk="0" h="14783" w="15996">
                  <a:moveTo>
                    <a:pt x="7995" y="0"/>
                  </a:moveTo>
                  <a:cubicBezTo>
                    <a:pt x="7351" y="0"/>
                    <a:pt x="6709" y="348"/>
                    <a:pt x="6343" y="1044"/>
                  </a:cubicBezTo>
                  <a:lnTo>
                    <a:pt x="5389" y="2846"/>
                  </a:lnTo>
                  <a:lnTo>
                    <a:pt x="741" y="11651"/>
                  </a:lnTo>
                  <a:cubicBezTo>
                    <a:pt x="0" y="13043"/>
                    <a:pt x="919" y="14782"/>
                    <a:pt x="2391" y="14782"/>
                  </a:cubicBezTo>
                  <a:lnTo>
                    <a:pt x="13605" y="14782"/>
                  </a:lnTo>
                  <a:cubicBezTo>
                    <a:pt x="15068" y="14782"/>
                    <a:pt x="15996" y="13043"/>
                    <a:pt x="15255" y="11651"/>
                  </a:cubicBezTo>
                  <a:lnTo>
                    <a:pt x="14105" y="9474"/>
                  </a:lnTo>
                  <a:lnTo>
                    <a:pt x="12454" y="6352"/>
                  </a:lnTo>
                  <a:lnTo>
                    <a:pt x="10278" y="2230"/>
                  </a:lnTo>
                  <a:lnTo>
                    <a:pt x="9653" y="1044"/>
                  </a:lnTo>
                  <a:cubicBezTo>
                    <a:pt x="9283" y="348"/>
                    <a:pt x="8638" y="0"/>
                    <a:pt x="79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51"/>
            <p:cNvSpPr/>
            <p:nvPr/>
          </p:nvSpPr>
          <p:spPr>
            <a:xfrm>
              <a:off x="1246836" y="3594976"/>
              <a:ext cx="806207" cy="745185"/>
            </a:xfrm>
            <a:custGeom>
              <a:rect b="b" l="l" r="r" t="t"/>
              <a:pathLst>
                <a:path extrusionOk="0" h="22042" w="23847">
                  <a:moveTo>
                    <a:pt x="11923" y="0"/>
                  </a:moveTo>
                  <a:cubicBezTo>
                    <a:pt x="10964" y="0"/>
                    <a:pt x="10005" y="520"/>
                    <a:pt x="9457" y="1559"/>
                  </a:cubicBezTo>
                  <a:lnTo>
                    <a:pt x="7021" y="6171"/>
                  </a:lnTo>
                  <a:lnTo>
                    <a:pt x="5281" y="9463"/>
                  </a:lnTo>
                  <a:lnTo>
                    <a:pt x="3952" y="11979"/>
                  </a:lnTo>
                  <a:lnTo>
                    <a:pt x="1945" y="15770"/>
                  </a:lnTo>
                  <a:lnTo>
                    <a:pt x="1231" y="17117"/>
                  </a:lnTo>
                  <a:lnTo>
                    <a:pt x="1098" y="17376"/>
                  </a:lnTo>
                  <a:cubicBezTo>
                    <a:pt x="0" y="19455"/>
                    <a:pt x="1374" y="22042"/>
                    <a:pt x="3560" y="22042"/>
                  </a:cubicBezTo>
                  <a:lnTo>
                    <a:pt x="20287" y="22042"/>
                  </a:lnTo>
                  <a:cubicBezTo>
                    <a:pt x="22472" y="22042"/>
                    <a:pt x="23846" y="19455"/>
                    <a:pt x="22749" y="17376"/>
                  </a:cubicBezTo>
                  <a:lnTo>
                    <a:pt x="22526" y="16966"/>
                  </a:lnTo>
                  <a:lnTo>
                    <a:pt x="18565" y="9463"/>
                  </a:lnTo>
                  <a:lnTo>
                    <a:pt x="16825" y="6171"/>
                  </a:lnTo>
                  <a:lnTo>
                    <a:pt x="14916" y="2558"/>
                  </a:lnTo>
                  <a:lnTo>
                    <a:pt x="14390" y="1559"/>
                  </a:lnTo>
                  <a:cubicBezTo>
                    <a:pt x="13841" y="520"/>
                    <a:pt x="12882" y="0"/>
                    <a:pt x="119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51"/>
            <p:cNvSpPr/>
            <p:nvPr/>
          </p:nvSpPr>
          <p:spPr>
            <a:xfrm>
              <a:off x="1144872" y="4000159"/>
              <a:ext cx="1009796" cy="933560"/>
            </a:xfrm>
            <a:custGeom>
              <a:rect b="b" l="l" r="r" t="t"/>
              <a:pathLst>
                <a:path extrusionOk="0" h="27614" w="29869">
                  <a:moveTo>
                    <a:pt x="14938" y="1"/>
                  </a:moveTo>
                  <a:cubicBezTo>
                    <a:pt x="13737" y="1"/>
                    <a:pt x="12535" y="650"/>
                    <a:pt x="11848" y="1948"/>
                  </a:cubicBezTo>
                  <a:lnTo>
                    <a:pt x="6611" y="11859"/>
                  </a:lnTo>
                  <a:lnTo>
                    <a:pt x="1375" y="21770"/>
                  </a:lnTo>
                  <a:cubicBezTo>
                    <a:pt x="1" y="24366"/>
                    <a:pt x="1723" y="27613"/>
                    <a:pt x="4461" y="27613"/>
                  </a:cubicBezTo>
                  <a:lnTo>
                    <a:pt x="25408" y="27613"/>
                  </a:lnTo>
                  <a:cubicBezTo>
                    <a:pt x="28156" y="27613"/>
                    <a:pt x="29869" y="24366"/>
                    <a:pt x="28504" y="21770"/>
                  </a:cubicBezTo>
                  <a:lnTo>
                    <a:pt x="23267" y="11859"/>
                  </a:lnTo>
                  <a:lnTo>
                    <a:pt x="18021" y="1948"/>
                  </a:lnTo>
                  <a:cubicBezTo>
                    <a:pt x="17339" y="650"/>
                    <a:pt x="16139" y="1"/>
                    <a:pt x="14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51"/>
            <p:cNvSpPr/>
            <p:nvPr/>
          </p:nvSpPr>
          <p:spPr>
            <a:xfrm>
              <a:off x="1533659" y="3624152"/>
              <a:ext cx="386352" cy="179484"/>
            </a:xfrm>
            <a:custGeom>
              <a:rect b="b" l="l" r="r" t="t"/>
              <a:pathLst>
                <a:path extrusionOk="0" h="5309" w="11428">
                  <a:moveTo>
                    <a:pt x="9546" y="0"/>
                  </a:moveTo>
                  <a:lnTo>
                    <a:pt x="8841" y="768"/>
                  </a:lnTo>
                  <a:cubicBezTo>
                    <a:pt x="8315" y="1347"/>
                    <a:pt x="7583" y="1677"/>
                    <a:pt x="6834" y="1677"/>
                  </a:cubicBezTo>
                  <a:lnTo>
                    <a:pt x="6727" y="1677"/>
                  </a:lnTo>
                  <a:cubicBezTo>
                    <a:pt x="5968" y="1677"/>
                    <a:pt x="5246" y="2008"/>
                    <a:pt x="4710" y="2587"/>
                  </a:cubicBezTo>
                  <a:lnTo>
                    <a:pt x="4470" y="2846"/>
                  </a:lnTo>
                  <a:cubicBezTo>
                    <a:pt x="4211" y="3141"/>
                    <a:pt x="3890" y="3364"/>
                    <a:pt x="3551" y="3515"/>
                  </a:cubicBezTo>
                  <a:cubicBezTo>
                    <a:pt x="3212" y="3676"/>
                    <a:pt x="2837" y="3756"/>
                    <a:pt x="2462" y="3756"/>
                  </a:cubicBezTo>
                  <a:cubicBezTo>
                    <a:pt x="1436" y="3756"/>
                    <a:pt x="500" y="4363"/>
                    <a:pt x="0" y="5308"/>
                  </a:cubicBezTo>
                  <a:lnTo>
                    <a:pt x="9046" y="5308"/>
                  </a:lnTo>
                  <a:cubicBezTo>
                    <a:pt x="10518" y="5308"/>
                    <a:pt x="11428" y="3569"/>
                    <a:pt x="10696" y="2177"/>
                  </a:cubicBez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51"/>
            <p:cNvSpPr/>
            <p:nvPr/>
          </p:nvSpPr>
          <p:spPr>
            <a:xfrm>
              <a:off x="1246836" y="4128120"/>
              <a:ext cx="558872" cy="212041"/>
            </a:xfrm>
            <a:custGeom>
              <a:rect b="b" l="l" r="r" t="t"/>
              <a:pathLst>
                <a:path extrusionOk="0" h="6272" w="16531">
                  <a:moveTo>
                    <a:pt x="1945" y="0"/>
                  </a:moveTo>
                  <a:lnTo>
                    <a:pt x="1231" y="1347"/>
                  </a:lnTo>
                  <a:lnTo>
                    <a:pt x="1098" y="1606"/>
                  </a:lnTo>
                  <a:cubicBezTo>
                    <a:pt x="0" y="3685"/>
                    <a:pt x="1374" y="6272"/>
                    <a:pt x="3560" y="6272"/>
                  </a:cubicBezTo>
                  <a:lnTo>
                    <a:pt x="16531" y="6272"/>
                  </a:lnTo>
                  <a:lnTo>
                    <a:pt x="15148" y="4755"/>
                  </a:lnTo>
                  <a:cubicBezTo>
                    <a:pt x="14301" y="3827"/>
                    <a:pt x="13141" y="3310"/>
                    <a:pt x="11937" y="3310"/>
                  </a:cubicBezTo>
                  <a:lnTo>
                    <a:pt x="11366" y="3310"/>
                  </a:lnTo>
                  <a:cubicBezTo>
                    <a:pt x="10161" y="3310"/>
                    <a:pt x="9010" y="2784"/>
                    <a:pt x="8154" y="1856"/>
                  </a:cubicBezTo>
                  <a:lnTo>
                    <a:pt x="7788" y="1446"/>
                  </a:lnTo>
                  <a:cubicBezTo>
                    <a:pt x="7637" y="1294"/>
                    <a:pt x="7485" y="1142"/>
                    <a:pt x="7324" y="1017"/>
                  </a:cubicBezTo>
                  <a:cubicBezTo>
                    <a:pt x="6611" y="420"/>
                    <a:pt x="5754" y="63"/>
                    <a:pt x="4853" y="9"/>
                  </a:cubicBezTo>
                  <a:cubicBezTo>
                    <a:pt x="4755" y="0"/>
                    <a:pt x="4666" y="0"/>
                    <a:pt x="4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51"/>
            <p:cNvSpPr/>
            <p:nvPr/>
          </p:nvSpPr>
          <p:spPr>
            <a:xfrm>
              <a:off x="1689579" y="3921218"/>
              <a:ext cx="180701" cy="136650"/>
            </a:xfrm>
            <a:custGeom>
              <a:rect b="b" l="l" r="r" t="t"/>
              <a:pathLst>
                <a:path extrusionOk="0" h="4042" w="5345">
                  <a:moveTo>
                    <a:pt x="1918" y="1"/>
                  </a:moveTo>
                  <a:cubicBezTo>
                    <a:pt x="1454" y="1"/>
                    <a:pt x="1044" y="304"/>
                    <a:pt x="875" y="768"/>
                  </a:cubicBezTo>
                  <a:cubicBezTo>
                    <a:pt x="705" y="1223"/>
                    <a:pt x="491" y="1811"/>
                    <a:pt x="295" y="2365"/>
                  </a:cubicBezTo>
                  <a:cubicBezTo>
                    <a:pt x="0" y="3167"/>
                    <a:pt x="545" y="4042"/>
                    <a:pt x="1338" y="4042"/>
                  </a:cubicBezTo>
                  <a:lnTo>
                    <a:pt x="3926" y="4042"/>
                  </a:lnTo>
                  <a:cubicBezTo>
                    <a:pt x="4800" y="4042"/>
                    <a:pt x="5344" y="2989"/>
                    <a:pt x="4880" y="2168"/>
                  </a:cubicBezTo>
                  <a:lnTo>
                    <a:pt x="4497" y="1490"/>
                  </a:lnTo>
                  <a:cubicBezTo>
                    <a:pt x="3970" y="563"/>
                    <a:pt x="3051" y="1"/>
                    <a:pt x="2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51"/>
            <p:cNvSpPr/>
            <p:nvPr/>
          </p:nvSpPr>
          <p:spPr>
            <a:xfrm>
              <a:off x="1577676" y="3382259"/>
              <a:ext cx="230161" cy="168023"/>
            </a:xfrm>
            <a:custGeom>
              <a:rect b="b" l="l" r="r" t="t"/>
              <a:pathLst>
                <a:path extrusionOk="0" fill="none" h="4970" w="6808">
                  <a:moveTo>
                    <a:pt x="1" y="1"/>
                  </a:moveTo>
                  <a:lnTo>
                    <a:pt x="1116" y="1"/>
                  </a:lnTo>
                  <a:cubicBezTo>
                    <a:pt x="1669" y="1"/>
                    <a:pt x="2177" y="322"/>
                    <a:pt x="2454" y="848"/>
                  </a:cubicBezTo>
                  <a:lnTo>
                    <a:pt x="4149" y="4122"/>
                  </a:lnTo>
                  <a:cubicBezTo>
                    <a:pt x="4425" y="4649"/>
                    <a:pt x="4943" y="4970"/>
                    <a:pt x="5496" y="4970"/>
                  </a:cubicBezTo>
                  <a:lnTo>
                    <a:pt x="6807" y="497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51"/>
            <p:cNvSpPr/>
            <p:nvPr/>
          </p:nvSpPr>
          <p:spPr>
            <a:xfrm>
              <a:off x="1591537" y="3813237"/>
              <a:ext cx="82389" cy="248248"/>
            </a:xfrm>
            <a:custGeom>
              <a:rect b="b" l="l" r="r" t="t"/>
              <a:pathLst>
                <a:path extrusionOk="0" fill="none" h="7343" w="2437">
                  <a:moveTo>
                    <a:pt x="2436" y="7343"/>
                  </a:moveTo>
                  <a:lnTo>
                    <a:pt x="920" y="7343"/>
                  </a:lnTo>
                  <a:cubicBezTo>
                    <a:pt x="358" y="7343"/>
                    <a:pt x="1" y="6700"/>
                    <a:pt x="260" y="6156"/>
                  </a:cubicBezTo>
                  <a:lnTo>
                    <a:pt x="1821" y="2847"/>
                  </a:lnTo>
                  <a:cubicBezTo>
                    <a:pt x="2080" y="2302"/>
                    <a:pt x="1714" y="1660"/>
                    <a:pt x="1161" y="1660"/>
                  </a:cubicBezTo>
                  <a:cubicBezTo>
                    <a:pt x="572" y="1660"/>
                    <a:pt x="215" y="946"/>
                    <a:pt x="527" y="411"/>
                  </a:cubicBezTo>
                  <a:lnTo>
                    <a:pt x="759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51"/>
            <p:cNvSpPr/>
            <p:nvPr/>
          </p:nvSpPr>
          <p:spPr>
            <a:xfrm>
              <a:off x="1801177" y="4065373"/>
              <a:ext cx="190640" cy="79650"/>
            </a:xfrm>
            <a:custGeom>
              <a:rect b="b" l="l" r="r" t="t"/>
              <a:pathLst>
                <a:path extrusionOk="0" fill="none" h="2356" w="5639">
                  <a:moveTo>
                    <a:pt x="5638" y="2356"/>
                  </a:moveTo>
                  <a:lnTo>
                    <a:pt x="2293" y="2356"/>
                  </a:lnTo>
                  <a:cubicBezTo>
                    <a:pt x="1668" y="2356"/>
                    <a:pt x="1088" y="1999"/>
                    <a:pt x="767" y="1410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51"/>
            <p:cNvSpPr/>
            <p:nvPr/>
          </p:nvSpPr>
          <p:spPr>
            <a:xfrm>
              <a:off x="1598197" y="4350404"/>
              <a:ext cx="444873" cy="283510"/>
            </a:xfrm>
            <a:custGeom>
              <a:rect b="b" l="l" r="r" t="t"/>
              <a:pathLst>
                <a:path extrusionOk="0" fill="none" h="8386" w="13159">
                  <a:moveTo>
                    <a:pt x="0" y="0"/>
                  </a:moveTo>
                  <a:lnTo>
                    <a:pt x="1606" y="3988"/>
                  </a:lnTo>
                  <a:cubicBezTo>
                    <a:pt x="2034" y="5049"/>
                    <a:pt x="2998" y="5736"/>
                    <a:pt x="4059" y="5736"/>
                  </a:cubicBezTo>
                  <a:lnTo>
                    <a:pt x="5157" y="5736"/>
                  </a:lnTo>
                  <a:cubicBezTo>
                    <a:pt x="6058" y="5736"/>
                    <a:pt x="6905" y="6236"/>
                    <a:pt x="7396" y="7057"/>
                  </a:cubicBezTo>
                  <a:cubicBezTo>
                    <a:pt x="7886" y="7886"/>
                    <a:pt x="8734" y="8386"/>
                    <a:pt x="9635" y="8386"/>
                  </a:cubicBezTo>
                  <a:lnTo>
                    <a:pt x="13159" y="838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51"/>
            <p:cNvSpPr/>
            <p:nvPr/>
          </p:nvSpPr>
          <p:spPr>
            <a:xfrm>
              <a:off x="1900098" y="4168520"/>
              <a:ext cx="152945" cy="171641"/>
            </a:xfrm>
            <a:custGeom>
              <a:rect b="b" l="l" r="r" t="t"/>
              <a:pathLst>
                <a:path extrusionOk="0" h="5077" w="4524">
                  <a:moveTo>
                    <a:pt x="3105" y="1"/>
                  </a:moveTo>
                  <a:cubicBezTo>
                    <a:pt x="1392" y="1"/>
                    <a:pt x="0" y="1392"/>
                    <a:pt x="0" y="3105"/>
                  </a:cubicBezTo>
                  <a:cubicBezTo>
                    <a:pt x="0" y="3855"/>
                    <a:pt x="268" y="4542"/>
                    <a:pt x="705" y="5077"/>
                  </a:cubicBezTo>
                  <a:lnTo>
                    <a:pt x="964" y="5077"/>
                  </a:lnTo>
                  <a:cubicBezTo>
                    <a:pt x="3149" y="5077"/>
                    <a:pt x="4523" y="2490"/>
                    <a:pt x="3426" y="411"/>
                  </a:cubicBezTo>
                  <a:lnTo>
                    <a:pt x="3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51"/>
            <p:cNvSpPr/>
            <p:nvPr/>
          </p:nvSpPr>
          <p:spPr>
            <a:xfrm>
              <a:off x="1288453" y="3999922"/>
              <a:ext cx="134250" cy="180397"/>
            </a:xfrm>
            <a:custGeom>
              <a:rect b="b" l="l" r="r" t="t"/>
              <a:pathLst>
                <a:path extrusionOk="0" h="5336" w="3971">
                  <a:moveTo>
                    <a:pt x="2721" y="1"/>
                  </a:moveTo>
                  <a:lnTo>
                    <a:pt x="714" y="3792"/>
                  </a:lnTo>
                  <a:lnTo>
                    <a:pt x="0" y="5139"/>
                  </a:lnTo>
                  <a:cubicBezTo>
                    <a:pt x="321" y="5264"/>
                    <a:pt x="678" y="5336"/>
                    <a:pt x="1044" y="5336"/>
                  </a:cubicBezTo>
                  <a:cubicBezTo>
                    <a:pt x="2150" y="5336"/>
                    <a:pt x="3123" y="4711"/>
                    <a:pt x="3622" y="3801"/>
                  </a:cubicBezTo>
                  <a:cubicBezTo>
                    <a:pt x="3845" y="3391"/>
                    <a:pt x="3970" y="2909"/>
                    <a:pt x="3970" y="2401"/>
                  </a:cubicBezTo>
                  <a:cubicBezTo>
                    <a:pt x="3970" y="1410"/>
                    <a:pt x="3480" y="527"/>
                    <a:pt x="2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51"/>
            <p:cNvSpPr/>
            <p:nvPr/>
          </p:nvSpPr>
          <p:spPr>
            <a:xfrm>
              <a:off x="1561685" y="3303859"/>
              <a:ext cx="165319" cy="122180"/>
            </a:xfrm>
            <a:custGeom>
              <a:rect b="b" l="l" r="r" t="t"/>
              <a:pathLst>
                <a:path extrusionOk="0" h="3614" w="4890">
                  <a:moveTo>
                    <a:pt x="2607" y="0"/>
                  </a:moveTo>
                  <a:cubicBezTo>
                    <a:pt x="1963" y="0"/>
                    <a:pt x="1321" y="348"/>
                    <a:pt x="955" y="1044"/>
                  </a:cubicBezTo>
                  <a:lnTo>
                    <a:pt x="1" y="2846"/>
                  </a:lnTo>
                  <a:cubicBezTo>
                    <a:pt x="590" y="3328"/>
                    <a:pt x="1339" y="3613"/>
                    <a:pt x="2151" y="3613"/>
                  </a:cubicBezTo>
                  <a:cubicBezTo>
                    <a:pt x="3275" y="3613"/>
                    <a:pt x="4265" y="3069"/>
                    <a:pt x="4890" y="2230"/>
                  </a:cubicBezTo>
                  <a:lnTo>
                    <a:pt x="4265" y="1044"/>
                  </a:lnTo>
                  <a:cubicBezTo>
                    <a:pt x="3895" y="348"/>
                    <a:pt x="3250" y="0"/>
                    <a:pt x="2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51"/>
            <p:cNvSpPr/>
            <p:nvPr/>
          </p:nvSpPr>
          <p:spPr>
            <a:xfrm>
              <a:off x="133318" y="2657832"/>
              <a:ext cx="758573" cy="641531"/>
            </a:xfrm>
            <a:custGeom>
              <a:rect b="b" l="l" r="r" t="t"/>
              <a:pathLst>
                <a:path extrusionOk="0" h="18976" w="22438">
                  <a:moveTo>
                    <a:pt x="11219" y="0"/>
                  </a:moveTo>
                  <a:cubicBezTo>
                    <a:pt x="10318" y="0"/>
                    <a:pt x="9417" y="447"/>
                    <a:pt x="8904" y="1339"/>
                  </a:cubicBezTo>
                  <a:lnTo>
                    <a:pt x="1036" y="14961"/>
                  </a:lnTo>
                  <a:cubicBezTo>
                    <a:pt x="1" y="16745"/>
                    <a:pt x="1294" y="18975"/>
                    <a:pt x="3355" y="18975"/>
                  </a:cubicBezTo>
                  <a:lnTo>
                    <a:pt x="19083" y="18975"/>
                  </a:lnTo>
                  <a:cubicBezTo>
                    <a:pt x="21144" y="18975"/>
                    <a:pt x="22437" y="16745"/>
                    <a:pt x="21402" y="14961"/>
                  </a:cubicBezTo>
                  <a:lnTo>
                    <a:pt x="19788" y="12160"/>
                  </a:lnTo>
                  <a:lnTo>
                    <a:pt x="17468" y="8145"/>
                  </a:lnTo>
                  <a:lnTo>
                    <a:pt x="13534" y="1339"/>
                  </a:lnTo>
                  <a:cubicBezTo>
                    <a:pt x="13021" y="447"/>
                    <a:pt x="12120" y="0"/>
                    <a:pt x="1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51"/>
            <p:cNvSpPr/>
            <p:nvPr/>
          </p:nvSpPr>
          <p:spPr>
            <a:xfrm>
              <a:off x="-52758" y="3031675"/>
              <a:ext cx="1130726" cy="956820"/>
            </a:xfrm>
            <a:custGeom>
              <a:rect b="b" l="l" r="r" t="t"/>
              <a:pathLst>
                <a:path extrusionOk="0" h="28302" w="33446">
                  <a:moveTo>
                    <a:pt x="16723" y="0"/>
                  </a:moveTo>
                  <a:cubicBezTo>
                    <a:pt x="15378" y="0"/>
                    <a:pt x="14033" y="665"/>
                    <a:pt x="13266" y="1994"/>
                  </a:cubicBezTo>
                  <a:lnTo>
                    <a:pt x="7405" y="12155"/>
                  </a:lnTo>
                  <a:lnTo>
                    <a:pt x="2730" y="20246"/>
                  </a:lnTo>
                  <a:lnTo>
                    <a:pt x="1535" y="22307"/>
                  </a:lnTo>
                  <a:cubicBezTo>
                    <a:pt x="0" y="24974"/>
                    <a:pt x="1918" y="28302"/>
                    <a:pt x="4996" y="28302"/>
                  </a:cubicBezTo>
                  <a:lnTo>
                    <a:pt x="28450" y="28302"/>
                  </a:lnTo>
                  <a:cubicBezTo>
                    <a:pt x="31527" y="28302"/>
                    <a:pt x="33445" y="24974"/>
                    <a:pt x="31911" y="22307"/>
                  </a:cubicBezTo>
                  <a:lnTo>
                    <a:pt x="26041" y="12155"/>
                  </a:lnTo>
                  <a:lnTo>
                    <a:pt x="20180" y="1994"/>
                  </a:lnTo>
                  <a:cubicBezTo>
                    <a:pt x="19413" y="665"/>
                    <a:pt x="18068" y="0"/>
                    <a:pt x="16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51"/>
            <p:cNvSpPr/>
            <p:nvPr/>
          </p:nvSpPr>
          <p:spPr>
            <a:xfrm>
              <a:off x="-195730" y="3551905"/>
              <a:ext cx="1416669" cy="1198746"/>
            </a:xfrm>
            <a:custGeom>
              <a:rect b="b" l="l" r="r" t="t"/>
              <a:pathLst>
                <a:path extrusionOk="0" h="35458" w="41904">
                  <a:moveTo>
                    <a:pt x="20952" y="1"/>
                  </a:moveTo>
                  <a:cubicBezTo>
                    <a:pt x="19268" y="1"/>
                    <a:pt x="17584" y="835"/>
                    <a:pt x="16621" y="2503"/>
                  </a:cubicBezTo>
                  <a:lnTo>
                    <a:pt x="9270" y="15224"/>
                  </a:lnTo>
                  <a:lnTo>
                    <a:pt x="1928" y="27955"/>
                  </a:lnTo>
                  <a:cubicBezTo>
                    <a:pt x="1" y="31291"/>
                    <a:pt x="2410" y="35457"/>
                    <a:pt x="6255" y="35457"/>
                  </a:cubicBezTo>
                  <a:lnTo>
                    <a:pt x="35649" y="35457"/>
                  </a:lnTo>
                  <a:cubicBezTo>
                    <a:pt x="39494" y="35457"/>
                    <a:pt x="41903" y="31291"/>
                    <a:pt x="39976" y="27955"/>
                  </a:cubicBezTo>
                  <a:lnTo>
                    <a:pt x="32634" y="15224"/>
                  </a:lnTo>
                  <a:lnTo>
                    <a:pt x="25283" y="2503"/>
                  </a:lnTo>
                  <a:cubicBezTo>
                    <a:pt x="24320" y="835"/>
                    <a:pt x="22636" y="1"/>
                    <a:pt x="20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51"/>
            <p:cNvSpPr/>
            <p:nvPr/>
          </p:nvSpPr>
          <p:spPr>
            <a:xfrm>
              <a:off x="349585" y="3068897"/>
              <a:ext cx="542306" cy="230466"/>
            </a:xfrm>
            <a:custGeom>
              <a:rect b="b" l="l" r="r" t="t"/>
              <a:pathLst>
                <a:path extrusionOk="0" h="6817" w="16041">
                  <a:moveTo>
                    <a:pt x="13391" y="1"/>
                  </a:moveTo>
                  <a:lnTo>
                    <a:pt x="12409" y="991"/>
                  </a:lnTo>
                  <a:cubicBezTo>
                    <a:pt x="11660" y="1740"/>
                    <a:pt x="10643" y="2160"/>
                    <a:pt x="9581" y="2160"/>
                  </a:cubicBezTo>
                  <a:lnTo>
                    <a:pt x="9430" y="2160"/>
                  </a:lnTo>
                  <a:cubicBezTo>
                    <a:pt x="8368" y="2160"/>
                    <a:pt x="7360" y="2579"/>
                    <a:pt x="6611" y="3328"/>
                  </a:cubicBezTo>
                  <a:lnTo>
                    <a:pt x="6272" y="3658"/>
                  </a:lnTo>
                  <a:cubicBezTo>
                    <a:pt x="5897" y="4033"/>
                    <a:pt x="5460" y="4327"/>
                    <a:pt x="4978" y="4524"/>
                  </a:cubicBezTo>
                  <a:cubicBezTo>
                    <a:pt x="4505" y="4720"/>
                    <a:pt x="3979" y="4827"/>
                    <a:pt x="3453" y="4827"/>
                  </a:cubicBezTo>
                  <a:cubicBezTo>
                    <a:pt x="2007" y="4827"/>
                    <a:pt x="705" y="5603"/>
                    <a:pt x="0" y="6816"/>
                  </a:cubicBezTo>
                  <a:lnTo>
                    <a:pt x="12686" y="6816"/>
                  </a:lnTo>
                  <a:cubicBezTo>
                    <a:pt x="14747" y="6816"/>
                    <a:pt x="16040" y="4586"/>
                    <a:pt x="15005" y="2802"/>
                  </a:cubicBezTo>
                  <a:lnTo>
                    <a:pt x="13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51"/>
            <p:cNvSpPr/>
            <p:nvPr/>
          </p:nvSpPr>
          <p:spPr>
            <a:xfrm>
              <a:off x="-52758" y="3716142"/>
              <a:ext cx="783895" cy="272353"/>
            </a:xfrm>
            <a:custGeom>
              <a:rect b="b" l="l" r="r" t="t"/>
              <a:pathLst>
                <a:path extrusionOk="0" h="8056" w="23187">
                  <a:moveTo>
                    <a:pt x="2730" y="0"/>
                  </a:moveTo>
                  <a:lnTo>
                    <a:pt x="1535" y="2061"/>
                  </a:lnTo>
                  <a:cubicBezTo>
                    <a:pt x="0" y="4728"/>
                    <a:pt x="1918" y="8056"/>
                    <a:pt x="4996" y="8056"/>
                  </a:cubicBezTo>
                  <a:lnTo>
                    <a:pt x="23186" y="8056"/>
                  </a:lnTo>
                  <a:lnTo>
                    <a:pt x="21250" y="6111"/>
                  </a:lnTo>
                  <a:cubicBezTo>
                    <a:pt x="20055" y="4916"/>
                    <a:pt x="18431" y="4247"/>
                    <a:pt x="16745" y="4247"/>
                  </a:cubicBezTo>
                  <a:lnTo>
                    <a:pt x="15942" y="4247"/>
                  </a:lnTo>
                  <a:cubicBezTo>
                    <a:pt x="14256" y="4247"/>
                    <a:pt x="12633" y="3578"/>
                    <a:pt x="11437" y="2382"/>
                  </a:cubicBezTo>
                  <a:lnTo>
                    <a:pt x="10920" y="1856"/>
                  </a:lnTo>
                  <a:cubicBezTo>
                    <a:pt x="9724" y="669"/>
                    <a:pt x="8110" y="0"/>
                    <a:pt x="6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51"/>
            <p:cNvSpPr/>
            <p:nvPr/>
          </p:nvSpPr>
          <p:spPr>
            <a:xfrm>
              <a:off x="568218" y="3450415"/>
              <a:ext cx="253387" cy="175562"/>
            </a:xfrm>
            <a:custGeom>
              <a:rect b="b" l="l" r="r" t="t"/>
              <a:pathLst>
                <a:path extrusionOk="0" h="5193" w="7495">
                  <a:moveTo>
                    <a:pt x="2686" y="1"/>
                  </a:moveTo>
                  <a:cubicBezTo>
                    <a:pt x="2044" y="1"/>
                    <a:pt x="1464" y="393"/>
                    <a:pt x="1223" y="991"/>
                  </a:cubicBezTo>
                  <a:cubicBezTo>
                    <a:pt x="991" y="1571"/>
                    <a:pt x="688" y="2329"/>
                    <a:pt x="411" y="3034"/>
                  </a:cubicBezTo>
                  <a:cubicBezTo>
                    <a:pt x="1" y="4069"/>
                    <a:pt x="759" y="5193"/>
                    <a:pt x="1874" y="5193"/>
                  </a:cubicBezTo>
                  <a:lnTo>
                    <a:pt x="5505" y="5193"/>
                  </a:lnTo>
                  <a:cubicBezTo>
                    <a:pt x="6736" y="5193"/>
                    <a:pt x="7495" y="3837"/>
                    <a:pt x="6843" y="2784"/>
                  </a:cubicBezTo>
                  <a:lnTo>
                    <a:pt x="6308" y="1919"/>
                  </a:lnTo>
                  <a:cubicBezTo>
                    <a:pt x="5577" y="723"/>
                    <a:pt x="4274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51"/>
            <p:cNvSpPr/>
            <p:nvPr/>
          </p:nvSpPr>
          <p:spPr>
            <a:xfrm>
              <a:off x="411114" y="2758274"/>
              <a:ext cx="323335" cy="215962"/>
            </a:xfrm>
            <a:custGeom>
              <a:rect b="b" l="l" r="r" t="t"/>
              <a:pathLst>
                <a:path extrusionOk="0" fill="none" h="6388" w="9564">
                  <a:moveTo>
                    <a:pt x="0" y="0"/>
                  </a:moveTo>
                  <a:lnTo>
                    <a:pt x="1561" y="0"/>
                  </a:lnTo>
                  <a:cubicBezTo>
                    <a:pt x="2346" y="0"/>
                    <a:pt x="3060" y="419"/>
                    <a:pt x="3452" y="1097"/>
                  </a:cubicBezTo>
                  <a:lnTo>
                    <a:pt x="5825" y="5290"/>
                  </a:lnTo>
                  <a:cubicBezTo>
                    <a:pt x="6218" y="5968"/>
                    <a:pt x="6932" y="6388"/>
                    <a:pt x="7717" y="6388"/>
                  </a:cubicBezTo>
                  <a:lnTo>
                    <a:pt x="9563" y="6388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51"/>
            <p:cNvSpPr/>
            <p:nvPr/>
          </p:nvSpPr>
          <p:spPr>
            <a:xfrm>
              <a:off x="430689" y="3312007"/>
              <a:ext cx="115554" cy="318500"/>
            </a:xfrm>
            <a:custGeom>
              <a:rect b="b" l="l" r="r" t="t"/>
              <a:pathLst>
                <a:path extrusionOk="0" fill="none" h="9421" w="3418">
                  <a:moveTo>
                    <a:pt x="3418" y="9421"/>
                  </a:moveTo>
                  <a:lnTo>
                    <a:pt x="1294" y="9421"/>
                  </a:lnTo>
                  <a:cubicBezTo>
                    <a:pt x="509" y="9421"/>
                    <a:pt x="1" y="8591"/>
                    <a:pt x="358" y="7895"/>
                  </a:cubicBezTo>
                  <a:lnTo>
                    <a:pt x="2552" y="3649"/>
                  </a:lnTo>
                  <a:cubicBezTo>
                    <a:pt x="2918" y="2953"/>
                    <a:pt x="2410" y="2123"/>
                    <a:pt x="1625" y="2123"/>
                  </a:cubicBezTo>
                  <a:cubicBezTo>
                    <a:pt x="804" y="2123"/>
                    <a:pt x="304" y="1213"/>
                    <a:pt x="741" y="518"/>
                  </a:cubicBezTo>
                  <a:lnTo>
                    <a:pt x="1062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51"/>
            <p:cNvSpPr/>
            <p:nvPr/>
          </p:nvSpPr>
          <p:spPr>
            <a:xfrm>
              <a:off x="724747" y="3635612"/>
              <a:ext cx="267553" cy="102268"/>
            </a:xfrm>
            <a:custGeom>
              <a:rect b="b" l="l" r="r" t="t"/>
              <a:pathLst>
                <a:path extrusionOk="0" fill="none" h="3025" w="7914">
                  <a:moveTo>
                    <a:pt x="7914" y="3025"/>
                  </a:moveTo>
                  <a:lnTo>
                    <a:pt x="3221" y="3025"/>
                  </a:lnTo>
                  <a:cubicBezTo>
                    <a:pt x="2347" y="3025"/>
                    <a:pt x="1535" y="2561"/>
                    <a:pt x="1080" y="1811"/>
                  </a:cubicBez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51"/>
            <p:cNvSpPr/>
            <p:nvPr/>
          </p:nvSpPr>
          <p:spPr>
            <a:xfrm>
              <a:off x="440054" y="4001443"/>
              <a:ext cx="624053" cy="364377"/>
            </a:xfrm>
            <a:custGeom>
              <a:rect b="b" l="l" r="r" t="t"/>
              <a:pathLst>
                <a:path extrusionOk="0" fill="none" h="10778" w="18459">
                  <a:moveTo>
                    <a:pt x="0" y="1"/>
                  </a:moveTo>
                  <a:lnTo>
                    <a:pt x="2257" y="5130"/>
                  </a:lnTo>
                  <a:cubicBezTo>
                    <a:pt x="2855" y="6486"/>
                    <a:pt x="4202" y="7369"/>
                    <a:pt x="5692" y="7369"/>
                  </a:cubicBezTo>
                  <a:lnTo>
                    <a:pt x="7235" y="7369"/>
                  </a:lnTo>
                  <a:cubicBezTo>
                    <a:pt x="8502" y="7369"/>
                    <a:pt x="9680" y="8012"/>
                    <a:pt x="10376" y="9073"/>
                  </a:cubicBezTo>
                  <a:cubicBezTo>
                    <a:pt x="11071" y="10135"/>
                    <a:pt x="12249" y="10777"/>
                    <a:pt x="13516" y="10777"/>
                  </a:cubicBezTo>
                  <a:lnTo>
                    <a:pt x="18458" y="10777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51"/>
            <p:cNvSpPr/>
            <p:nvPr/>
          </p:nvSpPr>
          <p:spPr>
            <a:xfrm>
              <a:off x="-192383" y="4261119"/>
              <a:ext cx="3667742" cy="896068"/>
            </a:xfrm>
            <a:custGeom>
              <a:rect b="b" l="l" r="r" t="t"/>
              <a:pathLst>
                <a:path extrusionOk="0" h="26505" w="108489">
                  <a:moveTo>
                    <a:pt x="0" y="0"/>
                  </a:moveTo>
                  <a:lnTo>
                    <a:pt x="0" y="26505"/>
                  </a:lnTo>
                  <a:lnTo>
                    <a:pt x="108489" y="26505"/>
                  </a:lnTo>
                  <a:cubicBezTo>
                    <a:pt x="107061" y="25711"/>
                    <a:pt x="105697" y="24774"/>
                    <a:pt x="104412" y="23695"/>
                  </a:cubicBezTo>
                  <a:lnTo>
                    <a:pt x="102449" y="22035"/>
                  </a:lnTo>
                  <a:cubicBezTo>
                    <a:pt x="99562" y="19605"/>
                    <a:pt x="96506" y="18800"/>
                    <a:pt x="93257" y="18800"/>
                  </a:cubicBezTo>
                  <a:cubicBezTo>
                    <a:pt x="90806" y="18800"/>
                    <a:pt x="88244" y="19259"/>
                    <a:pt x="85562" y="19823"/>
                  </a:cubicBezTo>
                  <a:cubicBezTo>
                    <a:pt x="84842" y="19974"/>
                    <a:pt x="84113" y="20049"/>
                    <a:pt x="83387" y="20049"/>
                  </a:cubicBezTo>
                  <a:cubicBezTo>
                    <a:pt x="81847" y="20049"/>
                    <a:pt x="80316" y="19713"/>
                    <a:pt x="78898" y="19065"/>
                  </a:cubicBezTo>
                  <a:lnTo>
                    <a:pt x="66605" y="13444"/>
                  </a:lnTo>
                  <a:cubicBezTo>
                    <a:pt x="65507" y="12945"/>
                    <a:pt x="64339" y="12579"/>
                    <a:pt x="63143" y="12383"/>
                  </a:cubicBezTo>
                  <a:cubicBezTo>
                    <a:pt x="61759" y="12158"/>
                    <a:pt x="60362" y="12046"/>
                    <a:pt x="58963" y="12046"/>
                  </a:cubicBezTo>
                  <a:cubicBezTo>
                    <a:pt x="57034" y="12046"/>
                    <a:pt x="55103" y="12258"/>
                    <a:pt x="53205" y="12677"/>
                  </a:cubicBezTo>
                  <a:cubicBezTo>
                    <a:pt x="52670" y="12802"/>
                    <a:pt x="52117" y="12927"/>
                    <a:pt x="51573" y="13052"/>
                  </a:cubicBezTo>
                  <a:cubicBezTo>
                    <a:pt x="49659" y="13481"/>
                    <a:pt x="47723" y="13692"/>
                    <a:pt x="45798" y="13692"/>
                  </a:cubicBezTo>
                  <a:cubicBezTo>
                    <a:pt x="39803" y="13692"/>
                    <a:pt x="33922" y="11647"/>
                    <a:pt x="29181" y="7797"/>
                  </a:cubicBezTo>
                  <a:lnTo>
                    <a:pt x="26540" y="5656"/>
                  </a:lnTo>
                  <a:cubicBezTo>
                    <a:pt x="22026" y="1999"/>
                    <a:pt x="16388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51"/>
            <p:cNvSpPr/>
            <p:nvPr/>
          </p:nvSpPr>
          <p:spPr>
            <a:xfrm>
              <a:off x="5766594" y="4287015"/>
              <a:ext cx="3692185" cy="870171"/>
            </a:xfrm>
            <a:custGeom>
              <a:rect b="b" l="l" r="r" t="t"/>
              <a:pathLst>
                <a:path extrusionOk="0" h="25739" w="109212">
                  <a:moveTo>
                    <a:pt x="87960" y="1"/>
                  </a:moveTo>
                  <a:cubicBezTo>
                    <a:pt x="84033" y="1"/>
                    <a:pt x="80101" y="932"/>
                    <a:pt x="76507" y="2803"/>
                  </a:cubicBezTo>
                  <a:cubicBezTo>
                    <a:pt x="72947" y="4659"/>
                    <a:pt x="69018" y="5611"/>
                    <a:pt x="65056" y="5611"/>
                  </a:cubicBezTo>
                  <a:cubicBezTo>
                    <a:pt x="63438" y="5611"/>
                    <a:pt x="61815" y="5452"/>
                    <a:pt x="60208" y="5131"/>
                  </a:cubicBezTo>
                  <a:lnTo>
                    <a:pt x="55658" y="4230"/>
                  </a:lnTo>
                  <a:cubicBezTo>
                    <a:pt x="53812" y="4230"/>
                    <a:pt x="51992" y="4596"/>
                    <a:pt x="50315" y="5292"/>
                  </a:cubicBezTo>
                  <a:cubicBezTo>
                    <a:pt x="48620" y="5997"/>
                    <a:pt x="47059" y="7031"/>
                    <a:pt x="45738" y="8361"/>
                  </a:cubicBezTo>
                  <a:cubicBezTo>
                    <a:pt x="43142" y="10983"/>
                    <a:pt x="39583" y="12411"/>
                    <a:pt x="35898" y="12411"/>
                  </a:cubicBezTo>
                  <a:lnTo>
                    <a:pt x="26897" y="12411"/>
                  </a:lnTo>
                  <a:cubicBezTo>
                    <a:pt x="24453" y="12411"/>
                    <a:pt x="22044" y="13053"/>
                    <a:pt x="19921" y="14275"/>
                  </a:cubicBezTo>
                  <a:lnTo>
                    <a:pt x="205" y="25623"/>
                  </a:lnTo>
                  <a:cubicBezTo>
                    <a:pt x="134" y="25658"/>
                    <a:pt x="62" y="25703"/>
                    <a:pt x="0" y="25739"/>
                  </a:cubicBezTo>
                  <a:lnTo>
                    <a:pt x="109211" y="25739"/>
                  </a:lnTo>
                  <a:lnTo>
                    <a:pt x="109211" y="8548"/>
                  </a:lnTo>
                  <a:lnTo>
                    <a:pt x="100576" y="3445"/>
                  </a:lnTo>
                  <a:cubicBezTo>
                    <a:pt x="96691" y="1153"/>
                    <a:pt x="92329" y="1"/>
                    <a:pt x="8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51"/>
            <p:cNvSpPr/>
            <p:nvPr/>
          </p:nvSpPr>
          <p:spPr>
            <a:xfrm>
              <a:off x="2078027" y="4808225"/>
              <a:ext cx="145710" cy="329048"/>
            </a:xfrm>
            <a:custGeom>
              <a:rect b="b" l="l" r="r" t="t"/>
              <a:pathLst>
                <a:path extrusionOk="0" fill="none" h="9733" w="4310">
                  <a:moveTo>
                    <a:pt x="3962" y="0"/>
                  </a:moveTo>
                  <a:cubicBezTo>
                    <a:pt x="3962" y="0"/>
                    <a:pt x="4309" y="6771"/>
                    <a:pt x="1" y="973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51"/>
            <p:cNvSpPr/>
            <p:nvPr/>
          </p:nvSpPr>
          <p:spPr>
            <a:xfrm>
              <a:off x="2132930" y="4711705"/>
              <a:ext cx="173432" cy="173737"/>
            </a:xfrm>
            <a:custGeom>
              <a:rect b="b" l="l" r="r" t="t"/>
              <a:pathLst>
                <a:path extrusionOk="0" h="5139" w="5130">
                  <a:moveTo>
                    <a:pt x="2561" y="0"/>
                  </a:moveTo>
                  <a:cubicBezTo>
                    <a:pt x="1142" y="0"/>
                    <a:pt x="0" y="1151"/>
                    <a:pt x="0" y="2570"/>
                  </a:cubicBezTo>
                  <a:cubicBezTo>
                    <a:pt x="0" y="3988"/>
                    <a:pt x="1142" y="5139"/>
                    <a:pt x="2561" y="5139"/>
                  </a:cubicBezTo>
                  <a:cubicBezTo>
                    <a:pt x="3979" y="5139"/>
                    <a:pt x="5130" y="3988"/>
                    <a:pt x="5130" y="2570"/>
                  </a:cubicBezTo>
                  <a:cubicBezTo>
                    <a:pt x="5130" y="1151"/>
                    <a:pt x="3979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51"/>
            <p:cNvSpPr/>
            <p:nvPr/>
          </p:nvSpPr>
          <p:spPr>
            <a:xfrm>
              <a:off x="2070184" y="4945754"/>
              <a:ext cx="51016" cy="146894"/>
            </a:xfrm>
            <a:custGeom>
              <a:rect b="b" l="l" r="r" t="t"/>
              <a:pathLst>
                <a:path extrusionOk="0" fill="none" h="4345" w="1509">
                  <a:moveTo>
                    <a:pt x="277" y="0"/>
                  </a:moveTo>
                  <a:cubicBezTo>
                    <a:pt x="277" y="0"/>
                    <a:pt x="1" y="2605"/>
                    <a:pt x="1508" y="4345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51"/>
            <p:cNvSpPr/>
            <p:nvPr/>
          </p:nvSpPr>
          <p:spPr>
            <a:xfrm>
              <a:off x="2024341" y="4884529"/>
              <a:ext cx="89624" cy="89286"/>
            </a:xfrm>
            <a:custGeom>
              <a:rect b="b" l="l" r="r" t="t"/>
              <a:pathLst>
                <a:path extrusionOk="0" h="2641" w="2651">
                  <a:moveTo>
                    <a:pt x="1321" y="0"/>
                  </a:moveTo>
                  <a:cubicBezTo>
                    <a:pt x="589" y="0"/>
                    <a:pt x="1" y="589"/>
                    <a:pt x="1" y="1320"/>
                  </a:cubicBezTo>
                  <a:cubicBezTo>
                    <a:pt x="1" y="2052"/>
                    <a:pt x="589" y="2641"/>
                    <a:pt x="1321" y="2641"/>
                  </a:cubicBezTo>
                  <a:cubicBezTo>
                    <a:pt x="2053" y="2641"/>
                    <a:pt x="2650" y="2052"/>
                    <a:pt x="2650" y="1320"/>
                  </a:cubicBezTo>
                  <a:cubicBezTo>
                    <a:pt x="2650" y="589"/>
                    <a:pt x="2053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51"/>
            <p:cNvSpPr/>
            <p:nvPr/>
          </p:nvSpPr>
          <p:spPr>
            <a:xfrm>
              <a:off x="2220999" y="4743687"/>
              <a:ext cx="26268" cy="19913"/>
            </a:xfrm>
            <a:custGeom>
              <a:rect b="b" l="l" r="r" t="t"/>
              <a:pathLst>
                <a:path extrusionOk="0" h="589" w="777">
                  <a:moveTo>
                    <a:pt x="384" y="0"/>
                  </a:moveTo>
                  <a:cubicBezTo>
                    <a:pt x="170" y="0"/>
                    <a:pt x="0" y="125"/>
                    <a:pt x="0" y="294"/>
                  </a:cubicBezTo>
                  <a:cubicBezTo>
                    <a:pt x="0" y="455"/>
                    <a:pt x="170" y="589"/>
                    <a:pt x="384" y="589"/>
                  </a:cubicBezTo>
                  <a:cubicBezTo>
                    <a:pt x="598" y="589"/>
                    <a:pt x="776" y="455"/>
                    <a:pt x="776" y="294"/>
                  </a:cubicBezTo>
                  <a:cubicBezTo>
                    <a:pt x="776" y="125"/>
                    <a:pt x="598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51"/>
            <p:cNvSpPr/>
            <p:nvPr/>
          </p:nvSpPr>
          <p:spPr>
            <a:xfrm>
              <a:off x="2166704" y="4960224"/>
              <a:ext cx="111024" cy="68190"/>
            </a:xfrm>
            <a:custGeom>
              <a:rect b="b" l="l" r="r" t="t"/>
              <a:pathLst>
                <a:path extrusionOk="0" fill="none" h="2017" w="3284">
                  <a:moveTo>
                    <a:pt x="3283" y="0"/>
                  </a:moveTo>
                  <a:cubicBezTo>
                    <a:pt x="3283" y="0"/>
                    <a:pt x="2115" y="1535"/>
                    <a:pt x="0" y="201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51"/>
            <p:cNvSpPr/>
            <p:nvPr/>
          </p:nvSpPr>
          <p:spPr>
            <a:xfrm>
              <a:off x="2256260" y="4918573"/>
              <a:ext cx="89624" cy="82118"/>
            </a:xfrm>
            <a:custGeom>
              <a:rect b="b" l="l" r="r" t="t"/>
              <a:pathLst>
                <a:path extrusionOk="0" h="2429" w="2651">
                  <a:moveTo>
                    <a:pt x="1321" y="0"/>
                  </a:moveTo>
                  <a:cubicBezTo>
                    <a:pt x="759" y="0"/>
                    <a:pt x="259" y="392"/>
                    <a:pt x="135" y="965"/>
                  </a:cubicBezTo>
                  <a:cubicBezTo>
                    <a:pt x="1" y="1616"/>
                    <a:pt x="420" y="2267"/>
                    <a:pt x="1071" y="2401"/>
                  </a:cubicBezTo>
                  <a:cubicBezTo>
                    <a:pt x="1159" y="2420"/>
                    <a:pt x="1246" y="2429"/>
                    <a:pt x="1331" y="2429"/>
                  </a:cubicBezTo>
                  <a:cubicBezTo>
                    <a:pt x="1893" y="2429"/>
                    <a:pt x="2393" y="2038"/>
                    <a:pt x="2517" y="1473"/>
                  </a:cubicBezTo>
                  <a:cubicBezTo>
                    <a:pt x="2651" y="813"/>
                    <a:pt x="2231" y="171"/>
                    <a:pt x="1580" y="28"/>
                  </a:cubicBezTo>
                  <a:cubicBezTo>
                    <a:pt x="1493" y="9"/>
                    <a:pt x="1406" y="0"/>
                    <a:pt x="1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51"/>
            <p:cNvSpPr/>
            <p:nvPr/>
          </p:nvSpPr>
          <p:spPr>
            <a:xfrm>
              <a:off x="2308459" y="4934294"/>
              <a:ext cx="14199" cy="14165"/>
            </a:xfrm>
            <a:custGeom>
              <a:rect b="b" l="l" r="r" t="t"/>
              <a:pathLst>
                <a:path extrusionOk="0" h="419" w="420">
                  <a:moveTo>
                    <a:pt x="167" y="1"/>
                  </a:moveTo>
                  <a:cubicBezTo>
                    <a:pt x="143" y="1"/>
                    <a:pt x="119" y="6"/>
                    <a:pt x="98" y="18"/>
                  </a:cubicBezTo>
                  <a:cubicBezTo>
                    <a:pt x="18" y="63"/>
                    <a:pt x="0" y="187"/>
                    <a:pt x="63" y="295"/>
                  </a:cubicBezTo>
                  <a:cubicBezTo>
                    <a:pt x="109" y="374"/>
                    <a:pt x="184" y="419"/>
                    <a:pt x="253" y="419"/>
                  </a:cubicBezTo>
                  <a:cubicBezTo>
                    <a:pt x="277" y="419"/>
                    <a:pt x="301" y="413"/>
                    <a:pt x="321" y="402"/>
                  </a:cubicBezTo>
                  <a:cubicBezTo>
                    <a:pt x="402" y="357"/>
                    <a:pt x="420" y="232"/>
                    <a:pt x="357" y="125"/>
                  </a:cubicBezTo>
                  <a:cubicBezTo>
                    <a:pt x="311" y="46"/>
                    <a:pt x="235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51"/>
            <p:cNvSpPr/>
            <p:nvPr/>
          </p:nvSpPr>
          <p:spPr>
            <a:xfrm>
              <a:off x="2058419" y="4924997"/>
              <a:ext cx="14808" cy="13489"/>
            </a:xfrm>
            <a:custGeom>
              <a:rect b="b" l="l" r="r" t="t"/>
              <a:pathLst>
                <a:path extrusionOk="0" h="399" w="438">
                  <a:moveTo>
                    <a:pt x="270" y="0"/>
                  </a:moveTo>
                  <a:cubicBezTo>
                    <a:pt x="209" y="0"/>
                    <a:pt x="141" y="32"/>
                    <a:pt x="90" y="88"/>
                  </a:cubicBezTo>
                  <a:cubicBezTo>
                    <a:pt x="10" y="177"/>
                    <a:pt x="1" y="302"/>
                    <a:pt x="63" y="364"/>
                  </a:cubicBezTo>
                  <a:cubicBezTo>
                    <a:pt x="90" y="388"/>
                    <a:pt x="123" y="398"/>
                    <a:pt x="160" y="398"/>
                  </a:cubicBezTo>
                  <a:cubicBezTo>
                    <a:pt x="221" y="398"/>
                    <a:pt x="289" y="367"/>
                    <a:pt x="340" y="311"/>
                  </a:cubicBezTo>
                  <a:cubicBezTo>
                    <a:pt x="420" y="222"/>
                    <a:pt x="438" y="97"/>
                    <a:pt x="367" y="34"/>
                  </a:cubicBezTo>
                  <a:cubicBezTo>
                    <a:pt x="340" y="11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51"/>
            <p:cNvSpPr/>
            <p:nvPr/>
          </p:nvSpPr>
          <p:spPr>
            <a:xfrm>
              <a:off x="8718327" y="4602236"/>
              <a:ext cx="103180" cy="354708"/>
            </a:xfrm>
            <a:custGeom>
              <a:rect b="b" l="l" r="r" t="t"/>
              <a:pathLst>
                <a:path extrusionOk="0" fill="none" h="10492" w="3052">
                  <a:moveTo>
                    <a:pt x="420" y="0"/>
                  </a:moveTo>
                  <a:cubicBezTo>
                    <a:pt x="420" y="0"/>
                    <a:pt x="3051" y="6245"/>
                    <a:pt x="0" y="1049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51"/>
            <p:cNvSpPr/>
            <p:nvPr/>
          </p:nvSpPr>
          <p:spPr>
            <a:xfrm>
              <a:off x="8638406" y="4503552"/>
              <a:ext cx="196050" cy="173838"/>
            </a:xfrm>
            <a:custGeom>
              <a:rect b="b" l="l" r="r" t="t"/>
              <a:pathLst>
                <a:path extrusionOk="0" h="5142" w="5799">
                  <a:moveTo>
                    <a:pt x="2897" y="1"/>
                  </a:moveTo>
                  <a:cubicBezTo>
                    <a:pt x="2608" y="1"/>
                    <a:pt x="2313" y="50"/>
                    <a:pt x="2025" y="154"/>
                  </a:cubicBezTo>
                  <a:cubicBezTo>
                    <a:pt x="696" y="635"/>
                    <a:pt x="0" y="2107"/>
                    <a:pt x="482" y="3445"/>
                  </a:cubicBezTo>
                  <a:cubicBezTo>
                    <a:pt x="860" y="4489"/>
                    <a:pt x="1848" y="5142"/>
                    <a:pt x="2902" y="5142"/>
                  </a:cubicBezTo>
                  <a:cubicBezTo>
                    <a:pt x="3192" y="5142"/>
                    <a:pt x="3486" y="5092"/>
                    <a:pt x="3774" y="4989"/>
                  </a:cubicBezTo>
                  <a:cubicBezTo>
                    <a:pt x="5103" y="4507"/>
                    <a:pt x="5799" y="3035"/>
                    <a:pt x="5317" y="1697"/>
                  </a:cubicBezTo>
                  <a:cubicBezTo>
                    <a:pt x="4939" y="654"/>
                    <a:pt x="3951" y="1"/>
                    <a:pt x="2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51"/>
            <p:cNvSpPr/>
            <p:nvPr/>
          </p:nvSpPr>
          <p:spPr>
            <a:xfrm>
              <a:off x="8654397" y="4776244"/>
              <a:ext cx="89286" cy="124276"/>
            </a:xfrm>
            <a:custGeom>
              <a:rect b="b" l="l" r="r" t="t"/>
              <a:pathLst>
                <a:path extrusionOk="0" fill="none" h="3676" w="2641">
                  <a:moveTo>
                    <a:pt x="0" y="1"/>
                  </a:moveTo>
                  <a:cubicBezTo>
                    <a:pt x="0" y="1"/>
                    <a:pt x="633" y="2552"/>
                    <a:pt x="2641" y="3676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51"/>
            <p:cNvSpPr/>
            <p:nvPr/>
          </p:nvSpPr>
          <p:spPr>
            <a:xfrm>
              <a:off x="8588642" y="4719548"/>
              <a:ext cx="101051" cy="89590"/>
            </a:xfrm>
            <a:custGeom>
              <a:rect b="b" l="l" r="r" t="t"/>
              <a:pathLst>
                <a:path extrusionOk="0" h="2650" w="2989">
                  <a:moveTo>
                    <a:pt x="1494" y="1"/>
                  </a:moveTo>
                  <a:cubicBezTo>
                    <a:pt x="1345" y="1"/>
                    <a:pt x="1193" y="27"/>
                    <a:pt x="1044" y="81"/>
                  </a:cubicBezTo>
                  <a:cubicBezTo>
                    <a:pt x="357" y="330"/>
                    <a:pt x="0" y="1089"/>
                    <a:pt x="250" y="1776"/>
                  </a:cubicBezTo>
                  <a:cubicBezTo>
                    <a:pt x="446" y="2314"/>
                    <a:pt x="954" y="2649"/>
                    <a:pt x="1495" y="2649"/>
                  </a:cubicBezTo>
                  <a:cubicBezTo>
                    <a:pt x="1644" y="2649"/>
                    <a:pt x="1796" y="2624"/>
                    <a:pt x="1945" y="2570"/>
                  </a:cubicBezTo>
                  <a:cubicBezTo>
                    <a:pt x="2632" y="2320"/>
                    <a:pt x="2989" y="1562"/>
                    <a:pt x="2739" y="875"/>
                  </a:cubicBezTo>
                  <a:cubicBezTo>
                    <a:pt x="2543" y="337"/>
                    <a:pt x="2036" y="1"/>
                    <a:pt x="1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51"/>
            <p:cNvSpPr/>
            <p:nvPr/>
          </p:nvSpPr>
          <p:spPr>
            <a:xfrm>
              <a:off x="8720423" y="4532762"/>
              <a:ext cx="28398" cy="20961"/>
            </a:xfrm>
            <a:custGeom>
              <a:rect b="b" l="l" r="r" t="t"/>
              <a:pathLst>
                <a:path extrusionOk="0" h="620" w="840">
                  <a:moveTo>
                    <a:pt x="489" y="1"/>
                  </a:moveTo>
                  <a:cubicBezTo>
                    <a:pt x="436" y="1"/>
                    <a:pt x="379" y="10"/>
                    <a:pt x="322" y="30"/>
                  </a:cubicBezTo>
                  <a:cubicBezTo>
                    <a:pt x="117" y="101"/>
                    <a:pt x="1" y="289"/>
                    <a:pt x="54" y="440"/>
                  </a:cubicBezTo>
                  <a:cubicBezTo>
                    <a:pt x="100" y="552"/>
                    <a:pt x="223" y="620"/>
                    <a:pt x="366" y="620"/>
                  </a:cubicBezTo>
                  <a:cubicBezTo>
                    <a:pt x="418" y="620"/>
                    <a:pt x="473" y="611"/>
                    <a:pt x="527" y="592"/>
                  </a:cubicBezTo>
                  <a:cubicBezTo>
                    <a:pt x="723" y="512"/>
                    <a:pt x="839" y="333"/>
                    <a:pt x="786" y="182"/>
                  </a:cubicBezTo>
                  <a:cubicBezTo>
                    <a:pt x="747" y="66"/>
                    <a:pt x="62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51"/>
            <p:cNvSpPr/>
            <p:nvPr/>
          </p:nvSpPr>
          <p:spPr>
            <a:xfrm>
              <a:off x="8764779" y="4722862"/>
              <a:ext cx="81138" cy="101659"/>
            </a:xfrm>
            <a:custGeom>
              <a:rect b="b" l="l" r="r" t="t"/>
              <a:pathLst>
                <a:path extrusionOk="0" fill="none" h="3007" w="2400">
                  <a:moveTo>
                    <a:pt x="2400" y="1"/>
                  </a:moveTo>
                  <a:cubicBezTo>
                    <a:pt x="2400" y="1"/>
                    <a:pt x="1829" y="1829"/>
                    <a:pt x="0" y="3007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51"/>
            <p:cNvSpPr/>
            <p:nvPr/>
          </p:nvSpPr>
          <p:spPr>
            <a:xfrm>
              <a:off x="8823874" y="4673334"/>
              <a:ext cx="87494" cy="81983"/>
            </a:xfrm>
            <a:custGeom>
              <a:rect b="b" l="l" r="r" t="t"/>
              <a:pathLst>
                <a:path extrusionOk="0" h="2425" w="2588">
                  <a:moveTo>
                    <a:pt x="1297" y="0"/>
                  </a:moveTo>
                  <a:cubicBezTo>
                    <a:pt x="1243" y="0"/>
                    <a:pt x="1188" y="4"/>
                    <a:pt x="1134" y="11"/>
                  </a:cubicBezTo>
                  <a:cubicBezTo>
                    <a:pt x="465" y="101"/>
                    <a:pt x="1" y="716"/>
                    <a:pt x="99" y="1376"/>
                  </a:cubicBezTo>
                  <a:cubicBezTo>
                    <a:pt x="180" y="1985"/>
                    <a:pt x="690" y="2424"/>
                    <a:pt x="1285" y="2424"/>
                  </a:cubicBezTo>
                  <a:cubicBezTo>
                    <a:pt x="1344" y="2424"/>
                    <a:pt x="1404" y="2420"/>
                    <a:pt x="1464" y="2411"/>
                  </a:cubicBezTo>
                  <a:cubicBezTo>
                    <a:pt x="2124" y="2322"/>
                    <a:pt x="2588" y="1706"/>
                    <a:pt x="2499" y="1046"/>
                  </a:cubicBezTo>
                  <a:cubicBezTo>
                    <a:pt x="2417" y="441"/>
                    <a:pt x="189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51"/>
            <p:cNvSpPr/>
            <p:nvPr/>
          </p:nvSpPr>
          <p:spPr>
            <a:xfrm>
              <a:off x="8867317" y="4685606"/>
              <a:ext cx="15720" cy="13016"/>
            </a:xfrm>
            <a:custGeom>
              <a:rect b="b" l="l" r="r" t="t"/>
              <a:pathLst>
                <a:path extrusionOk="0" h="385" w="465">
                  <a:moveTo>
                    <a:pt x="179" y="1"/>
                  </a:moveTo>
                  <a:cubicBezTo>
                    <a:pt x="133" y="1"/>
                    <a:pt x="92" y="16"/>
                    <a:pt x="63" y="50"/>
                  </a:cubicBezTo>
                  <a:cubicBezTo>
                    <a:pt x="0" y="121"/>
                    <a:pt x="27" y="246"/>
                    <a:pt x="125" y="326"/>
                  </a:cubicBezTo>
                  <a:cubicBezTo>
                    <a:pt x="173" y="364"/>
                    <a:pt x="230" y="385"/>
                    <a:pt x="283" y="385"/>
                  </a:cubicBezTo>
                  <a:cubicBezTo>
                    <a:pt x="329" y="385"/>
                    <a:pt x="372" y="369"/>
                    <a:pt x="402" y="335"/>
                  </a:cubicBezTo>
                  <a:cubicBezTo>
                    <a:pt x="464" y="264"/>
                    <a:pt x="437" y="139"/>
                    <a:pt x="339" y="59"/>
                  </a:cubicBezTo>
                  <a:cubicBezTo>
                    <a:pt x="287" y="21"/>
                    <a:pt x="230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51"/>
            <p:cNvSpPr/>
            <p:nvPr/>
          </p:nvSpPr>
          <p:spPr>
            <a:xfrm>
              <a:off x="8629954" y="4760827"/>
              <a:ext cx="13895" cy="14301"/>
            </a:xfrm>
            <a:custGeom>
              <a:rect b="b" l="l" r="r" t="t"/>
              <a:pathLst>
                <a:path extrusionOk="0" h="423" w="411">
                  <a:moveTo>
                    <a:pt x="242" y="0"/>
                  </a:moveTo>
                  <a:cubicBezTo>
                    <a:pt x="167" y="0"/>
                    <a:pt x="88" y="58"/>
                    <a:pt x="45" y="144"/>
                  </a:cubicBezTo>
                  <a:cubicBezTo>
                    <a:pt x="0" y="260"/>
                    <a:pt x="36" y="376"/>
                    <a:pt x="116" y="412"/>
                  </a:cubicBezTo>
                  <a:cubicBezTo>
                    <a:pt x="134" y="419"/>
                    <a:pt x="151" y="422"/>
                    <a:pt x="169" y="422"/>
                  </a:cubicBezTo>
                  <a:cubicBezTo>
                    <a:pt x="245" y="422"/>
                    <a:pt x="323" y="365"/>
                    <a:pt x="366" y="278"/>
                  </a:cubicBezTo>
                  <a:cubicBezTo>
                    <a:pt x="411" y="162"/>
                    <a:pt x="375" y="46"/>
                    <a:pt x="295" y="10"/>
                  </a:cubicBezTo>
                  <a:cubicBezTo>
                    <a:pt x="278" y="4"/>
                    <a:pt x="260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51"/>
            <p:cNvSpPr/>
            <p:nvPr/>
          </p:nvSpPr>
          <p:spPr>
            <a:xfrm>
              <a:off x="279908" y="4612784"/>
              <a:ext cx="189423" cy="438551"/>
            </a:xfrm>
            <a:custGeom>
              <a:rect b="b" l="l" r="r" t="t"/>
              <a:pathLst>
                <a:path extrusionOk="0" fill="none" h="12972" w="5603">
                  <a:moveTo>
                    <a:pt x="3292" y="0"/>
                  </a:moveTo>
                  <a:cubicBezTo>
                    <a:pt x="3292" y="0"/>
                    <a:pt x="5603" y="6968"/>
                    <a:pt x="0" y="12971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51"/>
            <p:cNvSpPr/>
            <p:nvPr/>
          </p:nvSpPr>
          <p:spPr>
            <a:xfrm>
              <a:off x="301916" y="4496926"/>
              <a:ext cx="211162" cy="185299"/>
            </a:xfrm>
            <a:custGeom>
              <a:rect b="b" l="l" r="r" t="t"/>
              <a:pathLst>
                <a:path extrusionOk="0" h="5481" w="6246">
                  <a:moveTo>
                    <a:pt x="3124" y="0"/>
                  </a:moveTo>
                  <a:cubicBezTo>
                    <a:pt x="2085" y="0"/>
                    <a:pt x="1090" y="595"/>
                    <a:pt x="634" y="1599"/>
                  </a:cubicBezTo>
                  <a:cubicBezTo>
                    <a:pt x="1" y="2972"/>
                    <a:pt x="607" y="4596"/>
                    <a:pt x="1981" y="5229"/>
                  </a:cubicBezTo>
                  <a:cubicBezTo>
                    <a:pt x="2351" y="5400"/>
                    <a:pt x="2739" y="5481"/>
                    <a:pt x="3121" y="5481"/>
                  </a:cubicBezTo>
                  <a:cubicBezTo>
                    <a:pt x="4157" y="5481"/>
                    <a:pt x="5149" y="4886"/>
                    <a:pt x="5612" y="3882"/>
                  </a:cubicBezTo>
                  <a:cubicBezTo>
                    <a:pt x="6245" y="2509"/>
                    <a:pt x="5639" y="876"/>
                    <a:pt x="4265" y="251"/>
                  </a:cubicBezTo>
                  <a:cubicBezTo>
                    <a:pt x="3895" y="81"/>
                    <a:pt x="3506" y="0"/>
                    <a:pt x="3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51"/>
            <p:cNvSpPr/>
            <p:nvPr/>
          </p:nvSpPr>
          <p:spPr>
            <a:xfrm>
              <a:off x="401750" y="4534520"/>
              <a:ext cx="32895" cy="24443"/>
            </a:xfrm>
            <a:custGeom>
              <a:rect b="b" l="l" r="r" t="t"/>
              <a:pathLst>
                <a:path extrusionOk="0" h="723" w="973">
                  <a:moveTo>
                    <a:pt x="403" y="1"/>
                  </a:moveTo>
                  <a:cubicBezTo>
                    <a:pt x="258" y="1"/>
                    <a:pt x="134" y="62"/>
                    <a:pt x="81" y="174"/>
                  </a:cubicBezTo>
                  <a:cubicBezTo>
                    <a:pt x="0" y="344"/>
                    <a:pt x="125" y="567"/>
                    <a:pt x="348" y="674"/>
                  </a:cubicBezTo>
                  <a:cubicBezTo>
                    <a:pt x="424" y="707"/>
                    <a:pt x="501" y="723"/>
                    <a:pt x="573" y="723"/>
                  </a:cubicBezTo>
                  <a:cubicBezTo>
                    <a:pt x="715" y="723"/>
                    <a:pt x="839" y="661"/>
                    <a:pt x="893" y="549"/>
                  </a:cubicBezTo>
                  <a:cubicBezTo>
                    <a:pt x="973" y="380"/>
                    <a:pt x="857" y="156"/>
                    <a:pt x="634" y="49"/>
                  </a:cubicBezTo>
                  <a:cubicBezTo>
                    <a:pt x="556" y="16"/>
                    <a:pt x="477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51"/>
            <p:cNvSpPr/>
            <p:nvPr/>
          </p:nvSpPr>
          <p:spPr>
            <a:xfrm>
              <a:off x="221083" y="4669175"/>
              <a:ext cx="163493" cy="203318"/>
            </a:xfrm>
            <a:custGeom>
              <a:rect b="b" l="l" r="r" t="t"/>
              <a:pathLst>
                <a:path extrusionOk="0" fill="none" h="6014" w="4836">
                  <a:moveTo>
                    <a:pt x="1" y="1"/>
                  </a:moveTo>
                  <a:cubicBezTo>
                    <a:pt x="1" y="1"/>
                    <a:pt x="465" y="4211"/>
                    <a:pt x="4836" y="601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51"/>
            <p:cNvSpPr/>
            <p:nvPr/>
          </p:nvSpPr>
          <p:spPr>
            <a:xfrm>
              <a:off x="147213" y="4607274"/>
              <a:ext cx="119746" cy="106933"/>
            </a:xfrm>
            <a:custGeom>
              <a:rect b="b" l="l" r="r" t="t"/>
              <a:pathLst>
                <a:path extrusionOk="0" h="3163" w="3542">
                  <a:moveTo>
                    <a:pt x="1767" y="1"/>
                  </a:moveTo>
                  <a:cubicBezTo>
                    <a:pt x="1324" y="1"/>
                    <a:pt x="883" y="186"/>
                    <a:pt x="571" y="547"/>
                  </a:cubicBezTo>
                  <a:cubicBezTo>
                    <a:pt x="0" y="1207"/>
                    <a:pt x="80" y="2206"/>
                    <a:pt x="741" y="2777"/>
                  </a:cubicBezTo>
                  <a:cubicBezTo>
                    <a:pt x="1040" y="3036"/>
                    <a:pt x="1408" y="3163"/>
                    <a:pt x="1775" y="3163"/>
                  </a:cubicBezTo>
                  <a:cubicBezTo>
                    <a:pt x="2218" y="3163"/>
                    <a:pt x="2658" y="2978"/>
                    <a:pt x="2971" y="2617"/>
                  </a:cubicBezTo>
                  <a:cubicBezTo>
                    <a:pt x="3542" y="1956"/>
                    <a:pt x="3461" y="957"/>
                    <a:pt x="2801" y="386"/>
                  </a:cubicBezTo>
                  <a:cubicBezTo>
                    <a:pt x="2502" y="128"/>
                    <a:pt x="2134" y="1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51"/>
            <p:cNvSpPr/>
            <p:nvPr/>
          </p:nvSpPr>
          <p:spPr>
            <a:xfrm>
              <a:off x="182474" y="4632934"/>
              <a:ext cx="17242" cy="15923"/>
            </a:xfrm>
            <a:custGeom>
              <a:rect b="b" l="l" r="r" t="t"/>
              <a:pathLst>
                <a:path extrusionOk="0" h="471" w="510">
                  <a:moveTo>
                    <a:pt x="319" y="1"/>
                  </a:moveTo>
                  <a:cubicBezTo>
                    <a:pt x="245" y="1"/>
                    <a:pt x="166" y="40"/>
                    <a:pt x="108" y="109"/>
                  </a:cubicBezTo>
                  <a:cubicBezTo>
                    <a:pt x="10" y="216"/>
                    <a:pt x="1" y="359"/>
                    <a:pt x="90" y="430"/>
                  </a:cubicBezTo>
                  <a:cubicBezTo>
                    <a:pt x="120" y="457"/>
                    <a:pt x="159" y="470"/>
                    <a:pt x="201" y="470"/>
                  </a:cubicBezTo>
                  <a:cubicBezTo>
                    <a:pt x="270" y="470"/>
                    <a:pt x="347" y="435"/>
                    <a:pt x="402" y="368"/>
                  </a:cubicBezTo>
                  <a:cubicBezTo>
                    <a:pt x="500" y="261"/>
                    <a:pt x="509" y="109"/>
                    <a:pt x="429" y="38"/>
                  </a:cubicBezTo>
                  <a:cubicBezTo>
                    <a:pt x="397" y="12"/>
                    <a:pt x="359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51"/>
            <p:cNvSpPr/>
            <p:nvPr/>
          </p:nvSpPr>
          <p:spPr>
            <a:xfrm>
              <a:off x="915083" y="4769245"/>
              <a:ext cx="575877" cy="839440"/>
            </a:xfrm>
            <a:custGeom>
              <a:rect b="b" l="l" r="r" t="t"/>
              <a:pathLst>
                <a:path extrusionOk="0" h="24830" w="17034">
                  <a:moveTo>
                    <a:pt x="5021" y="1"/>
                  </a:moveTo>
                  <a:cubicBezTo>
                    <a:pt x="4556" y="1"/>
                    <a:pt x="4082" y="79"/>
                    <a:pt x="3613" y="243"/>
                  </a:cubicBezTo>
                  <a:lnTo>
                    <a:pt x="3488" y="288"/>
                  </a:lnTo>
                  <a:cubicBezTo>
                    <a:pt x="1008" y="1162"/>
                    <a:pt x="0" y="4142"/>
                    <a:pt x="1454" y="6345"/>
                  </a:cubicBezTo>
                  <a:lnTo>
                    <a:pt x="3140" y="8914"/>
                  </a:lnTo>
                  <a:cubicBezTo>
                    <a:pt x="1472" y="9869"/>
                    <a:pt x="1258" y="12197"/>
                    <a:pt x="2721" y="13446"/>
                  </a:cubicBezTo>
                  <a:lnTo>
                    <a:pt x="6468" y="16810"/>
                  </a:lnTo>
                  <a:cubicBezTo>
                    <a:pt x="4684" y="17844"/>
                    <a:pt x="4523" y="20360"/>
                    <a:pt x="6165" y="21600"/>
                  </a:cubicBezTo>
                  <a:lnTo>
                    <a:pt x="10429" y="24829"/>
                  </a:lnTo>
                  <a:lnTo>
                    <a:pt x="15630" y="22671"/>
                  </a:lnTo>
                  <a:lnTo>
                    <a:pt x="16691" y="17175"/>
                  </a:lnTo>
                  <a:cubicBezTo>
                    <a:pt x="17033" y="15382"/>
                    <a:pt x="15644" y="13752"/>
                    <a:pt x="13872" y="13752"/>
                  </a:cubicBezTo>
                  <a:cubicBezTo>
                    <a:pt x="13749" y="13752"/>
                    <a:pt x="13624" y="13760"/>
                    <a:pt x="13498" y="13776"/>
                  </a:cubicBezTo>
                  <a:lnTo>
                    <a:pt x="13328" y="13794"/>
                  </a:lnTo>
                  <a:lnTo>
                    <a:pt x="13355" y="9137"/>
                  </a:lnTo>
                  <a:cubicBezTo>
                    <a:pt x="13371" y="7553"/>
                    <a:pt x="12076" y="6327"/>
                    <a:pt x="10568" y="6327"/>
                  </a:cubicBezTo>
                  <a:cubicBezTo>
                    <a:pt x="10361" y="6327"/>
                    <a:pt x="10150" y="6350"/>
                    <a:pt x="9938" y="6399"/>
                  </a:cubicBezTo>
                  <a:lnTo>
                    <a:pt x="9697" y="6452"/>
                  </a:lnTo>
                  <a:cubicBezTo>
                    <a:pt x="9697" y="6452"/>
                    <a:pt x="9430" y="5034"/>
                    <a:pt x="9126" y="3401"/>
                  </a:cubicBezTo>
                  <a:cubicBezTo>
                    <a:pt x="8744" y="1369"/>
                    <a:pt x="6972" y="1"/>
                    <a:pt x="5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51"/>
            <p:cNvSpPr/>
            <p:nvPr/>
          </p:nvSpPr>
          <p:spPr>
            <a:xfrm>
              <a:off x="1074925" y="4898694"/>
              <a:ext cx="298622" cy="720844"/>
            </a:xfrm>
            <a:custGeom>
              <a:rect b="b" l="l" r="r" t="t"/>
              <a:pathLst>
                <a:path extrusionOk="0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51"/>
            <p:cNvSpPr/>
            <p:nvPr/>
          </p:nvSpPr>
          <p:spPr>
            <a:xfrm>
              <a:off x="1074925" y="4898694"/>
              <a:ext cx="298622" cy="720844"/>
            </a:xfrm>
            <a:custGeom>
              <a:rect b="b" l="l" r="r" t="t"/>
              <a:pathLst>
                <a:path extrusionOk="0" fill="none" h="21322" w="8833">
                  <a:moveTo>
                    <a:pt x="0" y="0"/>
                  </a:moveTo>
                  <a:lnTo>
                    <a:pt x="8832" y="2132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51"/>
            <p:cNvSpPr/>
            <p:nvPr/>
          </p:nvSpPr>
          <p:spPr>
            <a:xfrm>
              <a:off x="1106873" y="5101979"/>
              <a:ext cx="153249" cy="236179"/>
            </a:xfrm>
            <a:custGeom>
              <a:rect b="b" l="l" r="r" t="t"/>
              <a:pathLst>
                <a:path extrusionOk="0" fill="none" h="6986" w="4533">
                  <a:moveTo>
                    <a:pt x="1" y="2070"/>
                  </a:moveTo>
                  <a:lnTo>
                    <a:pt x="4417" y="6985"/>
                  </a:lnTo>
                  <a:lnTo>
                    <a:pt x="453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51"/>
            <p:cNvSpPr/>
            <p:nvPr/>
          </p:nvSpPr>
          <p:spPr>
            <a:xfrm>
              <a:off x="1488695" y="4788178"/>
              <a:ext cx="378543" cy="541529"/>
            </a:xfrm>
            <a:custGeom>
              <a:rect b="b" l="l" r="r" t="t"/>
              <a:pathLst>
                <a:path extrusionOk="0" h="16018" w="11197">
                  <a:moveTo>
                    <a:pt x="7957" y="1"/>
                  </a:moveTo>
                  <a:cubicBezTo>
                    <a:pt x="6798" y="1"/>
                    <a:pt x="5704" y="769"/>
                    <a:pt x="5389" y="1994"/>
                  </a:cubicBezTo>
                  <a:lnTo>
                    <a:pt x="4899" y="3939"/>
                  </a:lnTo>
                  <a:cubicBezTo>
                    <a:pt x="4710" y="3879"/>
                    <a:pt x="4522" y="3850"/>
                    <a:pt x="4338" y="3850"/>
                  </a:cubicBezTo>
                  <a:cubicBezTo>
                    <a:pt x="3345" y="3850"/>
                    <a:pt x="2487" y="4670"/>
                    <a:pt x="2517" y="5732"/>
                  </a:cubicBezTo>
                  <a:lnTo>
                    <a:pt x="2543" y="9024"/>
                  </a:lnTo>
                  <a:cubicBezTo>
                    <a:pt x="2349" y="8962"/>
                    <a:pt x="2156" y="8933"/>
                    <a:pt x="1967" y="8933"/>
                  </a:cubicBezTo>
                  <a:cubicBezTo>
                    <a:pt x="905" y="8933"/>
                    <a:pt x="1" y="9850"/>
                    <a:pt x="99" y="10986"/>
                  </a:cubicBezTo>
                  <a:lnTo>
                    <a:pt x="420" y="14456"/>
                  </a:lnTo>
                  <a:lnTo>
                    <a:pt x="3748" y="16018"/>
                  </a:lnTo>
                  <a:lnTo>
                    <a:pt x="6870" y="14117"/>
                  </a:lnTo>
                  <a:cubicBezTo>
                    <a:pt x="7958" y="13448"/>
                    <a:pt x="8074" y="11905"/>
                    <a:pt x="7102" y="11075"/>
                  </a:cubicBezTo>
                  <a:lnTo>
                    <a:pt x="7022" y="11004"/>
                  </a:lnTo>
                  <a:lnTo>
                    <a:pt x="9279" y="8970"/>
                  </a:lnTo>
                  <a:cubicBezTo>
                    <a:pt x="10153" y="8185"/>
                    <a:pt x="10064" y="6784"/>
                    <a:pt x="9100" y="6115"/>
                  </a:cubicBezTo>
                  <a:lnTo>
                    <a:pt x="8967" y="6026"/>
                  </a:lnTo>
                  <a:cubicBezTo>
                    <a:pt x="8967" y="6026"/>
                    <a:pt x="9538" y="5268"/>
                    <a:pt x="10189" y="4402"/>
                  </a:cubicBezTo>
                  <a:cubicBezTo>
                    <a:pt x="11197" y="3073"/>
                    <a:pt x="10769" y="1155"/>
                    <a:pt x="9288" y="352"/>
                  </a:cubicBezTo>
                  <a:lnTo>
                    <a:pt x="9207" y="317"/>
                  </a:lnTo>
                  <a:cubicBezTo>
                    <a:pt x="8805" y="101"/>
                    <a:pt x="8377" y="1"/>
                    <a:pt x="7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51"/>
            <p:cNvSpPr/>
            <p:nvPr/>
          </p:nvSpPr>
          <p:spPr>
            <a:xfrm>
              <a:off x="1544207" y="4871547"/>
              <a:ext cx="216571" cy="461168"/>
            </a:xfrm>
            <a:custGeom>
              <a:rect b="b" l="l" r="r" t="t"/>
              <a:pathLst>
                <a:path extrusionOk="0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51"/>
            <p:cNvSpPr/>
            <p:nvPr/>
          </p:nvSpPr>
          <p:spPr>
            <a:xfrm>
              <a:off x="1544207" y="4871547"/>
              <a:ext cx="216571" cy="461168"/>
            </a:xfrm>
            <a:custGeom>
              <a:rect b="b" l="l" r="r" t="t"/>
              <a:pathLst>
                <a:path extrusionOk="0" fill="none" h="13641" w="6406">
                  <a:moveTo>
                    <a:pt x="6406" y="1"/>
                  </a:moveTo>
                  <a:lnTo>
                    <a:pt x="0" y="1364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51"/>
            <p:cNvSpPr/>
            <p:nvPr/>
          </p:nvSpPr>
          <p:spPr>
            <a:xfrm>
              <a:off x="1628658" y="5007284"/>
              <a:ext cx="115250" cy="145102"/>
            </a:xfrm>
            <a:custGeom>
              <a:rect b="b" l="l" r="r" t="t"/>
              <a:pathLst>
                <a:path extrusionOk="0" fill="none" h="4292" w="3409">
                  <a:moveTo>
                    <a:pt x="420" y="0"/>
                  </a:moveTo>
                  <a:lnTo>
                    <a:pt x="0" y="4291"/>
                  </a:lnTo>
                  <a:lnTo>
                    <a:pt x="3408" y="127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51"/>
            <p:cNvSpPr/>
            <p:nvPr/>
          </p:nvSpPr>
          <p:spPr>
            <a:xfrm>
              <a:off x="7140666" y="4767623"/>
              <a:ext cx="545315" cy="596161"/>
            </a:xfrm>
            <a:custGeom>
              <a:rect b="b" l="l" r="r" t="t"/>
              <a:pathLst>
                <a:path extrusionOk="0" h="17634" w="16130">
                  <a:moveTo>
                    <a:pt x="3793" y="0"/>
                  </a:moveTo>
                  <a:cubicBezTo>
                    <a:pt x="3109" y="0"/>
                    <a:pt x="2414" y="211"/>
                    <a:pt x="1811" y="657"/>
                  </a:cubicBezTo>
                  <a:lnTo>
                    <a:pt x="1731" y="719"/>
                  </a:lnTo>
                  <a:cubicBezTo>
                    <a:pt x="63" y="1959"/>
                    <a:pt x="0" y="4439"/>
                    <a:pt x="1606" y="5769"/>
                  </a:cubicBezTo>
                  <a:lnTo>
                    <a:pt x="3480" y="7312"/>
                  </a:lnTo>
                  <a:cubicBezTo>
                    <a:pt x="2445" y="8427"/>
                    <a:pt x="2819" y="10238"/>
                    <a:pt x="4220" y="10836"/>
                  </a:cubicBezTo>
                  <a:lnTo>
                    <a:pt x="7833" y="12504"/>
                  </a:lnTo>
                  <a:cubicBezTo>
                    <a:pt x="6727" y="13699"/>
                    <a:pt x="7200" y="15635"/>
                    <a:pt x="8734" y="16188"/>
                  </a:cubicBezTo>
                  <a:lnTo>
                    <a:pt x="12704" y="17634"/>
                  </a:lnTo>
                  <a:lnTo>
                    <a:pt x="16130" y="14788"/>
                  </a:lnTo>
                  <a:lnTo>
                    <a:pt x="15639" y="10390"/>
                  </a:lnTo>
                  <a:cubicBezTo>
                    <a:pt x="15507" y="9192"/>
                    <a:pt x="14488" y="8364"/>
                    <a:pt x="13377" y="8364"/>
                  </a:cubicBezTo>
                  <a:cubicBezTo>
                    <a:pt x="13065" y="8364"/>
                    <a:pt x="12745" y="8429"/>
                    <a:pt x="12436" y="8570"/>
                  </a:cubicBezTo>
                  <a:lnTo>
                    <a:pt x="12320" y="8623"/>
                  </a:lnTo>
                  <a:lnTo>
                    <a:pt x="11250" y="5100"/>
                  </a:lnTo>
                  <a:cubicBezTo>
                    <a:pt x="10957" y="4126"/>
                    <a:pt x="10070" y="3529"/>
                    <a:pt x="9138" y="3529"/>
                  </a:cubicBezTo>
                  <a:cubicBezTo>
                    <a:pt x="8764" y="3529"/>
                    <a:pt x="8382" y="3626"/>
                    <a:pt x="8029" y="3833"/>
                  </a:cubicBezTo>
                  <a:lnTo>
                    <a:pt x="7860" y="3931"/>
                  </a:lnTo>
                  <a:cubicBezTo>
                    <a:pt x="7860" y="3931"/>
                    <a:pt x="7324" y="2914"/>
                    <a:pt x="6718" y="1754"/>
                  </a:cubicBezTo>
                  <a:cubicBezTo>
                    <a:pt x="6120" y="626"/>
                    <a:pt x="4972" y="0"/>
                    <a:pt x="3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51"/>
            <p:cNvSpPr/>
            <p:nvPr/>
          </p:nvSpPr>
          <p:spPr>
            <a:xfrm>
              <a:off x="7258891" y="4872460"/>
              <a:ext cx="393621" cy="474725"/>
            </a:xfrm>
            <a:custGeom>
              <a:rect b="b" l="l" r="r" t="t"/>
              <a:pathLst>
                <a:path extrusionOk="0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51"/>
            <p:cNvSpPr/>
            <p:nvPr/>
          </p:nvSpPr>
          <p:spPr>
            <a:xfrm>
              <a:off x="7258891" y="4872460"/>
              <a:ext cx="393621" cy="474725"/>
            </a:xfrm>
            <a:custGeom>
              <a:rect b="b" l="l" r="r" t="t"/>
              <a:pathLst>
                <a:path extrusionOk="0" fill="none" h="14042" w="11643">
                  <a:moveTo>
                    <a:pt x="0" y="0"/>
                  </a:moveTo>
                  <a:lnTo>
                    <a:pt x="11642" y="1404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51"/>
            <p:cNvSpPr/>
            <p:nvPr/>
          </p:nvSpPr>
          <p:spPr>
            <a:xfrm>
              <a:off x="7346655" y="4982841"/>
              <a:ext cx="151728" cy="179180"/>
            </a:xfrm>
            <a:custGeom>
              <a:rect b="b" l="l" r="r" t="t"/>
              <a:pathLst>
                <a:path extrusionOk="0" fill="none" h="5300" w="4488">
                  <a:moveTo>
                    <a:pt x="0" y="2623"/>
                  </a:moveTo>
                  <a:lnTo>
                    <a:pt x="4488" y="5300"/>
                  </a:lnTo>
                  <a:lnTo>
                    <a:pt x="2935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51"/>
            <p:cNvSpPr/>
            <p:nvPr/>
          </p:nvSpPr>
          <p:spPr>
            <a:xfrm>
              <a:off x="8023313" y="4609674"/>
              <a:ext cx="427530" cy="670572"/>
            </a:xfrm>
            <a:custGeom>
              <a:rect b="b" l="l" r="r" t="t"/>
              <a:pathLst>
                <a:path extrusionOk="0" h="19835" w="12646">
                  <a:moveTo>
                    <a:pt x="8696" y="1"/>
                  </a:moveTo>
                  <a:cubicBezTo>
                    <a:pt x="7167" y="1"/>
                    <a:pt x="5766" y="1112"/>
                    <a:pt x="5526" y="2742"/>
                  </a:cubicBezTo>
                  <a:lnTo>
                    <a:pt x="5178" y="5151"/>
                  </a:lnTo>
                  <a:cubicBezTo>
                    <a:pt x="5024" y="5118"/>
                    <a:pt x="4870" y="5103"/>
                    <a:pt x="4720" y="5103"/>
                  </a:cubicBezTo>
                  <a:cubicBezTo>
                    <a:pt x="3423" y="5103"/>
                    <a:pt x="2354" y="6253"/>
                    <a:pt x="2538" y="7604"/>
                  </a:cubicBezTo>
                  <a:lnTo>
                    <a:pt x="2984" y="11556"/>
                  </a:lnTo>
                  <a:cubicBezTo>
                    <a:pt x="2825" y="11523"/>
                    <a:pt x="2669" y="11507"/>
                    <a:pt x="2515" y="11507"/>
                  </a:cubicBezTo>
                  <a:cubicBezTo>
                    <a:pt x="1122" y="11507"/>
                    <a:pt x="0" y="12794"/>
                    <a:pt x="290" y="14232"/>
                  </a:cubicBezTo>
                  <a:lnTo>
                    <a:pt x="1110" y="18371"/>
                  </a:lnTo>
                  <a:lnTo>
                    <a:pt x="5312" y="19835"/>
                  </a:lnTo>
                  <a:lnTo>
                    <a:pt x="8827" y="17149"/>
                  </a:lnTo>
                  <a:cubicBezTo>
                    <a:pt x="10049" y="16213"/>
                    <a:pt x="10005" y="14339"/>
                    <a:pt x="8729" y="13465"/>
                  </a:cubicBezTo>
                  <a:lnTo>
                    <a:pt x="8622" y="13394"/>
                  </a:lnTo>
                  <a:lnTo>
                    <a:pt x="11084" y="10655"/>
                  </a:lnTo>
                  <a:cubicBezTo>
                    <a:pt x="12039" y="9593"/>
                    <a:pt x="11762" y="7925"/>
                    <a:pt x="10504" y="7247"/>
                  </a:cubicBezTo>
                  <a:lnTo>
                    <a:pt x="10335" y="7149"/>
                  </a:lnTo>
                  <a:cubicBezTo>
                    <a:pt x="10335" y="7149"/>
                    <a:pt x="10924" y="6168"/>
                    <a:pt x="11602" y="5044"/>
                  </a:cubicBezTo>
                  <a:cubicBezTo>
                    <a:pt x="12645" y="3313"/>
                    <a:pt x="11905" y="1056"/>
                    <a:pt x="10014" y="280"/>
                  </a:cubicBezTo>
                  <a:lnTo>
                    <a:pt x="9915" y="244"/>
                  </a:lnTo>
                  <a:cubicBezTo>
                    <a:pt x="9513" y="78"/>
                    <a:pt x="9100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51"/>
            <p:cNvSpPr/>
            <p:nvPr/>
          </p:nvSpPr>
          <p:spPr>
            <a:xfrm>
              <a:off x="8117534" y="4710488"/>
              <a:ext cx="203014" cy="582436"/>
            </a:xfrm>
            <a:custGeom>
              <a:rect b="b" l="l" r="r" t="t"/>
              <a:pathLst>
                <a:path extrusionOk="0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51"/>
            <p:cNvSpPr/>
            <p:nvPr/>
          </p:nvSpPr>
          <p:spPr>
            <a:xfrm>
              <a:off x="8117534" y="4710488"/>
              <a:ext cx="203014" cy="582436"/>
            </a:xfrm>
            <a:custGeom>
              <a:rect b="b" l="l" r="r" t="t"/>
              <a:pathLst>
                <a:path extrusionOk="0" fill="none" h="17228" w="6005">
                  <a:moveTo>
                    <a:pt x="6004" y="1"/>
                  </a:moveTo>
                  <a:lnTo>
                    <a:pt x="1" y="1722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51"/>
            <p:cNvSpPr/>
            <p:nvPr/>
          </p:nvSpPr>
          <p:spPr>
            <a:xfrm>
              <a:off x="8195663" y="4888451"/>
              <a:ext cx="126981" cy="176746"/>
            </a:xfrm>
            <a:custGeom>
              <a:rect b="b" l="l" r="r" t="t"/>
              <a:pathLst>
                <a:path extrusionOk="0" fill="none" h="5228" w="3756">
                  <a:moveTo>
                    <a:pt x="0" y="0"/>
                  </a:moveTo>
                  <a:lnTo>
                    <a:pt x="18" y="5228"/>
                  </a:lnTo>
                  <a:lnTo>
                    <a:pt x="3756" y="11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51"/>
            <p:cNvSpPr/>
            <p:nvPr/>
          </p:nvSpPr>
          <p:spPr>
            <a:xfrm>
              <a:off x="8106986" y="5099240"/>
              <a:ext cx="136346" cy="175867"/>
            </a:xfrm>
            <a:custGeom>
              <a:rect b="b" l="l" r="r" t="t"/>
              <a:pathLst>
                <a:path extrusionOk="0" fill="none" h="5202" w="4033">
                  <a:moveTo>
                    <a:pt x="0" y="1"/>
                  </a:moveTo>
                  <a:lnTo>
                    <a:pt x="491" y="5202"/>
                  </a:lnTo>
                  <a:lnTo>
                    <a:pt x="4033" y="158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51"/>
            <p:cNvSpPr/>
            <p:nvPr/>
          </p:nvSpPr>
          <p:spPr>
            <a:xfrm>
              <a:off x="6599003" y="4884191"/>
              <a:ext cx="298486" cy="404202"/>
            </a:xfrm>
            <a:custGeom>
              <a:rect b="b" l="l" r="r" t="t"/>
              <a:pathLst>
                <a:path extrusionOk="0" h="11956" w="8829">
                  <a:moveTo>
                    <a:pt x="6557" y="0"/>
                  </a:moveTo>
                  <a:cubicBezTo>
                    <a:pt x="6085" y="0"/>
                    <a:pt x="5602" y="150"/>
                    <a:pt x="5174" y="483"/>
                  </a:cubicBezTo>
                  <a:cubicBezTo>
                    <a:pt x="2676" y="2428"/>
                    <a:pt x="0" y="6059"/>
                    <a:pt x="2373" y="11955"/>
                  </a:cubicBezTo>
                  <a:cubicBezTo>
                    <a:pt x="2373" y="11955"/>
                    <a:pt x="8654" y="9306"/>
                    <a:pt x="8796" y="2276"/>
                  </a:cubicBezTo>
                  <a:cubicBezTo>
                    <a:pt x="8828" y="927"/>
                    <a:pt x="7730" y="0"/>
                    <a:pt x="6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51"/>
            <p:cNvSpPr/>
            <p:nvPr/>
          </p:nvSpPr>
          <p:spPr>
            <a:xfrm>
              <a:off x="6679228" y="4997615"/>
              <a:ext cx="134824" cy="290778"/>
            </a:xfrm>
            <a:custGeom>
              <a:rect b="b" l="l" r="r" t="t"/>
              <a:pathLst>
                <a:path extrusionOk="0" h="8601" w="3988">
                  <a:moveTo>
                    <a:pt x="3988" y="1"/>
                  </a:moveTo>
                  <a:lnTo>
                    <a:pt x="0" y="8600"/>
                  </a:lnTo>
                  <a:cubicBezTo>
                    <a:pt x="0" y="8600"/>
                    <a:pt x="0" y="8600"/>
                    <a:pt x="1" y="8600"/>
                  </a:cubicBezTo>
                  <a:cubicBezTo>
                    <a:pt x="142" y="8600"/>
                    <a:pt x="3986" y="4"/>
                    <a:pt x="398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51"/>
            <p:cNvSpPr/>
            <p:nvPr/>
          </p:nvSpPr>
          <p:spPr>
            <a:xfrm>
              <a:off x="6679228" y="4997615"/>
              <a:ext cx="134824" cy="291387"/>
            </a:xfrm>
            <a:custGeom>
              <a:rect b="b" l="l" r="r" t="t"/>
              <a:pathLst>
                <a:path extrusionOk="0" fill="none" h="8619" w="3988">
                  <a:moveTo>
                    <a:pt x="3988" y="1"/>
                  </a:moveTo>
                  <a:cubicBezTo>
                    <a:pt x="3988" y="1"/>
                    <a:pt x="134" y="8618"/>
                    <a:pt x="0" y="86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51"/>
            <p:cNvSpPr/>
            <p:nvPr/>
          </p:nvSpPr>
          <p:spPr>
            <a:xfrm>
              <a:off x="6430574" y="4995688"/>
              <a:ext cx="239019" cy="293010"/>
            </a:xfrm>
            <a:custGeom>
              <a:rect b="b" l="l" r="r" t="t"/>
              <a:pathLst>
                <a:path extrusionOk="0" h="8667" w="7070">
                  <a:moveTo>
                    <a:pt x="1764" y="1"/>
                  </a:moveTo>
                  <a:cubicBezTo>
                    <a:pt x="853" y="1"/>
                    <a:pt x="1" y="753"/>
                    <a:pt x="40" y="1797"/>
                  </a:cubicBezTo>
                  <a:cubicBezTo>
                    <a:pt x="138" y="4224"/>
                    <a:pt x="1191" y="7507"/>
                    <a:pt x="5919" y="8666"/>
                  </a:cubicBezTo>
                  <a:cubicBezTo>
                    <a:pt x="5919" y="8666"/>
                    <a:pt x="7070" y="3581"/>
                    <a:pt x="2770" y="343"/>
                  </a:cubicBezTo>
                  <a:cubicBezTo>
                    <a:pt x="2456" y="107"/>
                    <a:pt x="2106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51"/>
            <p:cNvSpPr/>
            <p:nvPr/>
          </p:nvSpPr>
          <p:spPr>
            <a:xfrm>
              <a:off x="6510326" y="5074831"/>
              <a:ext cx="122485" cy="213866"/>
            </a:xfrm>
            <a:custGeom>
              <a:rect b="b" l="l" r="r" t="t"/>
              <a:pathLst>
                <a:path extrusionOk="0" h="6326" w="3623">
                  <a:moveTo>
                    <a:pt x="0" y="0"/>
                  </a:moveTo>
                  <a:lnTo>
                    <a:pt x="3560" y="6325"/>
                  </a:lnTo>
                  <a:cubicBezTo>
                    <a:pt x="3622" y="6245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51"/>
            <p:cNvSpPr/>
            <p:nvPr/>
          </p:nvSpPr>
          <p:spPr>
            <a:xfrm>
              <a:off x="6510326" y="5074831"/>
              <a:ext cx="122485" cy="213866"/>
            </a:xfrm>
            <a:custGeom>
              <a:rect b="b" l="l" r="r" t="t"/>
              <a:pathLst>
                <a:path extrusionOk="0" fill="none" h="6326" w="3623">
                  <a:moveTo>
                    <a:pt x="0" y="0"/>
                  </a:moveTo>
                  <a:cubicBezTo>
                    <a:pt x="0" y="0"/>
                    <a:pt x="3622" y="6245"/>
                    <a:pt x="3560" y="63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51"/>
            <p:cNvSpPr/>
            <p:nvPr/>
          </p:nvSpPr>
          <p:spPr>
            <a:xfrm>
              <a:off x="7837033" y="4851026"/>
              <a:ext cx="169240" cy="445211"/>
            </a:xfrm>
            <a:custGeom>
              <a:rect b="b" l="l" r="r" t="t"/>
              <a:pathLst>
                <a:path extrusionOk="0" fill="none" h="13169" w="5006">
                  <a:moveTo>
                    <a:pt x="1" y="1"/>
                  </a:moveTo>
                  <a:cubicBezTo>
                    <a:pt x="1" y="1"/>
                    <a:pt x="5006" y="5380"/>
                    <a:pt x="2410" y="13168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51"/>
            <p:cNvSpPr/>
            <p:nvPr/>
          </p:nvSpPr>
          <p:spPr>
            <a:xfrm>
              <a:off x="7749269" y="4730705"/>
              <a:ext cx="185231" cy="185197"/>
            </a:xfrm>
            <a:custGeom>
              <a:rect b="b" l="l" r="r" t="t"/>
              <a:pathLst>
                <a:path extrusionOk="0" h="5478" w="5479">
                  <a:moveTo>
                    <a:pt x="2740" y="0"/>
                  </a:moveTo>
                  <a:cubicBezTo>
                    <a:pt x="1232" y="0"/>
                    <a:pt x="1" y="1223"/>
                    <a:pt x="1" y="2739"/>
                  </a:cubicBezTo>
                  <a:cubicBezTo>
                    <a:pt x="1" y="4247"/>
                    <a:pt x="1232" y="5478"/>
                    <a:pt x="2740" y="5478"/>
                  </a:cubicBezTo>
                  <a:cubicBezTo>
                    <a:pt x="4256" y="5478"/>
                    <a:pt x="5478" y="4247"/>
                    <a:pt x="5478" y="2739"/>
                  </a:cubicBezTo>
                  <a:cubicBezTo>
                    <a:pt x="5478" y="1223"/>
                    <a:pt x="4256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51"/>
            <p:cNvSpPr/>
            <p:nvPr/>
          </p:nvSpPr>
          <p:spPr>
            <a:xfrm>
              <a:off x="7818946" y="4768400"/>
              <a:ext cx="30190" cy="22955"/>
            </a:xfrm>
            <a:custGeom>
              <a:rect b="b" l="l" r="r" t="t"/>
              <a:pathLst>
                <a:path extrusionOk="0" h="679" w="893">
                  <a:moveTo>
                    <a:pt x="447" y="1"/>
                  </a:moveTo>
                  <a:cubicBezTo>
                    <a:pt x="197" y="1"/>
                    <a:pt x="1" y="152"/>
                    <a:pt x="1" y="340"/>
                  </a:cubicBezTo>
                  <a:cubicBezTo>
                    <a:pt x="1" y="527"/>
                    <a:pt x="197" y="679"/>
                    <a:pt x="447" y="679"/>
                  </a:cubicBezTo>
                  <a:cubicBezTo>
                    <a:pt x="688" y="679"/>
                    <a:pt x="893" y="527"/>
                    <a:pt x="893" y="340"/>
                  </a:cubicBezTo>
                  <a:cubicBezTo>
                    <a:pt x="893" y="152"/>
                    <a:pt x="688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51"/>
            <p:cNvSpPr/>
            <p:nvPr/>
          </p:nvSpPr>
          <p:spPr>
            <a:xfrm>
              <a:off x="7705860" y="4973172"/>
              <a:ext cx="233475" cy="123093"/>
            </a:xfrm>
            <a:custGeom>
              <a:rect b="b" l="l" r="r" t="t"/>
              <a:pathLst>
                <a:path extrusionOk="0" fill="none" h="3641" w="6906">
                  <a:moveTo>
                    <a:pt x="0" y="1"/>
                  </a:moveTo>
                  <a:cubicBezTo>
                    <a:pt x="0" y="1"/>
                    <a:pt x="2168" y="3641"/>
                    <a:pt x="6905" y="3453"/>
                  </a:cubicBez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224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51"/>
            <p:cNvSpPr/>
            <p:nvPr/>
          </p:nvSpPr>
          <p:spPr>
            <a:xfrm>
              <a:off x="7629861" y="4917998"/>
              <a:ext cx="119171" cy="107068"/>
            </a:xfrm>
            <a:custGeom>
              <a:rect b="b" l="l" r="r" t="t"/>
              <a:pathLst>
                <a:path extrusionOk="0" h="3167" w="3525">
                  <a:moveTo>
                    <a:pt x="1765" y="1"/>
                  </a:moveTo>
                  <a:cubicBezTo>
                    <a:pt x="1079" y="1"/>
                    <a:pt x="447" y="450"/>
                    <a:pt x="241" y="1142"/>
                  </a:cubicBezTo>
                  <a:cubicBezTo>
                    <a:pt x="0" y="1981"/>
                    <a:pt x="482" y="2855"/>
                    <a:pt x="1321" y="3105"/>
                  </a:cubicBezTo>
                  <a:cubicBezTo>
                    <a:pt x="1467" y="3147"/>
                    <a:pt x="1614" y="3167"/>
                    <a:pt x="1759" y="3167"/>
                  </a:cubicBezTo>
                  <a:cubicBezTo>
                    <a:pt x="2445" y="3167"/>
                    <a:pt x="3077" y="2718"/>
                    <a:pt x="3283" y="2025"/>
                  </a:cubicBezTo>
                  <a:cubicBezTo>
                    <a:pt x="3524" y="1187"/>
                    <a:pt x="3042" y="313"/>
                    <a:pt x="2204" y="63"/>
                  </a:cubicBezTo>
                  <a:cubicBezTo>
                    <a:pt x="2058" y="21"/>
                    <a:pt x="1910" y="1"/>
                    <a:pt x="1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51"/>
            <p:cNvSpPr/>
            <p:nvPr/>
          </p:nvSpPr>
          <p:spPr>
            <a:xfrm>
              <a:off x="7658800" y="4951502"/>
              <a:ext cx="15720" cy="17174"/>
            </a:xfrm>
            <a:custGeom>
              <a:rect b="b" l="l" r="r" t="t"/>
              <a:pathLst>
                <a:path extrusionOk="0" h="508" w="465">
                  <a:moveTo>
                    <a:pt x="258" y="1"/>
                  </a:moveTo>
                  <a:cubicBezTo>
                    <a:pt x="170" y="1"/>
                    <a:pt x="76" y="82"/>
                    <a:pt x="45" y="196"/>
                  </a:cubicBezTo>
                  <a:cubicBezTo>
                    <a:pt x="1" y="339"/>
                    <a:pt x="54" y="472"/>
                    <a:pt x="161" y="499"/>
                  </a:cubicBezTo>
                  <a:cubicBezTo>
                    <a:pt x="177" y="505"/>
                    <a:pt x="194" y="507"/>
                    <a:pt x="210" y="507"/>
                  </a:cubicBezTo>
                  <a:cubicBezTo>
                    <a:pt x="301" y="507"/>
                    <a:pt x="390" y="426"/>
                    <a:pt x="420" y="312"/>
                  </a:cubicBezTo>
                  <a:cubicBezTo>
                    <a:pt x="465" y="169"/>
                    <a:pt x="411" y="35"/>
                    <a:pt x="304" y="9"/>
                  </a:cubicBezTo>
                  <a:cubicBezTo>
                    <a:pt x="289" y="3"/>
                    <a:pt x="274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51"/>
            <p:cNvSpPr/>
            <p:nvPr/>
          </p:nvSpPr>
          <p:spPr>
            <a:xfrm>
              <a:off x="8245428" y="4534554"/>
              <a:ext cx="1846025" cy="622633"/>
            </a:xfrm>
            <a:custGeom>
              <a:rect b="b" l="l" r="r" t="t"/>
              <a:pathLst>
                <a:path extrusionOk="0" h="18417" w="54604">
                  <a:moveTo>
                    <a:pt x="44950" y="0"/>
                  </a:moveTo>
                  <a:cubicBezTo>
                    <a:pt x="43202" y="0"/>
                    <a:pt x="41407" y="508"/>
                    <a:pt x="39761" y="1636"/>
                  </a:cubicBezTo>
                  <a:lnTo>
                    <a:pt x="36175" y="4099"/>
                  </a:lnTo>
                  <a:cubicBezTo>
                    <a:pt x="34258" y="2756"/>
                    <a:pt x="32063" y="2112"/>
                    <a:pt x="29890" y="2112"/>
                  </a:cubicBezTo>
                  <a:cubicBezTo>
                    <a:pt x="26389" y="2112"/>
                    <a:pt x="22947" y="3784"/>
                    <a:pt x="20822" y="6900"/>
                  </a:cubicBezTo>
                  <a:lnTo>
                    <a:pt x="18377" y="10486"/>
                  </a:lnTo>
                  <a:lnTo>
                    <a:pt x="16977" y="9746"/>
                  </a:lnTo>
                  <a:cubicBezTo>
                    <a:pt x="15352" y="8891"/>
                    <a:pt x="13609" y="8486"/>
                    <a:pt x="11891" y="8486"/>
                  </a:cubicBezTo>
                  <a:cubicBezTo>
                    <a:pt x="7977" y="8486"/>
                    <a:pt x="4190" y="10589"/>
                    <a:pt x="2213" y="14277"/>
                  </a:cubicBezTo>
                  <a:lnTo>
                    <a:pt x="0" y="18417"/>
                  </a:lnTo>
                  <a:lnTo>
                    <a:pt x="53544" y="18417"/>
                  </a:lnTo>
                  <a:lnTo>
                    <a:pt x="54187" y="9915"/>
                  </a:lnTo>
                  <a:cubicBezTo>
                    <a:pt x="54603" y="4197"/>
                    <a:pt x="49973" y="0"/>
                    <a:pt x="44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51"/>
            <p:cNvSpPr/>
            <p:nvPr/>
          </p:nvSpPr>
          <p:spPr>
            <a:xfrm>
              <a:off x="9217461" y="4811234"/>
              <a:ext cx="108319" cy="554984"/>
            </a:xfrm>
            <a:custGeom>
              <a:rect b="b" l="l" r="r" t="t"/>
              <a:pathLst>
                <a:path extrusionOk="0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51"/>
            <p:cNvSpPr/>
            <p:nvPr/>
          </p:nvSpPr>
          <p:spPr>
            <a:xfrm>
              <a:off x="9217461" y="4811234"/>
              <a:ext cx="108319" cy="554984"/>
            </a:xfrm>
            <a:custGeom>
              <a:rect b="b" l="l" r="r" t="t"/>
              <a:pathLst>
                <a:path extrusionOk="0" fill="none" h="16416" w="3204">
                  <a:moveTo>
                    <a:pt x="1" y="0"/>
                  </a:moveTo>
                  <a:lnTo>
                    <a:pt x="3203" y="1641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51"/>
            <p:cNvSpPr/>
            <p:nvPr/>
          </p:nvSpPr>
          <p:spPr>
            <a:xfrm>
              <a:off x="8584111" y="4993389"/>
              <a:ext cx="147502" cy="368603"/>
            </a:xfrm>
            <a:custGeom>
              <a:rect b="b" l="l" r="r" t="t"/>
              <a:pathLst>
                <a:path extrusionOk="0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51"/>
            <p:cNvSpPr/>
            <p:nvPr/>
          </p:nvSpPr>
          <p:spPr>
            <a:xfrm>
              <a:off x="8584111" y="4993389"/>
              <a:ext cx="147502" cy="368603"/>
            </a:xfrm>
            <a:custGeom>
              <a:rect b="b" l="l" r="r" t="t"/>
              <a:pathLst>
                <a:path extrusionOk="0" fill="none" h="10903" w="4363">
                  <a:moveTo>
                    <a:pt x="0" y="1"/>
                  </a:moveTo>
                  <a:lnTo>
                    <a:pt x="4363" y="1090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51"/>
            <p:cNvSpPr/>
            <p:nvPr/>
          </p:nvSpPr>
          <p:spPr>
            <a:xfrm>
              <a:off x="9124288" y="4887538"/>
              <a:ext cx="259709" cy="177084"/>
            </a:xfrm>
            <a:custGeom>
              <a:rect b="b" l="l" r="r" t="t"/>
              <a:pathLst>
                <a:path extrusionOk="0" fill="none" h="5238" w="7682">
                  <a:moveTo>
                    <a:pt x="0" y="2400"/>
                  </a:moveTo>
                  <a:lnTo>
                    <a:pt x="4193" y="5237"/>
                  </a:lnTo>
                  <a:lnTo>
                    <a:pt x="768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51"/>
            <p:cNvSpPr/>
            <p:nvPr/>
          </p:nvSpPr>
          <p:spPr>
            <a:xfrm>
              <a:off x="8640198" y="5016006"/>
              <a:ext cx="62781" cy="108319"/>
            </a:xfrm>
            <a:custGeom>
              <a:rect b="b" l="l" r="r" t="t"/>
              <a:pathLst>
                <a:path extrusionOk="0" fill="none" h="3204" w="1857">
                  <a:moveTo>
                    <a:pt x="1856" y="1"/>
                  </a:moveTo>
                  <a:lnTo>
                    <a:pt x="1" y="32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51"/>
            <p:cNvSpPr/>
            <p:nvPr/>
          </p:nvSpPr>
          <p:spPr>
            <a:xfrm>
              <a:off x="-528362" y="4734593"/>
              <a:ext cx="1253143" cy="422594"/>
            </a:xfrm>
            <a:custGeom>
              <a:rect b="b" l="l" r="r" t="t"/>
              <a:pathLst>
                <a:path extrusionOk="0" h="12500" w="37067">
                  <a:moveTo>
                    <a:pt x="6555" y="0"/>
                  </a:moveTo>
                  <a:cubicBezTo>
                    <a:pt x="3146" y="0"/>
                    <a:pt x="1" y="2848"/>
                    <a:pt x="285" y="6728"/>
                  </a:cubicBezTo>
                  <a:lnTo>
                    <a:pt x="723" y="12500"/>
                  </a:lnTo>
                  <a:lnTo>
                    <a:pt x="37067" y="12500"/>
                  </a:lnTo>
                  <a:lnTo>
                    <a:pt x="35559" y="9690"/>
                  </a:lnTo>
                  <a:cubicBezTo>
                    <a:pt x="34221" y="7188"/>
                    <a:pt x="31654" y="5760"/>
                    <a:pt x="29000" y="5760"/>
                  </a:cubicBezTo>
                  <a:cubicBezTo>
                    <a:pt x="27831" y="5760"/>
                    <a:pt x="26646" y="6037"/>
                    <a:pt x="25541" y="6621"/>
                  </a:cubicBezTo>
                  <a:lnTo>
                    <a:pt x="24595" y="7111"/>
                  </a:lnTo>
                  <a:lnTo>
                    <a:pt x="22927" y="4676"/>
                  </a:lnTo>
                  <a:cubicBezTo>
                    <a:pt x="21486" y="2565"/>
                    <a:pt x="19154" y="1433"/>
                    <a:pt x="16781" y="1433"/>
                  </a:cubicBezTo>
                  <a:cubicBezTo>
                    <a:pt x="15304" y="1433"/>
                    <a:pt x="13811" y="1871"/>
                    <a:pt x="12507" y="2785"/>
                  </a:cubicBezTo>
                  <a:lnTo>
                    <a:pt x="10072" y="1108"/>
                  </a:lnTo>
                  <a:cubicBezTo>
                    <a:pt x="8956" y="344"/>
                    <a:pt x="7740" y="0"/>
                    <a:pt x="6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51"/>
            <p:cNvSpPr/>
            <p:nvPr/>
          </p:nvSpPr>
          <p:spPr>
            <a:xfrm>
              <a:off x="-8741" y="4922224"/>
              <a:ext cx="73633" cy="377021"/>
            </a:xfrm>
            <a:custGeom>
              <a:rect b="b" l="l" r="r" t="t"/>
              <a:pathLst>
                <a:path extrusionOk="0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51"/>
            <p:cNvSpPr/>
            <p:nvPr/>
          </p:nvSpPr>
          <p:spPr>
            <a:xfrm>
              <a:off x="-8741" y="4922224"/>
              <a:ext cx="73633" cy="377021"/>
            </a:xfrm>
            <a:custGeom>
              <a:rect b="b" l="l" r="r" t="t"/>
              <a:pathLst>
                <a:path extrusionOk="0" fill="none" h="11152" w="2178">
                  <a:moveTo>
                    <a:pt x="2178" y="0"/>
                  </a:moveTo>
                  <a:lnTo>
                    <a:pt x="1" y="1115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51"/>
            <p:cNvSpPr/>
            <p:nvPr/>
          </p:nvSpPr>
          <p:spPr>
            <a:xfrm>
              <a:off x="394515" y="5045858"/>
              <a:ext cx="100172" cy="250378"/>
            </a:xfrm>
            <a:custGeom>
              <a:rect b="b" l="l" r="r" t="t"/>
              <a:pathLst>
                <a:path extrusionOk="0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51"/>
            <p:cNvSpPr/>
            <p:nvPr/>
          </p:nvSpPr>
          <p:spPr>
            <a:xfrm>
              <a:off x="394515" y="5045858"/>
              <a:ext cx="100172" cy="250378"/>
            </a:xfrm>
            <a:custGeom>
              <a:rect b="b" l="l" r="r" t="t"/>
              <a:pathLst>
                <a:path extrusionOk="0" fill="none" h="7406" w="2963">
                  <a:moveTo>
                    <a:pt x="2962" y="1"/>
                  </a:moveTo>
                  <a:lnTo>
                    <a:pt x="0" y="740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51"/>
            <p:cNvSpPr/>
            <p:nvPr/>
          </p:nvSpPr>
          <p:spPr>
            <a:xfrm>
              <a:off x="-48228" y="4974085"/>
              <a:ext cx="176475" cy="120389"/>
            </a:xfrm>
            <a:custGeom>
              <a:rect b="b" l="l" r="r" t="t"/>
              <a:pathLst>
                <a:path extrusionOk="0" fill="none" h="3561" w="5220">
                  <a:moveTo>
                    <a:pt x="5219" y="1633"/>
                  </a:moveTo>
                  <a:lnTo>
                    <a:pt x="2373" y="3560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51"/>
            <p:cNvSpPr/>
            <p:nvPr/>
          </p:nvSpPr>
          <p:spPr>
            <a:xfrm>
              <a:off x="414123" y="5061241"/>
              <a:ext cx="42564" cy="73633"/>
            </a:xfrm>
            <a:custGeom>
              <a:rect b="b" l="l" r="r" t="t"/>
              <a:pathLst>
                <a:path extrusionOk="0" fill="none" h="2178" w="1259">
                  <a:moveTo>
                    <a:pt x="0" y="1"/>
                  </a:moveTo>
                  <a:lnTo>
                    <a:pt x="1258" y="2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51"/>
            <p:cNvSpPr/>
            <p:nvPr/>
          </p:nvSpPr>
          <p:spPr>
            <a:xfrm>
              <a:off x="8413076" y="2820725"/>
              <a:ext cx="369794" cy="215963"/>
            </a:xfrm>
            <a:custGeom>
              <a:rect b="b" l="l" r="r" t="t"/>
              <a:pathLst>
                <a:path extrusionOk="0" fill="none" h="11518" w="13356">
                  <a:moveTo>
                    <a:pt x="0" y="11517"/>
                  </a:moveTo>
                  <a:lnTo>
                    <a:pt x="2507" y="11517"/>
                  </a:lnTo>
                  <a:cubicBezTo>
                    <a:pt x="3382" y="11517"/>
                    <a:pt x="4193" y="11053"/>
                    <a:pt x="4630" y="10295"/>
                  </a:cubicBezTo>
                  <a:lnTo>
                    <a:pt x="6977" y="6227"/>
                  </a:lnTo>
                  <a:cubicBezTo>
                    <a:pt x="7405" y="5469"/>
                    <a:pt x="8217" y="5005"/>
                    <a:pt x="9091" y="5005"/>
                  </a:cubicBezTo>
                  <a:cubicBezTo>
                    <a:pt x="9974" y="5005"/>
                    <a:pt x="10786" y="4532"/>
                    <a:pt x="11223" y="3765"/>
                  </a:cubicBezTo>
                  <a:lnTo>
                    <a:pt x="13355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28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ncois One"/>
              <a:buNone/>
              <a:defRPr b="1" i="0" sz="3500" u="none" cap="none" strike="noStrik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ncois One"/>
              <a:buNone/>
              <a:defRPr b="1" i="0" sz="3500" u="none" cap="none" strike="noStrik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ncois One"/>
              <a:buNone/>
              <a:defRPr b="1" i="0" sz="3500" u="none" cap="none" strike="noStrik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ncois One"/>
              <a:buNone/>
              <a:defRPr b="1" i="0" sz="3500" u="none" cap="none" strike="noStrik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ncois One"/>
              <a:buNone/>
              <a:defRPr b="1" i="0" sz="3500" u="none" cap="none" strike="noStrik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ncois One"/>
              <a:buNone/>
              <a:defRPr b="1" i="0" sz="3500" u="none" cap="none" strike="noStrik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ncois One"/>
              <a:buNone/>
              <a:defRPr b="1" i="0" sz="3500" u="none" cap="none" strike="noStrik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ncois One"/>
              <a:buNone/>
              <a:defRPr b="1" i="0" sz="3500" u="none" cap="none" strike="noStrik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ncois One"/>
              <a:buNone/>
              <a:defRPr b="1" i="0" sz="3500" u="none" cap="none" strike="noStrik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643" name="Google Shape;643;p17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●"/>
              <a:defRPr b="1" i="0" sz="14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○"/>
              <a:defRPr b="1" i="0" sz="14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■"/>
              <a:defRPr b="1" i="0" sz="14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●"/>
              <a:defRPr b="1" i="0" sz="14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○"/>
              <a:defRPr b="1" i="0" sz="14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■"/>
              <a:defRPr b="1" i="0" sz="14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●"/>
              <a:defRPr b="1" i="0" sz="14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○"/>
              <a:defRPr b="1" i="0" sz="14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■"/>
              <a:defRPr b="1" i="0" sz="14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Google Shape;5180;p52"/>
          <p:cNvSpPr txBox="1"/>
          <p:nvPr>
            <p:ph idx="1" type="subTitle"/>
          </p:nvPr>
        </p:nvSpPr>
        <p:spPr>
          <a:xfrm>
            <a:off x="2041000" y="3160750"/>
            <a:ext cx="6039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chemeClr val="dk2"/>
                </a:solidFill>
                <a:latin typeface="Balsamiq Sans"/>
                <a:ea typeface="Balsamiq Sans"/>
                <a:cs typeface="Balsamiq Sans"/>
                <a:sym typeface="Balsamiq Sans"/>
              </a:rPr>
              <a:t>Higor Lachini</a:t>
            </a:r>
            <a:endParaRPr>
              <a:solidFill>
                <a:schemeClr val="dk2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chemeClr val="dk2"/>
                </a:solidFill>
                <a:latin typeface="Balsamiq Sans"/>
                <a:ea typeface="Balsamiq Sans"/>
                <a:cs typeface="Balsamiq Sans"/>
                <a:sym typeface="Balsamiq Sans"/>
              </a:rPr>
              <a:t>Matheus Morata</a:t>
            </a:r>
            <a:endParaRPr>
              <a:solidFill>
                <a:schemeClr val="dk2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>
                <a:solidFill>
                  <a:schemeClr val="dk2"/>
                </a:solidFill>
                <a:latin typeface="Balsamiq Sans"/>
                <a:ea typeface="Balsamiq Sans"/>
                <a:cs typeface="Balsamiq Sans"/>
                <a:sym typeface="Balsamiq Sans"/>
              </a:rPr>
              <a:t>Samuel Castanheira</a:t>
            </a:r>
            <a:endParaRPr>
              <a:solidFill>
                <a:schemeClr val="dk2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5181" name="Google Shape;5181;p52"/>
          <p:cNvSpPr txBox="1"/>
          <p:nvPr>
            <p:ph type="ctrTitle"/>
          </p:nvPr>
        </p:nvSpPr>
        <p:spPr>
          <a:xfrm>
            <a:off x="1552500" y="1096500"/>
            <a:ext cx="60390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>
                <a:solidFill>
                  <a:schemeClr val="dk2"/>
                </a:solidFill>
              </a:rPr>
              <a:t>Ilha Geladeira</a:t>
            </a:r>
            <a:endParaRPr b="0">
              <a:solidFill>
                <a:schemeClr val="accent4"/>
              </a:solidFill>
            </a:endParaRPr>
          </a:p>
        </p:txBody>
      </p:sp>
      <p:grpSp>
        <p:nvGrpSpPr>
          <p:cNvPr id="5182" name="Google Shape;5182;p52"/>
          <p:cNvGrpSpPr/>
          <p:nvPr/>
        </p:nvGrpSpPr>
        <p:grpSpPr>
          <a:xfrm rot="-1100629">
            <a:off x="3592531" y="1082294"/>
            <a:ext cx="418026" cy="434703"/>
            <a:chOff x="-458520" y="3292720"/>
            <a:chExt cx="600733" cy="624699"/>
          </a:xfrm>
        </p:grpSpPr>
        <p:sp>
          <p:nvSpPr>
            <p:cNvPr id="5183" name="Google Shape;5183;p52"/>
            <p:cNvSpPr/>
            <p:nvPr/>
          </p:nvSpPr>
          <p:spPr>
            <a:xfrm>
              <a:off x="-458520" y="3472287"/>
              <a:ext cx="600733" cy="445132"/>
            </a:xfrm>
            <a:custGeom>
              <a:rect b="b" l="l" r="r" t="t"/>
              <a:pathLst>
                <a:path extrusionOk="0" h="12816" w="17296">
                  <a:moveTo>
                    <a:pt x="8944" y="0"/>
                  </a:moveTo>
                  <a:cubicBezTo>
                    <a:pt x="8032" y="0"/>
                    <a:pt x="7118" y="433"/>
                    <a:pt x="6557" y="1307"/>
                  </a:cubicBezTo>
                  <a:lnTo>
                    <a:pt x="2569" y="7578"/>
                  </a:lnTo>
                  <a:lnTo>
                    <a:pt x="1954" y="8542"/>
                  </a:lnTo>
                  <a:lnTo>
                    <a:pt x="1213" y="9702"/>
                  </a:lnTo>
                  <a:lnTo>
                    <a:pt x="607" y="10665"/>
                  </a:lnTo>
                  <a:lnTo>
                    <a:pt x="517" y="10808"/>
                  </a:lnTo>
                  <a:cubicBezTo>
                    <a:pt x="0" y="11620"/>
                    <a:pt x="580" y="12690"/>
                    <a:pt x="1552" y="12708"/>
                  </a:cubicBezTo>
                  <a:lnTo>
                    <a:pt x="15746" y="12815"/>
                  </a:lnTo>
                  <a:cubicBezTo>
                    <a:pt x="15750" y="12815"/>
                    <a:pt x="15754" y="12815"/>
                    <a:pt x="15758" y="12815"/>
                  </a:cubicBezTo>
                  <a:cubicBezTo>
                    <a:pt x="16696" y="12815"/>
                    <a:pt x="17296" y="11794"/>
                    <a:pt x="16825" y="10968"/>
                  </a:cubicBezTo>
                  <a:lnTo>
                    <a:pt x="16656" y="10665"/>
                  </a:lnTo>
                  <a:lnTo>
                    <a:pt x="16111" y="9702"/>
                  </a:lnTo>
                  <a:lnTo>
                    <a:pt x="15442" y="8542"/>
                  </a:lnTo>
                  <a:lnTo>
                    <a:pt x="14898" y="7578"/>
                  </a:lnTo>
                  <a:lnTo>
                    <a:pt x="11401" y="1432"/>
                  </a:lnTo>
                  <a:cubicBezTo>
                    <a:pt x="10861" y="480"/>
                    <a:pt x="9904" y="0"/>
                    <a:pt x="8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52"/>
            <p:cNvSpPr/>
            <p:nvPr/>
          </p:nvSpPr>
          <p:spPr>
            <a:xfrm>
              <a:off x="-238246" y="3292720"/>
              <a:ext cx="179775" cy="179741"/>
            </a:xfrm>
            <a:custGeom>
              <a:rect b="b" l="l" r="r" t="t"/>
              <a:pathLst>
                <a:path extrusionOk="0" h="5175" w="5176">
                  <a:moveTo>
                    <a:pt x="2588" y="0"/>
                  </a:moveTo>
                  <a:cubicBezTo>
                    <a:pt x="1161" y="0"/>
                    <a:pt x="1" y="1160"/>
                    <a:pt x="1" y="2587"/>
                  </a:cubicBezTo>
                  <a:cubicBezTo>
                    <a:pt x="1" y="4015"/>
                    <a:pt x="1161" y="5174"/>
                    <a:pt x="2588" y="5174"/>
                  </a:cubicBezTo>
                  <a:cubicBezTo>
                    <a:pt x="4015" y="5174"/>
                    <a:pt x="5175" y="4015"/>
                    <a:pt x="5175" y="2587"/>
                  </a:cubicBezTo>
                  <a:cubicBezTo>
                    <a:pt x="5175" y="1160"/>
                    <a:pt x="4015" y="0"/>
                    <a:pt x="25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52"/>
            <p:cNvSpPr/>
            <p:nvPr/>
          </p:nvSpPr>
          <p:spPr>
            <a:xfrm>
              <a:off x="-437472" y="3809227"/>
              <a:ext cx="557457" cy="33517"/>
            </a:xfrm>
            <a:custGeom>
              <a:rect b="b" l="l" r="r" t="t"/>
              <a:pathLst>
                <a:path extrusionOk="0" h="965" w="16050">
                  <a:moveTo>
                    <a:pt x="607" y="1"/>
                  </a:moveTo>
                  <a:lnTo>
                    <a:pt x="1" y="964"/>
                  </a:lnTo>
                  <a:lnTo>
                    <a:pt x="16050" y="964"/>
                  </a:lnTo>
                  <a:lnTo>
                    <a:pt x="155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52"/>
            <p:cNvSpPr/>
            <p:nvPr/>
          </p:nvSpPr>
          <p:spPr>
            <a:xfrm>
              <a:off x="-390687" y="3735490"/>
              <a:ext cx="468541" cy="33482"/>
            </a:xfrm>
            <a:custGeom>
              <a:rect b="b" l="l" r="r" t="t"/>
              <a:pathLst>
                <a:path extrusionOk="0" h="964" w="13490">
                  <a:moveTo>
                    <a:pt x="616" y="0"/>
                  </a:moveTo>
                  <a:lnTo>
                    <a:pt x="1" y="964"/>
                  </a:lnTo>
                  <a:lnTo>
                    <a:pt x="13489" y="96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87" name="Google Shape;5187;p52" title="pinguim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800" y="2456800"/>
            <a:ext cx="2306650" cy="24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9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p61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Movimentação - funções</a:t>
            </a:r>
            <a:endParaRPr/>
          </a:p>
        </p:txBody>
      </p:sp>
      <p:pic>
        <p:nvPicPr>
          <p:cNvPr id="5241" name="Google Shape;52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600" y="1335972"/>
            <a:ext cx="36195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5" name="Shape 5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6" name="Google Shape;5246;p62"/>
          <p:cNvSpPr txBox="1"/>
          <p:nvPr>
            <p:ph type="ctrTitle"/>
          </p:nvPr>
        </p:nvSpPr>
        <p:spPr>
          <a:xfrm>
            <a:off x="713250" y="420997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Movimentação - funções</a:t>
            </a:r>
            <a:endParaRPr/>
          </a:p>
        </p:txBody>
      </p:sp>
      <p:pic>
        <p:nvPicPr>
          <p:cNvPr id="5247" name="Google Shape;52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375" y="1124675"/>
            <a:ext cx="4395500" cy="40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1" name="Shape 5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Google Shape;5252;p63"/>
          <p:cNvSpPr txBox="1"/>
          <p:nvPr>
            <p:ph type="ctrTitle"/>
          </p:nvPr>
        </p:nvSpPr>
        <p:spPr>
          <a:xfrm>
            <a:off x="713250" y="328372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Movimentação - funções</a:t>
            </a:r>
            <a:endParaRPr/>
          </a:p>
        </p:txBody>
      </p:sp>
      <p:pic>
        <p:nvPicPr>
          <p:cNvPr id="5253" name="Google Shape;52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600" y="1005475"/>
            <a:ext cx="5204800" cy="41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7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p64"/>
          <p:cNvSpPr txBox="1"/>
          <p:nvPr>
            <p:ph type="ctrTitle"/>
          </p:nvPr>
        </p:nvSpPr>
        <p:spPr>
          <a:xfrm>
            <a:off x="713250" y="285622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Movimentação - funções</a:t>
            </a:r>
            <a:endParaRPr/>
          </a:p>
        </p:txBody>
      </p:sp>
      <p:pic>
        <p:nvPicPr>
          <p:cNvPr id="5259" name="Google Shape;52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900" y="962250"/>
            <a:ext cx="4478201" cy="408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3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p65"/>
          <p:cNvSpPr txBox="1"/>
          <p:nvPr>
            <p:ph type="ctrTitle"/>
          </p:nvPr>
        </p:nvSpPr>
        <p:spPr>
          <a:xfrm>
            <a:off x="713250" y="285622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Movimentação - constantes</a:t>
            </a:r>
            <a:endParaRPr/>
          </a:p>
        </p:txBody>
      </p:sp>
      <p:pic>
        <p:nvPicPr>
          <p:cNvPr id="5265" name="Google Shape;52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25" y="1263487"/>
            <a:ext cx="3958125" cy="26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6" name="Google Shape;52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63472"/>
            <a:ext cx="40862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0" name="Shape 5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1" name="Google Shape;5271;p66"/>
          <p:cNvSpPr txBox="1"/>
          <p:nvPr>
            <p:ph type="ctrTitle"/>
          </p:nvPr>
        </p:nvSpPr>
        <p:spPr>
          <a:xfrm>
            <a:off x="713250" y="285622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Cores - constantes</a:t>
            </a:r>
            <a:endParaRPr/>
          </a:p>
        </p:txBody>
      </p:sp>
      <p:pic>
        <p:nvPicPr>
          <p:cNvPr id="5272" name="Google Shape;52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688" y="905722"/>
            <a:ext cx="4320623" cy="3932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6" name="Shape 5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7" name="Google Shape;5277;p67"/>
          <p:cNvSpPr txBox="1"/>
          <p:nvPr>
            <p:ph type="ctrTitle"/>
          </p:nvPr>
        </p:nvSpPr>
        <p:spPr>
          <a:xfrm>
            <a:off x="713250" y="285622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Cores - constantes</a:t>
            </a:r>
            <a:endParaRPr/>
          </a:p>
        </p:txBody>
      </p:sp>
      <p:pic>
        <p:nvPicPr>
          <p:cNvPr id="5278" name="Google Shape;52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986897"/>
            <a:ext cx="4217862" cy="393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9" name="Google Shape;527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100" y="2571738"/>
            <a:ext cx="342900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3" name="Shape 5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4" name="Google Shape;5284;p68"/>
          <p:cNvSpPr txBox="1"/>
          <p:nvPr>
            <p:ph type="ctrTitle"/>
          </p:nvPr>
        </p:nvSpPr>
        <p:spPr>
          <a:xfrm>
            <a:off x="713250" y="285622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Cores - lógica</a:t>
            </a:r>
            <a:endParaRPr/>
          </a:p>
        </p:txBody>
      </p:sp>
      <p:pic>
        <p:nvPicPr>
          <p:cNvPr id="5285" name="Google Shape;52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50" y="1592422"/>
            <a:ext cx="8839200" cy="1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9" name="Shape 5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0" name="Google Shape;5290;p69"/>
          <p:cNvSpPr txBox="1"/>
          <p:nvPr>
            <p:ph type="ctrTitle"/>
          </p:nvPr>
        </p:nvSpPr>
        <p:spPr>
          <a:xfrm>
            <a:off x="713250" y="285622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Pega Puffle - texturas</a:t>
            </a:r>
            <a:endParaRPr/>
          </a:p>
        </p:txBody>
      </p:sp>
      <p:pic>
        <p:nvPicPr>
          <p:cNvPr id="5291" name="Google Shape;5291;p69" title="fund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1655250"/>
            <a:ext cx="3573051" cy="258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2" name="Google Shape;5292;p69" title="puffle_marr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500" y="2073573"/>
            <a:ext cx="1786100" cy="16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3" name="Google Shape;5293;p69" title="arvor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25" y="1368775"/>
            <a:ext cx="4854574" cy="30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7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8" name="Google Shape;5298;p70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Bean Counters</a:t>
            </a:r>
            <a:endParaRPr/>
          </a:p>
        </p:txBody>
      </p:sp>
      <p:pic>
        <p:nvPicPr>
          <p:cNvPr id="5299" name="Google Shape;5299;p70" title="bean_counters - Trim 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150" y="1255350"/>
            <a:ext cx="6659700" cy="36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p53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Personalização do pinguim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5193" name="Google Shape;5193;p53" title="personaliza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514372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3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p71"/>
          <p:cNvSpPr txBox="1"/>
          <p:nvPr>
            <p:ph idx="4294967295" type="title"/>
          </p:nvPr>
        </p:nvSpPr>
        <p:spPr>
          <a:xfrm>
            <a:off x="311700" y="445025"/>
            <a:ext cx="85206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solidFill>
                  <a:srgbClr val="00224F"/>
                </a:solidFill>
                <a:latin typeface="Francois One"/>
                <a:ea typeface="Francois One"/>
                <a:cs typeface="Francois One"/>
                <a:sym typeface="Francois One"/>
              </a:rPr>
              <a:t>Implementação</a:t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5" name="Google Shape;530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50" y="1273625"/>
            <a:ext cx="3400425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6" name="Google Shape;530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825" y="1864925"/>
            <a:ext cx="2573875" cy="20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72"/>
          <p:cNvSpPr txBox="1"/>
          <p:nvPr>
            <p:ph idx="4294967295" type="title"/>
          </p:nvPr>
        </p:nvSpPr>
        <p:spPr>
          <a:xfrm>
            <a:off x="311700" y="445025"/>
            <a:ext cx="85206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solidFill>
                  <a:srgbClr val="00224F"/>
                </a:solidFill>
                <a:latin typeface="Francois One"/>
                <a:ea typeface="Francois One"/>
                <a:cs typeface="Francois One"/>
                <a:sym typeface="Francois One"/>
              </a:rPr>
              <a:t>Implementação</a:t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2" name="Google Shape;53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750" y="1210825"/>
            <a:ext cx="3303669" cy="37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3" name="Google Shape;531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44" y="1950375"/>
            <a:ext cx="30956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p73"/>
          <p:cNvSpPr txBox="1"/>
          <p:nvPr>
            <p:ph idx="4294967295" type="title"/>
          </p:nvPr>
        </p:nvSpPr>
        <p:spPr>
          <a:xfrm>
            <a:off x="311700" y="445025"/>
            <a:ext cx="85206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solidFill>
                  <a:srgbClr val="00224F"/>
                </a:solidFill>
                <a:latin typeface="Francois One"/>
                <a:ea typeface="Francois One"/>
                <a:cs typeface="Francois One"/>
                <a:sym typeface="Francois One"/>
              </a:rPr>
              <a:t>Implementação</a:t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9" name="Google Shape;531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95" y="1163975"/>
            <a:ext cx="3404943" cy="37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0" name="Google Shape;532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057275"/>
            <a:ext cx="4652613" cy="1738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4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Google Shape;5325;p74"/>
          <p:cNvSpPr txBox="1"/>
          <p:nvPr>
            <p:ph idx="4294967295" type="title"/>
          </p:nvPr>
        </p:nvSpPr>
        <p:spPr>
          <a:xfrm>
            <a:off x="311700" y="281150"/>
            <a:ext cx="85206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solidFill>
                  <a:srgbClr val="00224F"/>
                </a:solidFill>
                <a:latin typeface="Francois One"/>
                <a:ea typeface="Francois One"/>
                <a:cs typeface="Francois One"/>
                <a:sym typeface="Francois One"/>
              </a:rPr>
              <a:t>Implementação</a:t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6" name="Google Shape;532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336" y="957350"/>
            <a:ext cx="6209340" cy="41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0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Google Shape;5331;p75"/>
          <p:cNvSpPr txBox="1"/>
          <p:nvPr>
            <p:ph idx="4294967295" type="title"/>
          </p:nvPr>
        </p:nvSpPr>
        <p:spPr>
          <a:xfrm>
            <a:off x="311700" y="445025"/>
            <a:ext cx="85206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solidFill>
                  <a:srgbClr val="00224F"/>
                </a:solidFill>
                <a:latin typeface="Francois One"/>
                <a:ea typeface="Francois One"/>
                <a:cs typeface="Francois One"/>
                <a:sym typeface="Francois One"/>
              </a:rPr>
              <a:t>Implementação</a:t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2" name="Google Shape;53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50" y="1225825"/>
            <a:ext cx="6807350" cy="37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6" name="Shape 5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7" name="Google Shape;5337;p76"/>
          <p:cNvSpPr txBox="1"/>
          <p:nvPr>
            <p:ph idx="4294967295" type="title"/>
          </p:nvPr>
        </p:nvSpPr>
        <p:spPr>
          <a:xfrm>
            <a:off x="311700" y="445025"/>
            <a:ext cx="85206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solidFill>
                  <a:srgbClr val="00224F"/>
                </a:solidFill>
                <a:latin typeface="Francois One"/>
                <a:ea typeface="Francois One"/>
                <a:cs typeface="Francois One"/>
                <a:sym typeface="Francois One"/>
              </a:rPr>
              <a:t>Implementação</a:t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8" name="Google Shape;53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00" y="1494475"/>
            <a:ext cx="88201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2" name="Shape 5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3" name="Google Shape;5343;p77"/>
          <p:cNvSpPr txBox="1"/>
          <p:nvPr>
            <p:ph idx="4294967295" type="title"/>
          </p:nvPr>
        </p:nvSpPr>
        <p:spPr>
          <a:xfrm>
            <a:off x="311700" y="445025"/>
            <a:ext cx="85206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solidFill>
                  <a:srgbClr val="00224F"/>
                </a:solidFill>
                <a:latin typeface="Francois One"/>
                <a:ea typeface="Francois One"/>
                <a:cs typeface="Francois One"/>
                <a:sym typeface="Francois One"/>
              </a:rPr>
              <a:t>Implementação</a:t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4" name="Google Shape;534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325" y="1584300"/>
            <a:ext cx="3877725" cy="19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5" name="Google Shape;53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800" y="1273625"/>
            <a:ext cx="5022800" cy="311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9" name="Shape 5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0" name="Google Shape;5350;p78"/>
          <p:cNvSpPr txBox="1"/>
          <p:nvPr>
            <p:ph type="ctrTitle"/>
          </p:nvPr>
        </p:nvSpPr>
        <p:spPr>
          <a:xfrm>
            <a:off x="713250" y="276297"/>
            <a:ext cx="7717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FSM movimento</a:t>
            </a:r>
            <a:endParaRPr/>
          </a:p>
        </p:txBody>
      </p:sp>
      <p:pic>
        <p:nvPicPr>
          <p:cNvPr id="5351" name="Google Shape;5351;p78" title="image(1)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900" y="1115300"/>
            <a:ext cx="7991476" cy="394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5" name="Shape 5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6" name="Google Shape;5356;p79"/>
          <p:cNvSpPr txBox="1"/>
          <p:nvPr>
            <p:ph type="ctrTitle"/>
          </p:nvPr>
        </p:nvSpPr>
        <p:spPr>
          <a:xfrm>
            <a:off x="639350" y="-159953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FSM pinguim/carga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7" name="Google Shape;5357;p79" title="image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2550"/>
            <a:ext cx="8745276" cy="437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1" name="Shape 5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2" name="Google Shape;5362;p80"/>
          <p:cNvGrpSpPr/>
          <p:nvPr/>
        </p:nvGrpSpPr>
        <p:grpSpPr>
          <a:xfrm>
            <a:off x="-1866862" y="-1333502"/>
            <a:ext cx="12517973" cy="7680033"/>
            <a:chOff x="-1105175" y="45700"/>
            <a:chExt cx="9508525" cy="5833675"/>
          </a:xfrm>
        </p:grpSpPr>
        <p:sp>
          <p:nvSpPr>
            <p:cNvPr id="5363" name="Google Shape;5363;p80"/>
            <p:cNvSpPr/>
            <p:nvPr/>
          </p:nvSpPr>
          <p:spPr>
            <a:xfrm>
              <a:off x="238125" y="850375"/>
              <a:ext cx="7136850" cy="4014450"/>
            </a:xfrm>
            <a:custGeom>
              <a:rect b="b" l="l" r="r" t="t"/>
              <a:pathLst>
                <a:path extrusionOk="0" h="160578" w="285474">
                  <a:moveTo>
                    <a:pt x="0" y="0"/>
                  </a:moveTo>
                  <a:lnTo>
                    <a:pt x="0" y="160578"/>
                  </a:lnTo>
                  <a:lnTo>
                    <a:pt x="285473" y="160578"/>
                  </a:lnTo>
                  <a:lnTo>
                    <a:pt x="285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80"/>
            <p:cNvSpPr/>
            <p:nvPr/>
          </p:nvSpPr>
          <p:spPr>
            <a:xfrm>
              <a:off x="6623575" y="985300"/>
              <a:ext cx="472850" cy="1051575"/>
            </a:xfrm>
            <a:custGeom>
              <a:rect b="b" l="l" r="r" t="t"/>
              <a:pathLst>
                <a:path extrusionOk="0" h="42063" w="18914">
                  <a:moveTo>
                    <a:pt x="8306" y="0"/>
                  </a:moveTo>
                  <a:lnTo>
                    <a:pt x="0" y="12195"/>
                  </a:lnTo>
                  <a:lnTo>
                    <a:pt x="1017" y="42063"/>
                  </a:lnTo>
                  <a:lnTo>
                    <a:pt x="17147" y="42063"/>
                  </a:lnTo>
                  <a:lnTo>
                    <a:pt x="18913" y="11669"/>
                  </a:lnTo>
                  <a:lnTo>
                    <a:pt x="8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80"/>
            <p:cNvSpPr/>
            <p:nvPr/>
          </p:nvSpPr>
          <p:spPr>
            <a:xfrm>
              <a:off x="6208300" y="981425"/>
              <a:ext cx="622925" cy="308775"/>
            </a:xfrm>
            <a:custGeom>
              <a:rect b="b" l="l" r="r" t="t"/>
              <a:pathLst>
                <a:path extrusionOk="0" h="12351" w="24917">
                  <a:moveTo>
                    <a:pt x="10835" y="1"/>
                  </a:moveTo>
                  <a:cubicBezTo>
                    <a:pt x="7955" y="1"/>
                    <a:pt x="5716" y="39"/>
                    <a:pt x="5478" y="155"/>
                  </a:cubicBezTo>
                  <a:lnTo>
                    <a:pt x="5014" y="1199"/>
                  </a:lnTo>
                  <a:lnTo>
                    <a:pt x="4871" y="1520"/>
                  </a:lnTo>
                  <a:lnTo>
                    <a:pt x="3890" y="3697"/>
                  </a:lnTo>
                  <a:lnTo>
                    <a:pt x="3747" y="4018"/>
                  </a:lnTo>
                  <a:lnTo>
                    <a:pt x="2632" y="6498"/>
                  </a:lnTo>
                  <a:lnTo>
                    <a:pt x="2489" y="6819"/>
                  </a:lnTo>
                  <a:lnTo>
                    <a:pt x="1330" y="9388"/>
                  </a:lnTo>
                  <a:lnTo>
                    <a:pt x="1187" y="9710"/>
                  </a:lnTo>
                  <a:lnTo>
                    <a:pt x="0" y="12350"/>
                  </a:lnTo>
                  <a:lnTo>
                    <a:pt x="16611" y="12350"/>
                  </a:lnTo>
                  <a:lnTo>
                    <a:pt x="17967" y="10361"/>
                  </a:lnTo>
                  <a:lnTo>
                    <a:pt x="18155" y="10093"/>
                  </a:lnTo>
                  <a:lnTo>
                    <a:pt x="19725" y="7792"/>
                  </a:lnTo>
                  <a:lnTo>
                    <a:pt x="19912" y="7515"/>
                  </a:lnTo>
                  <a:lnTo>
                    <a:pt x="21447" y="5258"/>
                  </a:lnTo>
                  <a:lnTo>
                    <a:pt x="21643" y="4973"/>
                  </a:lnTo>
                  <a:lnTo>
                    <a:pt x="23079" y="2867"/>
                  </a:lnTo>
                  <a:lnTo>
                    <a:pt x="23284" y="2564"/>
                  </a:lnTo>
                  <a:lnTo>
                    <a:pt x="24917" y="155"/>
                  </a:lnTo>
                  <a:cubicBezTo>
                    <a:pt x="24917" y="155"/>
                    <a:pt x="16595" y="1"/>
                    <a:pt x="10835" y="1"/>
                  </a:cubicBez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80"/>
            <p:cNvSpPr/>
            <p:nvPr/>
          </p:nvSpPr>
          <p:spPr>
            <a:xfrm>
              <a:off x="6330075" y="999175"/>
              <a:ext cx="460350" cy="53950"/>
            </a:xfrm>
            <a:custGeom>
              <a:rect b="b" l="l" r="r" t="t"/>
              <a:pathLst>
                <a:path extrusionOk="0" h="2158" w="18414">
                  <a:moveTo>
                    <a:pt x="7280" y="1"/>
                  </a:moveTo>
                  <a:cubicBezTo>
                    <a:pt x="7222" y="1"/>
                    <a:pt x="7162" y="28"/>
                    <a:pt x="7137" y="79"/>
                  </a:cubicBezTo>
                  <a:cubicBezTo>
                    <a:pt x="6772" y="886"/>
                    <a:pt x="6006" y="1307"/>
                    <a:pt x="5238" y="1307"/>
                  </a:cubicBezTo>
                  <a:cubicBezTo>
                    <a:pt x="4579" y="1307"/>
                    <a:pt x="3918" y="997"/>
                    <a:pt x="3506" y="355"/>
                  </a:cubicBezTo>
                  <a:cubicBezTo>
                    <a:pt x="3475" y="303"/>
                    <a:pt x="3418" y="272"/>
                    <a:pt x="3363" y="272"/>
                  </a:cubicBezTo>
                  <a:cubicBezTo>
                    <a:pt x="3324" y="272"/>
                    <a:pt x="3286" y="287"/>
                    <a:pt x="3257" y="319"/>
                  </a:cubicBezTo>
                  <a:cubicBezTo>
                    <a:pt x="2779" y="773"/>
                    <a:pt x="2189" y="984"/>
                    <a:pt x="1608" y="984"/>
                  </a:cubicBezTo>
                  <a:cubicBezTo>
                    <a:pt x="1082" y="984"/>
                    <a:pt x="563" y="811"/>
                    <a:pt x="143" y="489"/>
                  </a:cubicBezTo>
                  <a:lnTo>
                    <a:pt x="0" y="810"/>
                  </a:lnTo>
                  <a:cubicBezTo>
                    <a:pt x="241" y="989"/>
                    <a:pt x="518" y="1131"/>
                    <a:pt x="812" y="1220"/>
                  </a:cubicBezTo>
                  <a:cubicBezTo>
                    <a:pt x="1057" y="1296"/>
                    <a:pt x="1310" y="1331"/>
                    <a:pt x="1561" y="1331"/>
                  </a:cubicBezTo>
                  <a:cubicBezTo>
                    <a:pt x="2205" y="1331"/>
                    <a:pt x="2843" y="1096"/>
                    <a:pt x="3337" y="685"/>
                  </a:cubicBezTo>
                  <a:cubicBezTo>
                    <a:pt x="3786" y="1275"/>
                    <a:pt x="4498" y="1664"/>
                    <a:pt x="5242" y="1664"/>
                  </a:cubicBezTo>
                  <a:cubicBezTo>
                    <a:pt x="5297" y="1664"/>
                    <a:pt x="5352" y="1662"/>
                    <a:pt x="5407" y="1658"/>
                  </a:cubicBezTo>
                  <a:cubicBezTo>
                    <a:pt x="6200" y="1604"/>
                    <a:pt x="6923" y="1131"/>
                    <a:pt x="7316" y="453"/>
                  </a:cubicBezTo>
                  <a:cubicBezTo>
                    <a:pt x="7997" y="1172"/>
                    <a:pt x="8916" y="1535"/>
                    <a:pt x="9839" y="1535"/>
                  </a:cubicBezTo>
                  <a:cubicBezTo>
                    <a:pt x="10656" y="1535"/>
                    <a:pt x="11475" y="1250"/>
                    <a:pt x="12133" y="676"/>
                  </a:cubicBezTo>
                  <a:cubicBezTo>
                    <a:pt x="12687" y="1483"/>
                    <a:pt x="13582" y="1905"/>
                    <a:pt x="14480" y="1905"/>
                  </a:cubicBezTo>
                  <a:cubicBezTo>
                    <a:pt x="15201" y="1905"/>
                    <a:pt x="15925" y="1633"/>
                    <a:pt x="16478" y="1069"/>
                  </a:cubicBezTo>
                  <a:cubicBezTo>
                    <a:pt x="16888" y="1649"/>
                    <a:pt x="17521" y="2032"/>
                    <a:pt x="18208" y="2157"/>
                  </a:cubicBezTo>
                  <a:lnTo>
                    <a:pt x="18413" y="1854"/>
                  </a:lnTo>
                  <a:cubicBezTo>
                    <a:pt x="17691" y="1774"/>
                    <a:pt x="17004" y="1354"/>
                    <a:pt x="16638" y="712"/>
                  </a:cubicBezTo>
                  <a:cubicBezTo>
                    <a:pt x="16612" y="659"/>
                    <a:pt x="16551" y="628"/>
                    <a:pt x="16492" y="628"/>
                  </a:cubicBezTo>
                  <a:cubicBezTo>
                    <a:pt x="16450" y="628"/>
                    <a:pt x="16409" y="643"/>
                    <a:pt x="16379" y="676"/>
                  </a:cubicBezTo>
                  <a:cubicBezTo>
                    <a:pt x="15871" y="1278"/>
                    <a:pt x="15163" y="1572"/>
                    <a:pt x="14459" y="1572"/>
                  </a:cubicBezTo>
                  <a:cubicBezTo>
                    <a:pt x="13620" y="1572"/>
                    <a:pt x="12787" y="1153"/>
                    <a:pt x="12311" y="337"/>
                  </a:cubicBezTo>
                  <a:cubicBezTo>
                    <a:pt x="12276" y="282"/>
                    <a:pt x="12221" y="255"/>
                    <a:pt x="12166" y="255"/>
                  </a:cubicBezTo>
                  <a:cubicBezTo>
                    <a:pt x="12125" y="255"/>
                    <a:pt x="12084" y="271"/>
                    <a:pt x="12053" y="302"/>
                  </a:cubicBezTo>
                  <a:cubicBezTo>
                    <a:pt x="11429" y="908"/>
                    <a:pt x="10634" y="1205"/>
                    <a:pt x="9842" y="1205"/>
                  </a:cubicBezTo>
                  <a:cubicBezTo>
                    <a:pt x="8934" y="1205"/>
                    <a:pt x="8030" y="814"/>
                    <a:pt x="7396" y="52"/>
                  </a:cubicBezTo>
                  <a:cubicBezTo>
                    <a:pt x="7369" y="17"/>
                    <a:pt x="7325" y="1"/>
                    <a:pt x="7280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80"/>
            <p:cNvSpPr/>
            <p:nvPr/>
          </p:nvSpPr>
          <p:spPr>
            <a:xfrm>
              <a:off x="6301975" y="1063050"/>
              <a:ext cx="447400" cy="49850"/>
            </a:xfrm>
            <a:custGeom>
              <a:rect b="b" l="l" r="r" t="t"/>
              <a:pathLst>
                <a:path extrusionOk="0" h="1994" w="17896">
                  <a:moveTo>
                    <a:pt x="7359" y="0"/>
                  </a:moveTo>
                  <a:cubicBezTo>
                    <a:pt x="7298" y="0"/>
                    <a:pt x="7235" y="31"/>
                    <a:pt x="7209" y="84"/>
                  </a:cubicBezTo>
                  <a:cubicBezTo>
                    <a:pt x="6839" y="886"/>
                    <a:pt x="6073" y="1308"/>
                    <a:pt x="5306" y="1308"/>
                  </a:cubicBezTo>
                  <a:cubicBezTo>
                    <a:pt x="4648" y="1308"/>
                    <a:pt x="3989" y="998"/>
                    <a:pt x="3578" y="352"/>
                  </a:cubicBezTo>
                  <a:cubicBezTo>
                    <a:pt x="3546" y="300"/>
                    <a:pt x="3491" y="272"/>
                    <a:pt x="3434" y="272"/>
                  </a:cubicBezTo>
                  <a:cubicBezTo>
                    <a:pt x="3394" y="272"/>
                    <a:pt x="3352" y="286"/>
                    <a:pt x="3319" y="316"/>
                  </a:cubicBezTo>
                  <a:cubicBezTo>
                    <a:pt x="2849" y="772"/>
                    <a:pt x="2261" y="983"/>
                    <a:pt x="1680" y="983"/>
                  </a:cubicBezTo>
                  <a:cubicBezTo>
                    <a:pt x="1124" y="983"/>
                    <a:pt x="575" y="790"/>
                    <a:pt x="143" y="432"/>
                  </a:cubicBezTo>
                  <a:lnTo>
                    <a:pt x="0" y="753"/>
                  </a:lnTo>
                  <a:cubicBezTo>
                    <a:pt x="259" y="958"/>
                    <a:pt x="553" y="1128"/>
                    <a:pt x="883" y="1226"/>
                  </a:cubicBezTo>
                  <a:cubicBezTo>
                    <a:pt x="1128" y="1301"/>
                    <a:pt x="1380" y="1336"/>
                    <a:pt x="1630" y="1336"/>
                  </a:cubicBezTo>
                  <a:cubicBezTo>
                    <a:pt x="2275" y="1336"/>
                    <a:pt x="2913" y="1099"/>
                    <a:pt x="3408" y="682"/>
                  </a:cubicBezTo>
                  <a:cubicBezTo>
                    <a:pt x="3861" y="1277"/>
                    <a:pt x="4574" y="1668"/>
                    <a:pt x="5333" y="1668"/>
                  </a:cubicBezTo>
                  <a:cubicBezTo>
                    <a:pt x="5381" y="1668"/>
                    <a:pt x="5429" y="1666"/>
                    <a:pt x="5478" y="1663"/>
                  </a:cubicBezTo>
                  <a:cubicBezTo>
                    <a:pt x="6272" y="1600"/>
                    <a:pt x="6994" y="1137"/>
                    <a:pt x="7387" y="450"/>
                  </a:cubicBezTo>
                  <a:cubicBezTo>
                    <a:pt x="8068" y="1169"/>
                    <a:pt x="8988" y="1532"/>
                    <a:pt x="9910" y="1532"/>
                  </a:cubicBezTo>
                  <a:cubicBezTo>
                    <a:pt x="10727" y="1532"/>
                    <a:pt x="11546" y="1247"/>
                    <a:pt x="12204" y="673"/>
                  </a:cubicBezTo>
                  <a:cubicBezTo>
                    <a:pt x="12758" y="1483"/>
                    <a:pt x="13650" y="1905"/>
                    <a:pt x="14547" y="1905"/>
                  </a:cubicBezTo>
                  <a:cubicBezTo>
                    <a:pt x="15270" y="1905"/>
                    <a:pt x="15995" y="1631"/>
                    <a:pt x="16549" y="1065"/>
                  </a:cubicBezTo>
                  <a:cubicBezTo>
                    <a:pt x="16834" y="1485"/>
                    <a:pt x="17245" y="1797"/>
                    <a:pt x="17700" y="1993"/>
                  </a:cubicBezTo>
                  <a:lnTo>
                    <a:pt x="17896" y="1708"/>
                  </a:lnTo>
                  <a:cubicBezTo>
                    <a:pt x="17405" y="1520"/>
                    <a:pt x="16977" y="1172"/>
                    <a:pt x="16709" y="708"/>
                  </a:cubicBezTo>
                  <a:cubicBezTo>
                    <a:pt x="16684" y="662"/>
                    <a:pt x="16624" y="633"/>
                    <a:pt x="16566" y="633"/>
                  </a:cubicBezTo>
                  <a:cubicBezTo>
                    <a:pt x="16523" y="633"/>
                    <a:pt x="16481" y="648"/>
                    <a:pt x="16451" y="682"/>
                  </a:cubicBezTo>
                  <a:cubicBezTo>
                    <a:pt x="15943" y="1283"/>
                    <a:pt x="15236" y="1577"/>
                    <a:pt x="14534" y="1577"/>
                  </a:cubicBezTo>
                  <a:cubicBezTo>
                    <a:pt x="13693" y="1577"/>
                    <a:pt x="12859" y="1155"/>
                    <a:pt x="12383" y="334"/>
                  </a:cubicBezTo>
                  <a:cubicBezTo>
                    <a:pt x="12346" y="282"/>
                    <a:pt x="12289" y="254"/>
                    <a:pt x="12233" y="254"/>
                  </a:cubicBezTo>
                  <a:cubicBezTo>
                    <a:pt x="12193" y="254"/>
                    <a:pt x="12154" y="268"/>
                    <a:pt x="12124" y="298"/>
                  </a:cubicBezTo>
                  <a:cubicBezTo>
                    <a:pt x="11502" y="908"/>
                    <a:pt x="10708" y="1205"/>
                    <a:pt x="9917" y="1205"/>
                  </a:cubicBezTo>
                  <a:cubicBezTo>
                    <a:pt x="9007" y="1205"/>
                    <a:pt x="8102" y="812"/>
                    <a:pt x="7467" y="48"/>
                  </a:cubicBezTo>
                  <a:cubicBezTo>
                    <a:pt x="7442" y="15"/>
                    <a:pt x="7401" y="0"/>
                    <a:pt x="7359" y="0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80"/>
            <p:cNvSpPr/>
            <p:nvPr/>
          </p:nvSpPr>
          <p:spPr>
            <a:xfrm>
              <a:off x="6270525" y="1131600"/>
              <a:ext cx="435600" cy="47550"/>
            </a:xfrm>
            <a:custGeom>
              <a:rect b="b" l="l" r="r" t="t"/>
              <a:pathLst>
                <a:path extrusionOk="0" h="1902" w="17424">
                  <a:moveTo>
                    <a:pt x="7277" y="1"/>
                  </a:moveTo>
                  <a:cubicBezTo>
                    <a:pt x="7218" y="1"/>
                    <a:pt x="7158" y="29"/>
                    <a:pt x="7137" y="81"/>
                  </a:cubicBezTo>
                  <a:cubicBezTo>
                    <a:pt x="6767" y="883"/>
                    <a:pt x="5999" y="1305"/>
                    <a:pt x="5231" y="1305"/>
                  </a:cubicBezTo>
                  <a:cubicBezTo>
                    <a:pt x="4573" y="1305"/>
                    <a:pt x="3914" y="995"/>
                    <a:pt x="3506" y="348"/>
                  </a:cubicBezTo>
                  <a:cubicBezTo>
                    <a:pt x="3471" y="298"/>
                    <a:pt x="3419" y="270"/>
                    <a:pt x="3365" y="270"/>
                  </a:cubicBezTo>
                  <a:cubicBezTo>
                    <a:pt x="3324" y="270"/>
                    <a:pt x="3283" y="287"/>
                    <a:pt x="3248" y="322"/>
                  </a:cubicBezTo>
                  <a:cubicBezTo>
                    <a:pt x="2775" y="771"/>
                    <a:pt x="2186" y="980"/>
                    <a:pt x="1606" y="980"/>
                  </a:cubicBezTo>
                  <a:cubicBezTo>
                    <a:pt x="1081" y="980"/>
                    <a:pt x="563" y="809"/>
                    <a:pt x="143" y="491"/>
                  </a:cubicBezTo>
                  <a:lnTo>
                    <a:pt x="0" y="812"/>
                  </a:lnTo>
                  <a:cubicBezTo>
                    <a:pt x="241" y="991"/>
                    <a:pt x="518" y="1133"/>
                    <a:pt x="812" y="1223"/>
                  </a:cubicBezTo>
                  <a:cubicBezTo>
                    <a:pt x="1057" y="1297"/>
                    <a:pt x="1308" y="1333"/>
                    <a:pt x="1557" y="1333"/>
                  </a:cubicBezTo>
                  <a:cubicBezTo>
                    <a:pt x="2200" y="1333"/>
                    <a:pt x="2833" y="1096"/>
                    <a:pt x="3328" y="678"/>
                  </a:cubicBezTo>
                  <a:cubicBezTo>
                    <a:pt x="3781" y="1274"/>
                    <a:pt x="4502" y="1664"/>
                    <a:pt x="5254" y="1664"/>
                  </a:cubicBezTo>
                  <a:cubicBezTo>
                    <a:pt x="5302" y="1664"/>
                    <a:pt x="5350" y="1663"/>
                    <a:pt x="5398" y="1660"/>
                  </a:cubicBezTo>
                  <a:cubicBezTo>
                    <a:pt x="6201" y="1597"/>
                    <a:pt x="6914" y="1133"/>
                    <a:pt x="7307" y="446"/>
                  </a:cubicBezTo>
                  <a:cubicBezTo>
                    <a:pt x="7988" y="1165"/>
                    <a:pt x="8907" y="1528"/>
                    <a:pt x="9830" y="1528"/>
                  </a:cubicBezTo>
                  <a:cubicBezTo>
                    <a:pt x="10647" y="1528"/>
                    <a:pt x="11466" y="1244"/>
                    <a:pt x="12124" y="669"/>
                  </a:cubicBezTo>
                  <a:cubicBezTo>
                    <a:pt x="12677" y="1480"/>
                    <a:pt x="13570" y="1901"/>
                    <a:pt x="14467" y="1901"/>
                  </a:cubicBezTo>
                  <a:cubicBezTo>
                    <a:pt x="15190" y="1901"/>
                    <a:pt x="15915" y="1627"/>
                    <a:pt x="16469" y="1062"/>
                  </a:cubicBezTo>
                  <a:cubicBezTo>
                    <a:pt x="16674" y="1356"/>
                    <a:pt x="16933" y="1597"/>
                    <a:pt x="17236" y="1785"/>
                  </a:cubicBezTo>
                  <a:lnTo>
                    <a:pt x="17423" y="1508"/>
                  </a:lnTo>
                  <a:cubicBezTo>
                    <a:pt x="17102" y="1312"/>
                    <a:pt x="16826" y="1044"/>
                    <a:pt x="16638" y="714"/>
                  </a:cubicBezTo>
                  <a:cubicBezTo>
                    <a:pt x="16607" y="661"/>
                    <a:pt x="16544" y="631"/>
                    <a:pt x="16485" y="631"/>
                  </a:cubicBezTo>
                  <a:cubicBezTo>
                    <a:pt x="16444" y="631"/>
                    <a:pt x="16405" y="645"/>
                    <a:pt x="16379" y="678"/>
                  </a:cubicBezTo>
                  <a:cubicBezTo>
                    <a:pt x="15868" y="1279"/>
                    <a:pt x="15159" y="1573"/>
                    <a:pt x="14455" y="1573"/>
                  </a:cubicBezTo>
                  <a:cubicBezTo>
                    <a:pt x="13613" y="1573"/>
                    <a:pt x="12779" y="1152"/>
                    <a:pt x="12303" y="330"/>
                  </a:cubicBezTo>
                  <a:cubicBezTo>
                    <a:pt x="12271" y="278"/>
                    <a:pt x="12213" y="251"/>
                    <a:pt x="12155" y="251"/>
                  </a:cubicBezTo>
                  <a:cubicBezTo>
                    <a:pt x="12114" y="251"/>
                    <a:pt x="12074" y="265"/>
                    <a:pt x="12044" y="295"/>
                  </a:cubicBezTo>
                  <a:cubicBezTo>
                    <a:pt x="11422" y="905"/>
                    <a:pt x="10628" y="1202"/>
                    <a:pt x="9837" y="1202"/>
                  </a:cubicBezTo>
                  <a:cubicBezTo>
                    <a:pt x="8927" y="1202"/>
                    <a:pt x="8022" y="809"/>
                    <a:pt x="7387" y="45"/>
                  </a:cubicBezTo>
                  <a:cubicBezTo>
                    <a:pt x="7361" y="15"/>
                    <a:pt x="7319" y="1"/>
                    <a:pt x="7277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80"/>
            <p:cNvSpPr/>
            <p:nvPr/>
          </p:nvSpPr>
          <p:spPr>
            <a:xfrm>
              <a:off x="6237950" y="1200875"/>
              <a:ext cx="424225" cy="47625"/>
            </a:xfrm>
            <a:custGeom>
              <a:rect b="b" l="l" r="r" t="t"/>
              <a:pathLst>
                <a:path extrusionOk="0" h="1905" w="16969">
                  <a:moveTo>
                    <a:pt x="7110" y="1"/>
                  </a:moveTo>
                  <a:cubicBezTo>
                    <a:pt x="7049" y="1"/>
                    <a:pt x="6986" y="31"/>
                    <a:pt x="6959" y="84"/>
                  </a:cubicBezTo>
                  <a:cubicBezTo>
                    <a:pt x="6594" y="886"/>
                    <a:pt x="5828" y="1308"/>
                    <a:pt x="5060" y="1308"/>
                  </a:cubicBezTo>
                  <a:cubicBezTo>
                    <a:pt x="4401" y="1308"/>
                    <a:pt x="3740" y="998"/>
                    <a:pt x="3329" y="352"/>
                  </a:cubicBezTo>
                  <a:cubicBezTo>
                    <a:pt x="3297" y="300"/>
                    <a:pt x="3242" y="272"/>
                    <a:pt x="3185" y="272"/>
                  </a:cubicBezTo>
                  <a:cubicBezTo>
                    <a:pt x="3145" y="272"/>
                    <a:pt x="3103" y="286"/>
                    <a:pt x="3070" y="316"/>
                  </a:cubicBezTo>
                  <a:cubicBezTo>
                    <a:pt x="2599" y="771"/>
                    <a:pt x="2011" y="983"/>
                    <a:pt x="1431" y="983"/>
                  </a:cubicBezTo>
                  <a:cubicBezTo>
                    <a:pt x="977" y="983"/>
                    <a:pt x="528" y="853"/>
                    <a:pt x="144" y="610"/>
                  </a:cubicBezTo>
                  <a:lnTo>
                    <a:pt x="1" y="932"/>
                  </a:lnTo>
                  <a:cubicBezTo>
                    <a:pt x="197" y="1056"/>
                    <a:pt x="411" y="1155"/>
                    <a:pt x="634" y="1226"/>
                  </a:cubicBezTo>
                  <a:cubicBezTo>
                    <a:pt x="879" y="1301"/>
                    <a:pt x="1130" y="1337"/>
                    <a:pt x="1381" y="1337"/>
                  </a:cubicBezTo>
                  <a:cubicBezTo>
                    <a:pt x="2026" y="1337"/>
                    <a:pt x="2664" y="1099"/>
                    <a:pt x="3159" y="682"/>
                  </a:cubicBezTo>
                  <a:cubicBezTo>
                    <a:pt x="3612" y="1277"/>
                    <a:pt x="4325" y="1668"/>
                    <a:pt x="5084" y="1668"/>
                  </a:cubicBezTo>
                  <a:cubicBezTo>
                    <a:pt x="5132" y="1668"/>
                    <a:pt x="5180" y="1666"/>
                    <a:pt x="5229" y="1663"/>
                  </a:cubicBezTo>
                  <a:cubicBezTo>
                    <a:pt x="6023" y="1601"/>
                    <a:pt x="6745" y="1137"/>
                    <a:pt x="7138" y="450"/>
                  </a:cubicBezTo>
                  <a:cubicBezTo>
                    <a:pt x="7814" y="1169"/>
                    <a:pt x="8734" y="1532"/>
                    <a:pt x="9658" y="1532"/>
                  </a:cubicBezTo>
                  <a:cubicBezTo>
                    <a:pt x="10476" y="1532"/>
                    <a:pt x="11297" y="1247"/>
                    <a:pt x="11955" y="673"/>
                  </a:cubicBezTo>
                  <a:cubicBezTo>
                    <a:pt x="12508" y="1483"/>
                    <a:pt x="13401" y="1905"/>
                    <a:pt x="14298" y="1905"/>
                  </a:cubicBezTo>
                  <a:cubicBezTo>
                    <a:pt x="15021" y="1905"/>
                    <a:pt x="15746" y="1631"/>
                    <a:pt x="16300" y="1065"/>
                  </a:cubicBezTo>
                  <a:cubicBezTo>
                    <a:pt x="16434" y="1262"/>
                    <a:pt x="16603" y="1440"/>
                    <a:pt x="16781" y="1583"/>
                  </a:cubicBezTo>
                  <a:lnTo>
                    <a:pt x="16969" y="1315"/>
                  </a:lnTo>
                  <a:cubicBezTo>
                    <a:pt x="16764" y="1146"/>
                    <a:pt x="16594" y="941"/>
                    <a:pt x="16460" y="709"/>
                  </a:cubicBezTo>
                  <a:cubicBezTo>
                    <a:pt x="16434" y="662"/>
                    <a:pt x="16375" y="633"/>
                    <a:pt x="16316" y="633"/>
                  </a:cubicBezTo>
                  <a:cubicBezTo>
                    <a:pt x="16274" y="633"/>
                    <a:pt x="16231" y="648"/>
                    <a:pt x="16202" y="682"/>
                  </a:cubicBezTo>
                  <a:cubicBezTo>
                    <a:pt x="15694" y="1283"/>
                    <a:pt x="14987" y="1577"/>
                    <a:pt x="14285" y="1577"/>
                  </a:cubicBezTo>
                  <a:cubicBezTo>
                    <a:pt x="13444" y="1577"/>
                    <a:pt x="12610" y="1155"/>
                    <a:pt x="12134" y="334"/>
                  </a:cubicBezTo>
                  <a:cubicBezTo>
                    <a:pt x="12102" y="282"/>
                    <a:pt x="12044" y="254"/>
                    <a:pt x="11987" y="254"/>
                  </a:cubicBezTo>
                  <a:cubicBezTo>
                    <a:pt x="11945" y="254"/>
                    <a:pt x="11905" y="268"/>
                    <a:pt x="11875" y="298"/>
                  </a:cubicBezTo>
                  <a:cubicBezTo>
                    <a:pt x="11253" y="908"/>
                    <a:pt x="10459" y="1205"/>
                    <a:pt x="9668" y="1205"/>
                  </a:cubicBezTo>
                  <a:cubicBezTo>
                    <a:pt x="8758" y="1205"/>
                    <a:pt x="7853" y="812"/>
                    <a:pt x="7218" y="48"/>
                  </a:cubicBezTo>
                  <a:cubicBezTo>
                    <a:pt x="7192" y="15"/>
                    <a:pt x="7152" y="1"/>
                    <a:pt x="7110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80"/>
            <p:cNvSpPr/>
            <p:nvPr/>
          </p:nvSpPr>
          <p:spPr>
            <a:xfrm>
              <a:off x="6208300" y="1290175"/>
              <a:ext cx="440725" cy="746700"/>
            </a:xfrm>
            <a:custGeom>
              <a:rect b="b" l="l" r="r" t="t"/>
              <a:pathLst>
                <a:path extrusionOk="0" h="29868" w="17629">
                  <a:moveTo>
                    <a:pt x="0" y="0"/>
                  </a:moveTo>
                  <a:lnTo>
                    <a:pt x="464" y="29868"/>
                  </a:lnTo>
                  <a:lnTo>
                    <a:pt x="17628" y="29868"/>
                  </a:lnTo>
                  <a:lnTo>
                    <a:pt x="16611" y="0"/>
                  </a:lnTo>
                  <a:close/>
                </a:path>
              </a:pathLst>
            </a:custGeom>
            <a:solidFill>
              <a:srgbClr val="E7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80"/>
            <p:cNvSpPr/>
            <p:nvPr/>
          </p:nvSpPr>
          <p:spPr>
            <a:xfrm>
              <a:off x="6287475" y="1818300"/>
              <a:ext cx="83000" cy="196725"/>
            </a:xfrm>
            <a:custGeom>
              <a:rect b="b" l="l" r="r" t="t"/>
              <a:pathLst>
                <a:path extrusionOk="0" h="7869" w="3320">
                  <a:moveTo>
                    <a:pt x="0" y="0"/>
                  </a:moveTo>
                  <a:lnTo>
                    <a:pt x="0" y="7868"/>
                  </a:lnTo>
                  <a:lnTo>
                    <a:pt x="3319" y="7868"/>
                  </a:lnTo>
                  <a:lnTo>
                    <a:pt x="3319" y="0"/>
                  </a:lnTo>
                  <a:close/>
                </a:path>
              </a:pathLst>
            </a:custGeom>
            <a:solidFill>
              <a:srgbClr val="CEE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80"/>
            <p:cNvSpPr/>
            <p:nvPr/>
          </p:nvSpPr>
          <p:spPr>
            <a:xfrm>
              <a:off x="6287475" y="1591025"/>
              <a:ext cx="83000" cy="196725"/>
            </a:xfrm>
            <a:custGeom>
              <a:rect b="b" l="l" r="r" t="t"/>
              <a:pathLst>
                <a:path extrusionOk="0" h="7869" w="3320">
                  <a:moveTo>
                    <a:pt x="0" y="1"/>
                  </a:moveTo>
                  <a:lnTo>
                    <a:pt x="0" y="7869"/>
                  </a:lnTo>
                  <a:lnTo>
                    <a:pt x="3319" y="7869"/>
                  </a:lnTo>
                  <a:lnTo>
                    <a:pt x="3319" y="1"/>
                  </a:lnTo>
                  <a:close/>
                </a:path>
              </a:pathLst>
            </a:custGeom>
            <a:solidFill>
              <a:srgbClr val="CEE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80"/>
            <p:cNvSpPr/>
            <p:nvPr/>
          </p:nvSpPr>
          <p:spPr>
            <a:xfrm>
              <a:off x="6434900" y="1592800"/>
              <a:ext cx="145650" cy="444075"/>
            </a:xfrm>
            <a:custGeom>
              <a:rect b="b" l="l" r="r" t="t"/>
              <a:pathLst>
                <a:path extrusionOk="0" h="17763" w="5826">
                  <a:moveTo>
                    <a:pt x="0" y="1"/>
                  </a:moveTo>
                  <a:lnTo>
                    <a:pt x="482" y="17763"/>
                  </a:lnTo>
                  <a:cubicBezTo>
                    <a:pt x="482" y="17763"/>
                    <a:pt x="5317" y="17691"/>
                    <a:pt x="5576" y="17682"/>
                  </a:cubicBezTo>
                  <a:cubicBezTo>
                    <a:pt x="5826" y="17682"/>
                    <a:pt x="5576" y="1"/>
                    <a:pt x="5576" y="1"/>
                  </a:cubicBez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80"/>
            <p:cNvSpPr/>
            <p:nvPr/>
          </p:nvSpPr>
          <p:spPr>
            <a:xfrm>
              <a:off x="6816950" y="985300"/>
              <a:ext cx="279475" cy="298425"/>
            </a:xfrm>
            <a:custGeom>
              <a:rect b="b" l="l" r="r" t="t"/>
              <a:pathLst>
                <a:path extrusionOk="0" h="11937" w="11179">
                  <a:moveTo>
                    <a:pt x="571" y="0"/>
                  </a:moveTo>
                  <a:lnTo>
                    <a:pt x="0" y="848"/>
                  </a:lnTo>
                  <a:lnTo>
                    <a:pt x="9697" y="11936"/>
                  </a:lnTo>
                  <a:lnTo>
                    <a:pt x="11178" y="11669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E7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80"/>
            <p:cNvSpPr/>
            <p:nvPr/>
          </p:nvSpPr>
          <p:spPr>
            <a:xfrm>
              <a:off x="7023450" y="1277000"/>
              <a:ext cx="72975" cy="759875"/>
            </a:xfrm>
            <a:custGeom>
              <a:rect b="b" l="l" r="r" t="t"/>
              <a:pathLst>
                <a:path extrusionOk="0" h="30395" w="2919">
                  <a:moveTo>
                    <a:pt x="2918" y="1"/>
                  </a:moveTo>
                  <a:lnTo>
                    <a:pt x="1437" y="268"/>
                  </a:lnTo>
                  <a:cubicBezTo>
                    <a:pt x="1437" y="268"/>
                    <a:pt x="1" y="29993"/>
                    <a:pt x="1" y="30154"/>
                  </a:cubicBezTo>
                  <a:lnTo>
                    <a:pt x="1152" y="30395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80"/>
            <p:cNvSpPr/>
            <p:nvPr/>
          </p:nvSpPr>
          <p:spPr>
            <a:xfrm>
              <a:off x="6208300" y="1290175"/>
              <a:ext cx="415300" cy="39275"/>
            </a:xfrm>
            <a:custGeom>
              <a:rect b="b" l="l" r="r" t="t"/>
              <a:pathLst>
                <a:path extrusionOk="0" h="1571" w="16612">
                  <a:moveTo>
                    <a:pt x="0" y="0"/>
                  </a:moveTo>
                  <a:lnTo>
                    <a:pt x="0" y="1570"/>
                  </a:lnTo>
                  <a:lnTo>
                    <a:pt x="16611" y="1570"/>
                  </a:lnTo>
                  <a:lnTo>
                    <a:pt x="16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80"/>
            <p:cNvSpPr/>
            <p:nvPr/>
          </p:nvSpPr>
          <p:spPr>
            <a:xfrm>
              <a:off x="-295850" y="1849100"/>
              <a:ext cx="8108400" cy="3842275"/>
            </a:xfrm>
            <a:custGeom>
              <a:rect b="b" l="l" r="r" t="t"/>
              <a:pathLst>
                <a:path extrusionOk="0" h="153691" w="324336">
                  <a:moveTo>
                    <a:pt x="271022" y="1"/>
                  </a:moveTo>
                  <a:cubicBezTo>
                    <a:pt x="256059" y="1"/>
                    <a:pt x="238745" y="1669"/>
                    <a:pt x="222332" y="7172"/>
                  </a:cubicBezTo>
                  <a:cubicBezTo>
                    <a:pt x="214098" y="9928"/>
                    <a:pt x="204258" y="13300"/>
                    <a:pt x="193384" y="16922"/>
                  </a:cubicBezTo>
                  <a:cubicBezTo>
                    <a:pt x="190761" y="17806"/>
                    <a:pt x="188067" y="18698"/>
                    <a:pt x="185319" y="19599"/>
                  </a:cubicBezTo>
                  <a:cubicBezTo>
                    <a:pt x="142682" y="33621"/>
                    <a:pt x="87445" y="50042"/>
                    <a:pt x="50448" y="50042"/>
                  </a:cubicBezTo>
                  <a:cubicBezTo>
                    <a:pt x="49831" y="50042"/>
                    <a:pt x="49219" y="50037"/>
                    <a:pt x="48613" y="50028"/>
                  </a:cubicBezTo>
                  <a:cubicBezTo>
                    <a:pt x="47984" y="50019"/>
                    <a:pt x="47365" y="50014"/>
                    <a:pt x="46757" y="50014"/>
                  </a:cubicBezTo>
                  <a:cubicBezTo>
                    <a:pt x="1" y="50014"/>
                    <a:pt x="14606" y="77746"/>
                    <a:pt x="14606" y="77746"/>
                  </a:cubicBezTo>
                  <a:lnTo>
                    <a:pt x="11216" y="153690"/>
                  </a:lnTo>
                  <a:cubicBezTo>
                    <a:pt x="11216" y="153690"/>
                    <a:pt x="324336" y="145126"/>
                    <a:pt x="323595" y="143636"/>
                  </a:cubicBezTo>
                  <a:cubicBezTo>
                    <a:pt x="322846" y="142146"/>
                    <a:pt x="317636" y="5379"/>
                    <a:pt x="317636" y="5379"/>
                  </a:cubicBezTo>
                  <a:lnTo>
                    <a:pt x="311543" y="3960"/>
                  </a:lnTo>
                  <a:cubicBezTo>
                    <a:pt x="311543" y="3960"/>
                    <a:pt x="294072" y="1"/>
                    <a:pt x="271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80"/>
            <p:cNvSpPr/>
            <p:nvPr/>
          </p:nvSpPr>
          <p:spPr>
            <a:xfrm>
              <a:off x="2108275" y="2436050"/>
              <a:ext cx="6239975" cy="2047600"/>
            </a:xfrm>
            <a:custGeom>
              <a:rect b="b" l="l" r="r" t="t"/>
              <a:pathLst>
                <a:path extrusionOk="0" h="81904" w="249599">
                  <a:moveTo>
                    <a:pt x="174307" y="0"/>
                  </a:moveTo>
                  <a:cubicBezTo>
                    <a:pt x="162228" y="0"/>
                    <a:pt x="149893" y="1203"/>
                    <a:pt x="139156" y="4551"/>
                  </a:cubicBezTo>
                  <a:cubicBezTo>
                    <a:pt x="102714" y="15916"/>
                    <a:pt x="27144" y="27531"/>
                    <a:pt x="12629" y="38852"/>
                  </a:cubicBezTo>
                  <a:cubicBezTo>
                    <a:pt x="0" y="48688"/>
                    <a:pt x="87134" y="81903"/>
                    <a:pt x="149316" y="81903"/>
                  </a:cubicBezTo>
                  <a:cubicBezTo>
                    <a:pt x="158645" y="81903"/>
                    <a:pt x="167413" y="81156"/>
                    <a:pt x="175197" y="79470"/>
                  </a:cubicBezTo>
                  <a:cubicBezTo>
                    <a:pt x="234879" y="66552"/>
                    <a:pt x="249599" y="35543"/>
                    <a:pt x="231275" y="7763"/>
                  </a:cubicBezTo>
                  <a:cubicBezTo>
                    <a:pt x="230709" y="6900"/>
                    <a:pt x="203238" y="0"/>
                    <a:pt x="174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80"/>
            <p:cNvSpPr/>
            <p:nvPr/>
          </p:nvSpPr>
          <p:spPr>
            <a:xfrm>
              <a:off x="3076800" y="2272150"/>
              <a:ext cx="1461950" cy="1916250"/>
            </a:xfrm>
            <a:custGeom>
              <a:rect b="b" l="l" r="r" t="t"/>
              <a:pathLst>
                <a:path extrusionOk="0" h="76650" w="58478">
                  <a:moveTo>
                    <a:pt x="58478" y="0"/>
                  </a:moveTo>
                  <a:cubicBezTo>
                    <a:pt x="55855" y="884"/>
                    <a:pt x="53161" y="1776"/>
                    <a:pt x="50413" y="2677"/>
                  </a:cubicBezTo>
                  <a:cubicBezTo>
                    <a:pt x="48209" y="48486"/>
                    <a:pt x="0" y="70048"/>
                    <a:pt x="0" y="70048"/>
                  </a:cubicBezTo>
                  <a:cubicBezTo>
                    <a:pt x="5594" y="71966"/>
                    <a:pt x="28779" y="76650"/>
                    <a:pt x="28779" y="76650"/>
                  </a:cubicBezTo>
                  <a:cubicBezTo>
                    <a:pt x="52938" y="46309"/>
                    <a:pt x="57987" y="17155"/>
                    <a:pt x="58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80"/>
            <p:cNvSpPr/>
            <p:nvPr/>
          </p:nvSpPr>
          <p:spPr>
            <a:xfrm>
              <a:off x="4016400" y="4139100"/>
              <a:ext cx="4246000" cy="1552275"/>
            </a:xfrm>
            <a:custGeom>
              <a:rect b="b" l="l" r="r" t="t"/>
              <a:pathLst>
                <a:path extrusionOk="0" h="62091" w="169840">
                  <a:moveTo>
                    <a:pt x="169839" y="0"/>
                  </a:moveTo>
                  <a:lnTo>
                    <a:pt x="169839" y="0"/>
                  </a:lnTo>
                  <a:cubicBezTo>
                    <a:pt x="166912" y="241"/>
                    <a:pt x="117426" y="18186"/>
                    <a:pt x="73836" y="18186"/>
                  </a:cubicBezTo>
                  <a:cubicBezTo>
                    <a:pt x="65743" y="18186"/>
                    <a:pt x="57853" y="17568"/>
                    <a:pt x="50502" y="16102"/>
                  </a:cubicBezTo>
                  <a:cubicBezTo>
                    <a:pt x="35307" y="13073"/>
                    <a:pt x="24355" y="11700"/>
                    <a:pt x="16794" y="11700"/>
                  </a:cubicBezTo>
                  <a:cubicBezTo>
                    <a:pt x="996" y="11700"/>
                    <a:pt x="1" y="17693"/>
                    <a:pt x="6040" y="27093"/>
                  </a:cubicBezTo>
                  <a:cubicBezTo>
                    <a:pt x="14979" y="40992"/>
                    <a:pt x="50502" y="59485"/>
                    <a:pt x="50502" y="59485"/>
                  </a:cubicBezTo>
                  <a:lnTo>
                    <a:pt x="157609" y="62090"/>
                  </a:lnTo>
                  <a:lnTo>
                    <a:pt x="169839" y="0"/>
                  </a:lnTo>
                  <a:close/>
                </a:path>
              </a:pathLst>
            </a:custGeom>
            <a:solidFill>
              <a:srgbClr val="CEE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80"/>
            <p:cNvSpPr/>
            <p:nvPr/>
          </p:nvSpPr>
          <p:spPr>
            <a:xfrm>
              <a:off x="-287325" y="3014400"/>
              <a:ext cx="8177500" cy="2348000"/>
            </a:xfrm>
            <a:custGeom>
              <a:rect b="b" l="l" r="r" t="t"/>
              <a:pathLst>
                <a:path extrusionOk="0" h="93920" w="327100">
                  <a:moveTo>
                    <a:pt x="70926" y="0"/>
                  </a:moveTo>
                  <a:cubicBezTo>
                    <a:pt x="40537" y="0"/>
                    <a:pt x="16442" y="7547"/>
                    <a:pt x="16442" y="7547"/>
                  </a:cubicBezTo>
                  <a:lnTo>
                    <a:pt x="0" y="11525"/>
                  </a:lnTo>
                  <a:lnTo>
                    <a:pt x="8627" y="93920"/>
                  </a:lnTo>
                  <a:lnTo>
                    <a:pt x="320150" y="91440"/>
                  </a:lnTo>
                  <a:lnTo>
                    <a:pt x="327099" y="24925"/>
                  </a:lnTo>
                  <a:lnTo>
                    <a:pt x="327099" y="24925"/>
                  </a:lnTo>
                  <a:cubicBezTo>
                    <a:pt x="301694" y="42294"/>
                    <a:pt x="272965" y="49692"/>
                    <a:pt x="244319" y="49692"/>
                  </a:cubicBezTo>
                  <a:cubicBezTo>
                    <a:pt x="208465" y="49692"/>
                    <a:pt x="172741" y="38103"/>
                    <a:pt x="143825" y="19974"/>
                  </a:cubicBezTo>
                  <a:cubicBezTo>
                    <a:pt x="143031" y="19483"/>
                    <a:pt x="142237" y="18974"/>
                    <a:pt x="141461" y="18475"/>
                  </a:cubicBezTo>
                  <a:cubicBezTo>
                    <a:pt x="139971" y="17511"/>
                    <a:pt x="138464" y="16592"/>
                    <a:pt x="136938" y="15718"/>
                  </a:cubicBezTo>
                  <a:cubicBezTo>
                    <a:pt x="115834" y="3589"/>
                    <a:pt x="91883" y="0"/>
                    <a:pt x="70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80"/>
            <p:cNvSpPr/>
            <p:nvPr/>
          </p:nvSpPr>
          <p:spPr>
            <a:xfrm>
              <a:off x="-1105175" y="3685800"/>
              <a:ext cx="2602525" cy="2160975"/>
            </a:xfrm>
            <a:custGeom>
              <a:rect b="b" l="l" r="r" t="t"/>
              <a:pathLst>
                <a:path extrusionOk="0" h="86439" w="104101">
                  <a:moveTo>
                    <a:pt x="75196" y="1"/>
                  </a:moveTo>
                  <a:cubicBezTo>
                    <a:pt x="49661" y="1"/>
                    <a:pt x="1" y="17980"/>
                    <a:pt x="1" y="17980"/>
                  </a:cubicBezTo>
                  <a:cubicBezTo>
                    <a:pt x="1" y="17980"/>
                    <a:pt x="10179" y="85387"/>
                    <a:pt x="9974" y="86378"/>
                  </a:cubicBezTo>
                  <a:cubicBezTo>
                    <a:pt x="9965" y="86419"/>
                    <a:pt x="10015" y="86438"/>
                    <a:pt x="10118" y="86438"/>
                  </a:cubicBezTo>
                  <a:cubicBezTo>
                    <a:pt x="12517" y="86438"/>
                    <a:pt x="44035" y="75708"/>
                    <a:pt x="44035" y="75708"/>
                  </a:cubicBezTo>
                  <a:cubicBezTo>
                    <a:pt x="44035" y="75708"/>
                    <a:pt x="102503" y="49150"/>
                    <a:pt x="88140" y="32736"/>
                  </a:cubicBezTo>
                  <a:cubicBezTo>
                    <a:pt x="73787" y="16321"/>
                    <a:pt x="104100" y="5571"/>
                    <a:pt x="82645" y="700"/>
                  </a:cubicBezTo>
                  <a:cubicBezTo>
                    <a:pt x="80519" y="218"/>
                    <a:pt x="78003" y="1"/>
                    <a:pt x="75196" y="1"/>
                  </a:cubicBezTo>
                  <a:close/>
                </a:path>
              </a:pathLst>
            </a:custGeom>
            <a:solidFill>
              <a:srgbClr val="CEE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80"/>
            <p:cNvSpPr/>
            <p:nvPr/>
          </p:nvSpPr>
          <p:spPr>
            <a:xfrm>
              <a:off x="1725475" y="3407350"/>
              <a:ext cx="4936250" cy="1774850"/>
            </a:xfrm>
            <a:custGeom>
              <a:rect b="b" l="l" r="r" t="t"/>
              <a:pathLst>
                <a:path extrusionOk="0" h="70994" w="197450">
                  <a:moveTo>
                    <a:pt x="56426" y="0"/>
                  </a:moveTo>
                  <a:cubicBezTo>
                    <a:pt x="52724" y="857"/>
                    <a:pt x="35390" y="5050"/>
                    <a:pt x="23106" y="11107"/>
                  </a:cubicBezTo>
                  <a:cubicBezTo>
                    <a:pt x="9055" y="18030"/>
                    <a:pt x="1606" y="27397"/>
                    <a:pt x="28682" y="37005"/>
                  </a:cubicBezTo>
                  <a:cubicBezTo>
                    <a:pt x="74750" y="53348"/>
                    <a:pt x="101156" y="70994"/>
                    <a:pt x="101156" y="70994"/>
                  </a:cubicBezTo>
                  <a:lnTo>
                    <a:pt x="197450" y="70994"/>
                  </a:lnTo>
                  <a:cubicBezTo>
                    <a:pt x="157742" y="40448"/>
                    <a:pt x="86267" y="33525"/>
                    <a:pt x="41091" y="28565"/>
                  </a:cubicBezTo>
                  <a:cubicBezTo>
                    <a:pt x="0" y="24051"/>
                    <a:pt x="52269" y="6932"/>
                    <a:pt x="63313" y="4256"/>
                  </a:cubicBezTo>
                  <a:cubicBezTo>
                    <a:pt x="62519" y="3765"/>
                    <a:pt x="61725" y="3256"/>
                    <a:pt x="60949" y="2757"/>
                  </a:cubicBezTo>
                  <a:cubicBezTo>
                    <a:pt x="59459" y="1793"/>
                    <a:pt x="57952" y="874"/>
                    <a:pt x="56426" y="0"/>
                  </a:cubicBezTo>
                  <a:close/>
                </a:path>
              </a:pathLst>
            </a:custGeom>
            <a:solidFill>
              <a:srgbClr val="E7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80"/>
            <p:cNvSpPr/>
            <p:nvPr/>
          </p:nvSpPr>
          <p:spPr>
            <a:xfrm>
              <a:off x="1765625" y="3685000"/>
              <a:ext cx="3572000" cy="1497200"/>
            </a:xfrm>
            <a:custGeom>
              <a:rect b="b" l="l" r="r" t="t"/>
              <a:pathLst>
                <a:path extrusionOk="0" h="59888" w="142880">
                  <a:moveTo>
                    <a:pt x="21500" y="1"/>
                  </a:moveTo>
                  <a:cubicBezTo>
                    <a:pt x="7449" y="6924"/>
                    <a:pt x="0" y="16291"/>
                    <a:pt x="27076" y="25899"/>
                  </a:cubicBezTo>
                  <a:cubicBezTo>
                    <a:pt x="73144" y="42242"/>
                    <a:pt x="99550" y="59888"/>
                    <a:pt x="99550" y="59888"/>
                  </a:cubicBezTo>
                  <a:lnTo>
                    <a:pt x="142880" y="59888"/>
                  </a:lnTo>
                  <a:cubicBezTo>
                    <a:pt x="132344" y="52305"/>
                    <a:pt x="94394" y="27353"/>
                    <a:pt x="48673" y="25113"/>
                  </a:cubicBezTo>
                  <a:cubicBezTo>
                    <a:pt x="12731" y="23347"/>
                    <a:pt x="15576" y="9234"/>
                    <a:pt x="21500" y="1"/>
                  </a:cubicBez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80"/>
            <p:cNvSpPr/>
            <p:nvPr/>
          </p:nvSpPr>
          <p:spPr>
            <a:xfrm>
              <a:off x="1194225" y="4847175"/>
              <a:ext cx="1882600" cy="459475"/>
            </a:xfrm>
            <a:custGeom>
              <a:rect b="b" l="l" r="r" t="t"/>
              <a:pathLst>
                <a:path extrusionOk="0" h="18379" w="75304">
                  <a:moveTo>
                    <a:pt x="38298" y="0"/>
                  </a:moveTo>
                  <a:cubicBezTo>
                    <a:pt x="17214" y="0"/>
                    <a:pt x="1" y="18378"/>
                    <a:pt x="1" y="18378"/>
                  </a:cubicBezTo>
                  <a:lnTo>
                    <a:pt x="75303" y="18378"/>
                  </a:lnTo>
                  <a:cubicBezTo>
                    <a:pt x="75303" y="18378"/>
                    <a:pt x="60601" y="510"/>
                    <a:pt x="39137" y="10"/>
                  </a:cubicBezTo>
                  <a:cubicBezTo>
                    <a:pt x="38857" y="4"/>
                    <a:pt x="38577" y="0"/>
                    <a:pt x="38298" y="0"/>
                  </a:cubicBezTo>
                  <a:close/>
                </a:path>
              </a:pathLst>
            </a:custGeom>
            <a:solidFill>
              <a:srgbClr val="CEE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80"/>
            <p:cNvSpPr/>
            <p:nvPr/>
          </p:nvSpPr>
          <p:spPr>
            <a:xfrm>
              <a:off x="6679550" y="45700"/>
              <a:ext cx="803825" cy="5658375"/>
            </a:xfrm>
            <a:custGeom>
              <a:rect b="b" l="l" r="r" t="t"/>
              <a:pathLst>
                <a:path extrusionOk="0" h="226335" w="32153">
                  <a:moveTo>
                    <a:pt x="15969" y="0"/>
                  </a:moveTo>
                  <a:lnTo>
                    <a:pt x="8039" y="268"/>
                  </a:lnTo>
                  <a:lnTo>
                    <a:pt x="5273" y="357"/>
                  </a:lnTo>
                  <a:lnTo>
                    <a:pt x="4515" y="32428"/>
                  </a:lnTo>
                  <a:lnTo>
                    <a:pt x="4488" y="33445"/>
                  </a:lnTo>
                  <a:lnTo>
                    <a:pt x="4194" y="45827"/>
                  </a:lnTo>
                  <a:lnTo>
                    <a:pt x="4140" y="48013"/>
                  </a:lnTo>
                  <a:lnTo>
                    <a:pt x="3944" y="56416"/>
                  </a:lnTo>
                  <a:lnTo>
                    <a:pt x="3721" y="65534"/>
                  </a:lnTo>
                  <a:lnTo>
                    <a:pt x="3703" y="66542"/>
                  </a:lnTo>
                  <a:lnTo>
                    <a:pt x="3658" y="68397"/>
                  </a:lnTo>
                  <a:lnTo>
                    <a:pt x="3230" y="86427"/>
                  </a:lnTo>
                  <a:lnTo>
                    <a:pt x="3168" y="89041"/>
                  </a:lnTo>
                  <a:lnTo>
                    <a:pt x="2650" y="110826"/>
                  </a:lnTo>
                  <a:lnTo>
                    <a:pt x="2632" y="111851"/>
                  </a:lnTo>
                  <a:lnTo>
                    <a:pt x="2499" y="117293"/>
                  </a:lnTo>
                  <a:lnTo>
                    <a:pt x="2472" y="118319"/>
                  </a:lnTo>
                  <a:lnTo>
                    <a:pt x="1705" y="150979"/>
                  </a:lnTo>
                  <a:lnTo>
                    <a:pt x="1678" y="152174"/>
                  </a:lnTo>
                  <a:lnTo>
                    <a:pt x="1428" y="162541"/>
                  </a:lnTo>
                  <a:lnTo>
                    <a:pt x="1401" y="163736"/>
                  </a:lnTo>
                  <a:lnTo>
                    <a:pt x="1116" y="175637"/>
                  </a:lnTo>
                  <a:lnTo>
                    <a:pt x="1089" y="176734"/>
                  </a:lnTo>
                  <a:lnTo>
                    <a:pt x="848" y="186922"/>
                  </a:lnTo>
                  <a:lnTo>
                    <a:pt x="821" y="188037"/>
                  </a:lnTo>
                  <a:lnTo>
                    <a:pt x="1" y="222757"/>
                  </a:lnTo>
                  <a:lnTo>
                    <a:pt x="866" y="222855"/>
                  </a:lnTo>
                  <a:lnTo>
                    <a:pt x="2088" y="222989"/>
                  </a:lnTo>
                  <a:lnTo>
                    <a:pt x="12124" y="224104"/>
                  </a:lnTo>
                  <a:lnTo>
                    <a:pt x="32152" y="226335"/>
                  </a:lnTo>
                  <a:lnTo>
                    <a:pt x="30707" y="206129"/>
                  </a:lnTo>
                  <a:lnTo>
                    <a:pt x="30636" y="205094"/>
                  </a:lnTo>
                  <a:lnTo>
                    <a:pt x="30421" y="202096"/>
                  </a:lnTo>
                  <a:lnTo>
                    <a:pt x="30332" y="200812"/>
                  </a:lnTo>
                  <a:lnTo>
                    <a:pt x="28566" y="176163"/>
                  </a:lnTo>
                  <a:lnTo>
                    <a:pt x="28486" y="175084"/>
                  </a:lnTo>
                  <a:lnTo>
                    <a:pt x="27906" y="167001"/>
                  </a:lnTo>
                  <a:lnTo>
                    <a:pt x="27816" y="165690"/>
                  </a:lnTo>
                  <a:lnTo>
                    <a:pt x="27816" y="165681"/>
                  </a:lnTo>
                  <a:lnTo>
                    <a:pt x="27156" y="156394"/>
                  </a:lnTo>
                  <a:lnTo>
                    <a:pt x="27031" y="154788"/>
                  </a:lnTo>
                  <a:lnTo>
                    <a:pt x="25934" y="139408"/>
                  </a:lnTo>
                  <a:lnTo>
                    <a:pt x="25934" y="139400"/>
                  </a:lnTo>
                  <a:lnTo>
                    <a:pt x="25782" y="137285"/>
                  </a:lnTo>
                  <a:lnTo>
                    <a:pt x="24328" y="116847"/>
                  </a:lnTo>
                  <a:lnTo>
                    <a:pt x="24230" y="115509"/>
                  </a:lnTo>
                  <a:lnTo>
                    <a:pt x="23258" y="101940"/>
                  </a:lnTo>
                  <a:lnTo>
                    <a:pt x="23186" y="100950"/>
                  </a:lnTo>
                  <a:lnTo>
                    <a:pt x="22232" y="87622"/>
                  </a:lnTo>
                  <a:lnTo>
                    <a:pt x="22161" y="86578"/>
                  </a:lnTo>
                  <a:lnTo>
                    <a:pt x="22107" y="85793"/>
                  </a:lnTo>
                  <a:lnTo>
                    <a:pt x="21161" y="72581"/>
                  </a:lnTo>
                  <a:lnTo>
                    <a:pt x="20412" y="62117"/>
                  </a:lnTo>
                  <a:lnTo>
                    <a:pt x="20314" y="60743"/>
                  </a:lnTo>
                  <a:lnTo>
                    <a:pt x="19377" y="47692"/>
                  </a:lnTo>
                  <a:lnTo>
                    <a:pt x="19297" y="46514"/>
                  </a:lnTo>
                  <a:lnTo>
                    <a:pt x="18048" y="29038"/>
                  </a:lnTo>
                  <a:lnTo>
                    <a:pt x="17950" y="27753"/>
                  </a:lnTo>
                  <a:lnTo>
                    <a:pt x="17780" y="25327"/>
                  </a:lnTo>
                  <a:lnTo>
                    <a:pt x="17682" y="23899"/>
                  </a:lnTo>
                  <a:lnTo>
                    <a:pt x="15969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80"/>
            <p:cNvSpPr/>
            <p:nvPr/>
          </p:nvSpPr>
          <p:spPr>
            <a:xfrm>
              <a:off x="5512000" y="121525"/>
              <a:ext cx="1374550" cy="1688100"/>
            </a:xfrm>
            <a:custGeom>
              <a:rect b="b" l="l" r="r" t="t"/>
              <a:pathLst>
                <a:path extrusionOk="0" h="67524" w="54982">
                  <a:moveTo>
                    <a:pt x="4470" y="0"/>
                  </a:moveTo>
                  <a:lnTo>
                    <a:pt x="1" y="1981"/>
                  </a:lnTo>
                  <a:lnTo>
                    <a:pt x="6603" y="10045"/>
                  </a:lnTo>
                  <a:lnTo>
                    <a:pt x="9555" y="13640"/>
                  </a:lnTo>
                  <a:lnTo>
                    <a:pt x="12116" y="16772"/>
                  </a:lnTo>
                  <a:lnTo>
                    <a:pt x="44945" y="56845"/>
                  </a:lnTo>
                  <a:lnTo>
                    <a:pt x="45695" y="57755"/>
                  </a:lnTo>
                  <a:lnTo>
                    <a:pt x="50137" y="63188"/>
                  </a:lnTo>
                  <a:lnTo>
                    <a:pt x="50405" y="63509"/>
                  </a:lnTo>
                  <a:lnTo>
                    <a:pt x="50842" y="64053"/>
                  </a:lnTo>
                  <a:lnTo>
                    <a:pt x="53688" y="67523"/>
                  </a:lnTo>
                  <a:lnTo>
                    <a:pt x="54981" y="58540"/>
                  </a:lnTo>
                  <a:cubicBezTo>
                    <a:pt x="54892" y="58415"/>
                    <a:pt x="54625" y="58076"/>
                    <a:pt x="54178" y="57550"/>
                  </a:cubicBezTo>
                  <a:cubicBezTo>
                    <a:pt x="53991" y="57318"/>
                    <a:pt x="53768" y="57059"/>
                    <a:pt x="53518" y="56764"/>
                  </a:cubicBezTo>
                  <a:cubicBezTo>
                    <a:pt x="52787" y="55899"/>
                    <a:pt x="51814" y="54757"/>
                    <a:pt x="50646" y="53383"/>
                  </a:cubicBezTo>
                  <a:cubicBezTo>
                    <a:pt x="49914" y="52536"/>
                    <a:pt x="49111" y="51590"/>
                    <a:pt x="48246" y="50582"/>
                  </a:cubicBezTo>
                  <a:cubicBezTo>
                    <a:pt x="48005" y="50306"/>
                    <a:pt x="47773" y="50029"/>
                    <a:pt x="47523" y="49753"/>
                  </a:cubicBezTo>
                  <a:cubicBezTo>
                    <a:pt x="47327" y="49512"/>
                    <a:pt x="47113" y="49271"/>
                    <a:pt x="46899" y="49021"/>
                  </a:cubicBezTo>
                  <a:cubicBezTo>
                    <a:pt x="42260" y="43624"/>
                    <a:pt x="36149" y="36558"/>
                    <a:pt x="30020" y="29466"/>
                  </a:cubicBezTo>
                  <a:cubicBezTo>
                    <a:pt x="29039" y="28333"/>
                    <a:pt x="28049" y="27191"/>
                    <a:pt x="27067" y="26058"/>
                  </a:cubicBezTo>
                  <a:cubicBezTo>
                    <a:pt x="15381" y="12561"/>
                    <a:pt x="4470" y="0"/>
                    <a:pt x="4470" y="0"/>
                  </a:cubicBez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80"/>
            <p:cNvSpPr/>
            <p:nvPr/>
          </p:nvSpPr>
          <p:spPr>
            <a:xfrm>
              <a:off x="6187100" y="121525"/>
              <a:ext cx="75425" cy="782600"/>
            </a:xfrm>
            <a:custGeom>
              <a:rect b="b" l="l" r="r" t="t"/>
              <a:pathLst>
                <a:path extrusionOk="0" h="31304" w="3017">
                  <a:moveTo>
                    <a:pt x="741" y="0"/>
                  </a:moveTo>
                  <a:lnTo>
                    <a:pt x="1" y="28271"/>
                  </a:lnTo>
                  <a:lnTo>
                    <a:pt x="3016" y="31304"/>
                  </a:lnTo>
                  <a:lnTo>
                    <a:pt x="3016" y="1115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80"/>
            <p:cNvSpPr/>
            <p:nvPr/>
          </p:nvSpPr>
          <p:spPr>
            <a:xfrm>
              <a:off x="6986650" y="648750"/>
              <a:ext cx="1416700" cy="1854475"/>
            </a:xfrm>
            <a:custGeom>
              <a:rect b="b" l="l" r="r" t="t"/>
              <a:pathLst>
                <a:path extrusionOk="0" h="74179" w="56668">
                  <a:moveTo>
                    <a:pt x="53688" y="0"/>
                  </a:moveTo>
                  <a:lnTo>
                    <a:pt x="1821" y="56096"/>
                  </a:lnTo>
                  <a:lnTo>
                    <a:pt x="1" y="74179"/>
                  </a:lnTo>
                  <a:lnTo>
                    <a:pt x="56667" y="1990"/>
                  </a:lnTo>
                  <a:lnTo>
                    <a:pt x="53688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80"/>
            <p:cNvSpPr/>
            <p:nvPr/>
          </p:nvSpPr>
          <p:spPr>
            <a:xfrm>
              <a:off x="6791725" y="643175"/>
              <a:ext cx="332350" cy="238650"/>
            </a:xfrm>
            <a:custGeom>
              <a:rect b="b" l="l" r="r" t="t"/>
              <a:pathLst>
                <a:path extrusionOk="0" h="9546" w="13294">
                  <a:moveTo>
                    <a:pt x="13195" y="0"/>
                  </a:moveTo>
                  <a:cubicBezTo>
                    <a:pt x="10430" y="3480"/>
                    <a:pt x="6718" y="6174"/>
                    <a:pt x="2508" y="7744"/>
                  </a:cubicBezTo>
                  <a:cubicBezTo>
                    <a:pt x="1696" y="8056"/>
                    <a:pt x="866" y="8315"/>
                    <a:pt x="28" y="8529"/>
                  </a:cubicBezTo>
                  <a:lnTo>
                    <a:pt x="1" y="9546"/>
                  </a:lnTo>
                  <a:cubicBezTo>
                    <a:pt x="3730" y="8618"/>
                    <a:pt x="7263" y="6843"/>
                    <a:pt x="10260" y="4398"/>
                  </a:cubicBezTo>
                  <a:cubicBezTo>
                    <a:pt x="11366" y="3497"/>
                    <a:pt x="12374" y="2498"/>
                    <a:pt x="13293" y="1428"/>
                  </a:cubicBezTo>
                  <a:lnTo>
                    <a:pt x="13195" y="0"/>
                  </a:ln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80"/>
            <p:cNvSpPr/>
            <p:nvPr/>
          </p:nvSpPr>
          <p:spPr>
            <a:xfrm>
              <a:off x="6635625" y="1365325"/>
              <a:ext cx="82525" cy="200075"/>
            </a:xfrm>
            <a:custGeom>
              <a:rect b="b" l="l" r="r" t="t"/>
              <a:pathLst>
                <a:path extrusionOk="0" h="8003" w="3301">
                  <a:moveTo>
                    <a:pt x="2578" y="1"/>
                  </a:moveTo>
                  <a:cubicBezTo>
                    <a:pt x="1758" y="1936"/>
                    <a:pt x="1026" y="3908"/>
                    <a:pt x="375" y="5906"/>
                  </a:cubicBezTo>
                  <a:cubicBezTo>
                    <a:pt x="241" y="6299"/>
                    <a:pt x="125" y="6700"/>
                    <a:pt x="0" y="7093"/>
                  </a:cubicBezTo>
                  <a:lnTo>
                    <a:pt x="750" y="8003"/>
                  </a:lnTo>
                  <a:cubicBezTo>
                    <a:pt x="1472" y="5567"/>
                    <a:pt x="2320" y="3168"/>
                    <a:pt x="3301" y="830"/>
                  </a:cubicBezTo>
                  <a:cubicBezTo>
                    <a:pt x="3060" y="554"/>
                    <a:pt x="2828" y="277"/>
                    <a:pt x="2578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80"/>
            <p:cNvSpPr/>
            <p:nvPr/>
          </p:nvSpPr>
          <p:spPr>
            <a:xfrm>
              <a:off x="6783050" y="739525"/>
              <a:ext cx="347700" cy="506500"/>
            </a:xfrm>
            <a:custGeom>
              <a:rect b="b" l="l" r="r" t="t"/>
              <a:pathLst>
                <a:path extrusionOk="0" h="20260" w="13908">
                  <a:moveTo>
                    <a:pt x="13810" y="0"/>
                  </a:moveTo>
                  <a:cubicBezTo>
                    <a:pt x="13596" y="214"/>
                    <a:pt x="13382" y="420"/>
                    <a:pt x="13167" y="634"/>
                  </a:cubicBezTo>
                  <a:cubicBezTo>
                    <a:pt x="8992" y="4800"/>
                    <a:pt x="5299" y="9439"/>
                    <a:pt x="2177" y="14443"/>
                  </a:cubicBezTo>
                  <a:cubicBezTo>
                    <a:pt x="1436" y="15630"/>
                    <a:pt x="723" y="16843"/>
                    <a:pt x="54" y="18074"/>
                  </a:cubicBezTo>
                  <a:lnTo>
                    <a:pt x="0" y="20260"/>
                  </a:lnTo>
                  <a:cubicBezTo>
                    <a:pt x="598" y="19100"/>
                    <a:pt x="1231" y="17940"/>
                    <a:pt x="1891" y="16807"/>
                  </a:cubicBezTo>
                  <a:cubicBezTo>
                    <a:pt x="4826" y="11794"/>
                    <a:pt x="8341" y="7119"/>
                    <a:pt x="12338" y="2891"/>
                  </a:cubicBezTo>
                  <a:cubicBezTo>
                    <a:pt x="12855" y="2355"/>
                    <a:pt x="13373" y="1820"/>
                    <a:pt x="13908" y="1285"/>
                  </a:cubicBezTo>
                  <a:lnTo>
                    <a:pt x="13810" y="0"/>
                  </a:ln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80"/>
            <p:cNvSpPr/>
            <p:nvPr/>
          </p:nvSpPr>
          <p:spPr>
            <a:xfrm>
              <a:off x="6758725" y="2206350"/>
              <a:ext cx="502275" cy="388575"/>
            </a:xfrm>
            <a:custGeom>
              <a:rect b="b" l="l" r="r" t="t"/>
              <a:pathLst>
                <a:path extrusionOk="0" h="15543" w="20091">
                  <a:moveTo>
                    <a:pt x="63" y="1"/>
                  </a:moveTo>
                  <a:lnTo>
                    <a:pt x="1" y="2615"/>
                  </a:lnTo>
                  <a:cubicBezTo>
                    <a:pt x="2079" y="7414"/>
                    <a:pt x="5665" y="11527"/>
                    <a:pt x="10519" y="13712"/>
                  </a:cubicBezTo>
                  <a:cubicBezTo>
                    <a:pt x="13170" y="14890"/>
                    <a:pt x="16112" y="15543"/>
                    <a:pt x="19035" y="15543"/>
                  </a:cubicBezTo>
                  <a:cubicBezTo>
                    <a:pt x="19387" y="15543"/>
                    <a:pt x="19739" y="15533"/>
                    <a:pt x="20091" y="15514"/>
                  </a:cubicBezTo>
                  <a:lnTo>
                    <a:pt x="20019" y="14524"/>
                  </a:lnTo>
                  <a:cubicBezTo>
                    <a:pt x="19672" y="14544"/>
                    <a:pt x="19324" y="14553"/>
                    <a:pt x="18976" y="14553"/>
                  </a:cubicBezTo>
                  <a:cubicBezTo>
                    <a:pt x="16781" y="14553"/>
                    <a:pt x="14571" y="14169"/>
                    <a:pt x="12508" y="13454"/>
                  </a:cubicBezTo>
                  <a:cubicBezTo>
                    <a:pt x="11313" y="13034"/>
                    <a:pt x="10180" y="12499"/>
                    <a:pt x="9127" y="11866"/>
                  </a:cubicBezTo>
                  <a:cubicBezTo>
                    <a:pt x="9118" y="11866"/>
                    <a:pt x="9118" y="11857"/>
                    <a:pt x="9118" y="11857"/>
                  </a:cubicBezTo>
                  <a:cubicBezTo>
                    <a:pt x="4845" y="9296"/>
                    <a:pt x="1749" y="5086"/>
                    <a:pt x="161" y="295"/>
                  </a:cubicBezTo>
                  <a:cubicBezTo>
                    <a:pt x="126" y="197"/>
                    <a:pt x="99" y="99"/>
                    <a:pt x="63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80"/>
            <p:cNvSpPr/>
            <p:nvPr/>
          </p:nvSpPr>
          <p:spPr>
            <a:xfrm>
              <a:off x="6765425" y="1208550"/>
              <a:ext cx="398575" cy="547100"/>
            </a:xfrm>
            <a:custGeom>
              <a:rect b="b" l="l" r="r" t="t"/>
              <a:pathLst>
                <a:path extrusionOk="0" h="21884" w="15943">
                  <a:moveTo>
                    <a:pt x="15862" y="0"/>
                  </a:moveTo>
                  <a:cubicBezTo>
                    <a:pt x="15148" y="571"/>
                    <a:pt x="14426" y="1142"/>
                    <a:pt x="13730" y="1740"/>
                  </a:cubicBezTo>
                  <a:cubicBezTo>
                    <a:pt x="9796" y="5085"/>
                    <a:pt x="6191" y="8930"/>
                    <a:pt x="3381" y="13283"/>
                  </a:cubicBezTo>
                  <a:cubicBezTo>
                    <a:pt x="2222" y="15077"/>
                    <a:pt x="1196" y="16959"/>
                    <a:pt x="330" y="18922"/>
                  </a:cubicBezTo>
                  <a:cubicBezTo>
                    <a:pt x="321" y="18957"/>
                    <a:pt x="304" y="18984"/>
                    <a:pt x="295" y="19020"/>
                  </a:cubicBezTo>
                  <a:cubicBezTo>
                    <a:pt x="188" y="19252"/>
                    <a:pt x="89" y="19475"/>
                    <a:pt x="0" y="19707"/>
                  </a:cubicBezTo>
                  <a:lnTo>
                    <a:pt x="268" y="20028"/>
                  </a:lnTo>
                  <a:lnTo>
                    <a:pt x="223" y="21883"/>
                  </a:lnTo>
                  <a:cubicBezTo>
                    <a:pt x="339" y="21535"/>
                    <a:pt x="464" y="21187"/>
                    <a:pt x="598" y="20840"/>
                  </a:cubicBezTo>
                  <a:cubicBezTo>
                    <a:pt x="634" y="20750"/>
                    <a:pt x="669" y="20661"/>
                    <a:pt x="705" y="20572"/>
                  </a:cubicBezTo>
                  <a:cubicBezTo>
                    <a:pt x="1597" y="18297"/>
                    <a:pt x="2730" y="16120"/>
                    <a:pt x="4041" y="14069"/>
                  </a:cubicBezTo>
                  <a:cubicBezTo>
                    <a:pt x="6423" y="10322"/>
                    <a:pt x="9412" y="6941"/>
                    <a:pt x="12686" y="3961"/>
                  </a:cubicBezTo>
                  <a:cubicBezTo>
                    <a:pt x="13739" y="2998"/>
                    <a:pt x="14827" y="2070"/>
                    <a:pt x="15942" y="1178"/>
                  </a:cubicBezTo>
                  <a:lnTo>
                    <a:pt x="15862" y="0"/>
                  </a:ln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80"/>
            <p:cNvSpPr/>
            <p:nvPr/>
          </p:nvSpPr>
          <p:spPr>
            <a:xfrm>
              <a:off x="7017000" y="1564275"/>
              <a:ext cx="218350" cy="672000"/>
            </a:xfrm>
            <a:custGeom>
              <a:rect b="b" l="l" r="r" t="t"/>
              <a:pathLst>
                <a:path extrusionOk="0" h="26880" w="8734">
                  <a:moveTo>
                    <a:pt x="6816" y="0"/>
                  </a:moveTo>
                  <a:cubicBezTo>
                    <a:pt x="3604" y="3684"/>
                    <a:pt x="946" y="7797"/>
                    <a:pt x="295" y="12766"/>
                  </a:cubicBezTo>
                  <a:cubicBezTo>
                    <a:pt x="0" y="14934"/>
                    <a:pt x="125" y="17191"/>
                    <a:pt x="785" y="19278"/>
                  </a:cubicBezTo>
                  <a:lnTo>
                    <a:pt x="785" y="19287"/>
                  </a:lnTo>
                  <a:cubicBezTo>
                    <a:pt x="1097" y="20304"/>
                    <a:pt x="1552" y="21277"/>
                    <a:pt x="2141" y="22187"/>
                  </a:cubicBezTo>
                  <a:cubicBezTo>
                    <a:pt x="3426" y="24149"/>
                    <a:pt x="5326" y="25612"/>
                    <a:pt x="7494" y="26460"/>
                  </a:cubicBezTo>
                  <a:cubicBezTo>
                    <a:pt x="7895" y="26620"/>
                    <a:pt x="8315" y="26763"/>
                    <a:pt x="8734" y="26879"/>
                  </a:cubicBezTo>
                  <a:lnTo>
                    <a:pt x="8663" y="25835"/>
                  </a:lnTo>
                  <a:cubicBezTo>
                    <a:pt x="8484" y="25782"/>
                    <a:pt x="8306" y="25728"/>
                    <a:pt x="8118" y="25657"/>
                  </a:cubicBezTo>
                  <a:cubicBezTo>
                    <a:pt x="6272" y="24997"/>
                    <a:pt x="4603" y="23855"/>
                    <a:pt x="3399" y="22276"/>
                  </a:cubicBezTo>
                  <a:cubicBezTo>
                    <a:pt x="2525" y="21125"/>
                    <a:pt x="1918" y="19814"/>
                    <a:pt x="1561" y="18431"/>
                  </a:cubicBezTo>
                  <a:cubicBezTo>
                    <a:pt x="1142" y="16843"/>
                    <a:pt x="1044" y="15166"/>
                    <a:pt x="1187" y="13533"/>
                  </a:cubicBezTo>
                  <a:cubicBezTo>
                    <a:pt x="1481" y="10250"/>
                    <a:pt x="2784" y="7199"/>
                    <a:pt x="4586" y="4470"/>
                  </a:cubicBezTo>
                  <a:cubicBezTo>
                    <a:pt x="5299" y="3390"/>
                    <a:pt x="6084" y="2364"/>
                    <a:pt x="6914" y="1374"/>
                  </a:cubicBezTo>
                  <a:lnTo>
                    <a:pt x="6816" y="0"/>
                  </a:ln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80"/>
            <p:cNvSpPr/>
            <p:nvPr/>
          </p:nvSpPr>
          <p:spPr>
            <a:xfrm>
              <a:off x="6745350" y="2794400"/>
              <a:ext cx="542425" cy="172500"/>
            </a:xfrm>
            <a:custGeom>
              <a:rect b="b" l="l" r="r" t="t"/>
              <a:pathLst>
                <a:path extrusionOk="0" h="6900" w="21697">
                  <a:moveTo>
                    <a:pt x="6190" y="1"/>
                  </a:moveTo>
                  <a:cubicBezTo>
                    <a:pt x="6075" y="1"/>
                    <a:pt x="5959" y="2"/>
                    <a:pt x="5844" y="3"/>
                  </a:cubicBezTo>
                  <a:cubicBezTo>
                    <a:pt x="3908" y="30"/>
                    <a:pt x="1936" y="333"/>
                    <a:pt x="18" y="878"/>
                  </a:cubicBezTo>
                  <a:lnTo>
                    <a:pt x="0" y="1903"/>
                  </a:lnTo>
                  <a:cubicBezTo>
                    <a:pt x="1160" y="1547"/>
                    <a:pt x="2347" y="1297"/>
                    <a:pt x="3542" y="1145"/>
                  </a:cubicBezTo>
                  <a:cubicBezTo>
                    <a:pt x="4412" y="1036"/>
                    <a:pt x="5283" y="983"/>
                    <a:pt x="6153" y="983"/>
                  </a:cubicBezTo>
                  <a:cubicBezTo>
                    <a:pt x="11813" y="983"/>
                    <a:pt x="17381" y="3234"/>
                    <a:pt x="21696" y="6899"/>
                  </a:cubicBezTo>
                  <a:lnTo>
                    <a:pt x="21598" y="5561"/>
                  </a:lnTo>
                  <a:cubicBezTo>
                    <a:pt x="17228" y="2100"/>
                    <a:pt x="11754" y="1"/>
                    <a:pt x="6190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80"/>
            <p:cNvSpPr/>
            <p:nvPr/>
          </p:nvSpPr>
          <p:spPr>
            <a:xfrm>
              <a:off x="6706775" y="3915400"/>
              <a:ext cx="651700" cy="548650"/>
            </a:xfrm>
            <a:custGeom>
              <a:rect b="b" l="l" r="r" t="t"/>
              <a:pathLst>
                <a:path extrusionOk="0" h="21946" w="26068">
                  <a:moveTo>
                    <a:pt x="25942" y="0"/>
                  </a:moveTo>
                  <a:cubicBezTo>
                    <a:pt x="25773" y="286"/>
                    <a:pt x="25586" y="571"/>
                    <a:pt x="25398" y="848"/>
                  </a:cubicBezTo>
                  <a:cubicBezTo>
                    <a:pt x="22936" y="4532"/>
                    <a:pt x="19831" y="7744"/>
                    <a:pt x="16433" y="10572"/>
                  </a:cubicBezTo>
                  <a:cubicBezTo>
                    <a:pt x="11455" y="14711"/>
                    <a:pt x="5834" y="17985"/>
                    <a:pt x="27" y="20849"/>
                  </a:cubicBezTo>
                  <a:lnTo>
                    <a:pt x="0" y="21946"/>
                  </a:lnTo>
                  <a:cubicBezTo>
                    <a:pt x="5255" y="19386"/>
                    <a:pt x="10340" y="16504"/>
                    <a:pt x="14996" y="12962"/>
                  </a:cubicBezTo>
                  <a:cubicBezTo>
                    <a:pt x="18699" y="10135"/>
                    <a:pt x="22133" y="6914"/>
                    <a:pt x="24934" y="3185"/>
                  </a:cubicBezTo>
                  <a:cubicBezTo>
                    <a:pt x="25327" y="2668"/>
                    <a:pt x="25702" y="2141"/>
                    <a:pt x="26067" y="1606"/>
                  </a:cubicBezTo>
                  <a:lnTo>
                    <a:pt x="25942" y="0"/>
                  </a:ln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80"/>
            <p:cNvSpPr/>
            <p:nvPr/>
          </p:nvSpPr>
          <p:spPr>
            <a:xfrm>
              <a:off x="6721475" y="2944875"/>
              <a:ext cx="540875" cy="905200"/>
            </a:xfrm>
            <a:custGeom>
              <a:rect b="b" l="l" r="r" t="t"/>
              <a:pathLst>
                <a:path extrusionOk="0" h="36208" w="21635">
                  <a:moveTo>
                    <a:pt x="7783" y="0"/>
                  </a:moveTo>
                  <a:cubicBezTo>
                    <a:pt x="5386" y="0"/>
                    <a:pt x="3060" y="510"/>
                    <a:pt x="822" y="1326"/>
                  </a:cubicBezTo>
                  <a:lnTo>
                    <a:pt x="795" y="2352"/>
                  </a:lnTo>
                  <a:cubicBezTo>
                    <a:pt x="3003" y="1504"/>
                    <a:pt x="5315" y="972"/>
                    <a:pt x="7721" y="972"/>
                  </a:cubicBezTo>
                  <a:cubicBezTo>
                    <a:pt x="7871" y="972"/>
                    <a:pt x="8022" y="974"/>
                    <a:pt x="8172" y="978"/>
                  </a:cubicBezTo>
                  <a:cubicBezTo>
                    <a:pt x="10822" y="1050"/>
                    <a:pt x="13498" y="1772"/>
                    <a:pt x="15666" y="3325"/>
                  </a:cubicBezTo>
                  <a:cubicBezTo>
                    <a:pt x="17870" y="4904"/>
                    <a:pt x="19261" y="7312"/>
                    <a:pt x="19779" y="9953"/>
                  </a:cubicBezTo>
                  <a:cubicBezTo>
                    <a:pt x="20903" y="15707"/>
                    <a:pt x="18057" y="21176"/>
                    <a:pt x="14060" y="25136"/>
                  </a:cubicBezTo>
                  <a:cubicBezTo>
                    <a:pt x="9966" y="29195"/>
                    <a:pt x="4836" y="31907"/>
                    <a:pt x="28" y="35012"/>
                  </a:cubicBezTo>
                  <a:lnTo>
                    <a:pt x="1" y="36207"/>
                  </a:lnTo>
                  <a:cubicBezTo>
                    <a:pt x="4916" y="32969"/>
                    <a:pt x="10206" y="30230"/>
                    <a:pt x="14471" y="26109"/>
                  </a:cubicBezTo>
                  <a:cubicBezTo>
                    <a:pt x="18628" y="22085"/>
                    <a:pt x="21634" y="16626"/>
                    <a:pt x="20885" y="10676"/>
                  </a:cubicBezTo>
                  <a:cubicBezTo>
                    <a:pt x="20537" y="7981"/>
                    <a:pt x="19404" y="5394"/>
                    <a:pt x="17415" y="3512"/>
                  </a:cubicBezTo>
                  <a:cubicBezTo>
                    <a:pt x="15434" y="1630"/>
                    <a:pt x="12811" y="541"/>
                    <a:pt x="10126" y="167"/>
                  </a:cubicBezTo>
                  <a:cubicBezTo>
                    <a:pt x="9338" y="53"/>
                    <a:pt x="8557" y="0"/>
                    <a:pt x="7783" y="0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80"/>
            <p:cNvSpPr/>
            <p:nvPr/>
          </p:nvSpPr>
          <p:spPr>
            <a:xfrm>
              <a:off x="6714575" y="3477825"/>
              <a:ext cx="613350" cy="661275"/>
            </a:xfrm>
            <a:custGeom>
              <a:rect b="b" l="l" r="r" t="t"/>
              <a:pathLst>
                <a:path extrusionOk="0" h="26451" w="24534">
                  <a:moveTo>
                    <a:pt x="24381" y="0"/>
                  </a:moveTo>
                  <a:cubicBezTo>
                    <a:pt x="22392" y="4853"/>
                    <a:pt x="19537" y="9349"/>
                    <a:pt x="15996" y="13221"/>
                  </a:cubicBezTo>
                  <a:cubicBezTo>
                    <a:pt x="13641" y="15799"/>
                    <a:pt x="10991" y="18083"/>
                    <a:pt x="8109" y="20037"/>
                  </a:cubicBezTo>
                  <a:cubicBezTo>
                    <a:pt x="5460" y="21848"/>
                    <a:pt x="2668" y="23436"/>
                    <a:pt x="27" y="25256"/>
                  </a:cubicBezTo>
                  <a:lnTo>
                    <a:pt x="0" y="26451"/>
                  </a:lnTo>
                  <a:cubicBezTo>
                    <a:pt x="2632" y="24587"/>
                    <a:pt x="5487" y="22972"/>
                    <a:pt x="8109" y="21214"/>
                  </a:cubicBezTo>
                  <a:cubicBezTo>
                    <a:pt x="13953" y="17325"/>
                    <a:pt x="18868" y="12204"/>
                    <a:pt x="22428" y="6147"/>
                  </a:cubicBezTo>
                  <a:cubicBezTo>
                    <a:pt x="23204" y="4844"/>
                    <a:pt x="23900" y="3497"/>
                    <a:pt x="24533" y="2123"/>
                  </a:cubicBezTo>
                  <a:lnTo>
                    <a:pt x="24533" y="2115"/>
                  </a:lnTo>
                  <a:lnTo>
                    <a:pt x="24381" y="0"/>
                  </a:ln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80"/>
            <p:cNvSpPr/>
            <p:nvPr/>
          </p:nvSpPr>
          <p:spPr>
            <a:xfrm>
              <a:off x="6964800" y="4187925"/>
              <a:ext cx="534375" cy="1019875"/>
            </a:xfrm>
            <a:custGeom>
              <a:rect b="b" l="l" r="r" t="t"/>
              <a:pathLst>
                <a:path extrusionOk="0" h="40795" w="21375">
                  <a:moveTo>
                    <a:pt x="16406" y="1"/>
                  </a:moveTo>
                  <a:cubicBezTo>
                    <a:pt x="15630" y="795"/>
                    <a:pt x="14863" y="1598"/>
                    <a:pt x="14096" y="2392"/>
                  </a:cubicBezTo>
                  <a:cubicBezTo>
                    <a:pt x="12285" y="4256"/>
                    <a:pt x="10492" y="6121"/>
                    <a:pt x="8690" y="7985"/>
                  </a:cubicBezTo>
                  <a:cubicBezTo>
                    <a:pt x="7209" y="9519"/>
                    <a:pt x="5755" y="11081"/>
                    <a:pt x="4443" y="12776"/>
                  </a:cubicBezTo>
                  <a:cubicBezTo>
                    <a:pt x="1892" y="16094"/>
                    <a:pt x="1" y="20073"/>
                    <a:pt x="572" y="24364"/>
                  </a:cubicBezTo>
                  <a:cubicBezTo>
                    <a:pt x="1107" y="28414"/>
                    <a:pt x="3542" y="32063"/>
                    <a:pt x="6674" y="34614"/>
                  </a:cubicBezTo>
                  <a:cubicBezTo>
                    <a:pt x="10322" y="37576"/>
                    <a:pt x="14801" y="39208"/>
                    <a:pt x="19297" y="40440"/>
                  </a:cubicBezTo>
                  <a:cubicBezTo>
                    <a:pt x="19716" y="40556"/>
                    <a:pt x="20135" y="40663"/>
                    <a:pt x="20546" y="40779"/>
                  </a:cubicBezTo>
                  <a:cubicBezTo>
                    <a:pt x="20591" y="40790"/>
                    <a:pt x="20635" y="40795"/>
                    <a:pt x="20676" y="40795"/>
                  </a:cubicBezTo>
                  <a:cubicBezTo>
                    <a:pt x="21195" y="40795"/>
                    <a:pt x="21375" y="39973"/>
                    <a:pt x="20805" y="39824"/>
                  </a:cubicBezTo>
                  <a:cubicBezTo>
                    <a:pt x="20278" y="39690"/>
                    <a:pt x="19752" y="39547"/>
                    <a:pt x="19226" y="39405"/>
                  </a:cubicBezTo>
                  <a:cubicBezTo>
                    <a:pt x="15488" y="38361"/>
                    <a:pt x="11794" y="37041"/>
                    <a:pt x="8583" y="34828"/>
                  </a:cubicBezTo>
                  <a:cubicBezTo>
                    <a:pt x="5309" y="32562"/>
                    <a:pt x="2606" y="29217"/>
                    <a:pt x="1722" y="25274"/>
                  </a:cubicBezTo>
                  <a:cubicBezTo>
                    <a:pt x="795" y="21170"/>
                    <a:pt x="2383" y="17263"/>
                    <a:pt x="4764" y="13971"/>
                  </a:cubicBezTo>
                  <a:cubicBezTo>
                    <a:pt x="5987" y="12294"/>
                    <a:pt x="7405" y="10751"/>
                    <a:pt x="8832" y="9252"/>
                  </a:cubicBezTo>
                  <a:cubicBezTo>
                    <a:pt x="10536" y="7468"/>
                    <a:pt x="12258" y="5701"/>
                    <a:pt x="13971" y="3926"/>
                  </a:cubicBezTo>
                  <a:cubicBezTo>
                    <a:pt x="14810" y="3052"/>
                    <a:pt x="15657" y="2186"/>
                    <a:pt x="16496" y="1312"/>
                  </a:cubicBezTo>
                  <a:lnTo>
                    <a:pt x="16406" y="1"/>
                  </a:ln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80"/>
            <p:cNvSpPr/>
            <p:nvPr/>
          </p:nvSpPr>
          <p:spPr>
            <a:xfrm>
              <a:off x="7198525" y="4422775"/>
              <a:ext cx="241575" cy="675350"/>
            </a:xfrm>
            <a:custGeom>
              <a:rect b="b" l="l" r="r" t="t"/>
              <a:pathLst>
                <a:path extrusionOk="0" h="27014" w="9663">
                  <a:moveTo>
                    <a:pt x="7727" y="1"/>
                  </a:moveTo>
                  <a:cubicBezTo>
                    <a:pt x="6567" y="598"/>
                    <a:pt x="5478" y="1357"/>
                    <a:pt x="4515" y="2266"/>
                  </a:cubicBezTo>
                  <a:cubicBezTo>
                    <a:pt x="2035" y="4586"/>
                    <a:pt x="563" y="7806"/>
                    <a:pt x="277" y="11187"/>
                  </a:cubicBezTo>
                  <a:cubicBezTo>
                    <a:pt x="1" y="14649"/>
                    <a:pt x="1071" y="18012"/>
                    <a:pt x="3114" y="20795"/>
                  </a:cubicBezTo>
                  <a:cubicBezTo>
                    <a:pt x="4899" y="23249"/>
                    <a:pt x="7227" y="25220"/>
                    <a:pt x="9662" y="27013"/>
                  </a:cubicBezTo>
                  <a:lnTo>
                    <a:pt x="9573" y="25729"/>
                  </a:lnTo>
                  <a:cubicBezTo>
                    <a:pt x="7994" y="24533"/>
                    <a:pt x="6495" y="23249"/>
                    <a:pt x="5166" y="21777"/>
                  </a:cubicBezTo>
                  <a:cubicBezTo>
                    <a:pt x="2981" y="19350"/>
                    <a:pt x="1428" y="16388"/>
                    <a:pt x="1241" y="13088"/>
                  </a:cubicBezTo>
                  <a:cubicBezTo>
                    <a:pt x="1054" y="9840"/>
                    <a:pt x="2062" y="6522"/>
                    <a:pt x="4185" y="4033"/>
                  </a:cubicBezTo>
                  <a:cubicBezTo>
                    <a:pt x="5202" y="2837"/>
                    <a:pt x="6433" y="1838"/>
                    <a:pt x="7807" y="1080"/>
                  </a:cubicBezTo>
                  <a:lnTo>
                    <a:pt x="7727" y="1"/>
                  </a:ln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80"/>
            <p:cNvSpPr/>
            <p:nvPr/>
          </p:nvSpPr>
          <p:spPr>
            <a:xfrm>
              <a:off x="6700075" y="4718725"/>
              <a:ext cx="234875" cy="901725"/>
            </a:xfrm>
            <a:custGeom>
              <a:rect b="b" l="l" r="r" t="t"/>
              <a:pathLst>
                <a:path extrusionOk="0" h="36069" w="9395">
                  <a:moveTo>
                    <a:pt x="27" y="1"/>
                  </a:moveTo>
                  <a:lnTo>
                    <a:pt x="0" y="1116"/>
                  </a:lnTo>
                  <a:cubicBezTo>
                    <a:pt x="5210" y="4425"/>
                    <a:pt x="8217" y="10697"/>
                    <a:pt x="8288" y="16826"/>
                  </a:cubicBezTo>
                  <a:cubicBezTo>
                    <a:pt x="8359" y="24061"/>
                    <a:pt x="4916" y="30751"/>
                    <a:pt x="45" y="35934"/>
                  </a:cubicBezTo>
                  <a:lnTo>
                    <a:pt x="1267" y="36068"/>
                  </a:lnTo>
                  <a:cubicBezTo>
                    <a:pt x="3016" y="34150"/>
                    <a:pt x="4559" y="32054"/>
                    <a:pt x="5826" y="29752"/>
                  </a:cubicBezTo>
                  <a:cubicBezTo>
                    <a:pt x="7815" y="26121"/>
                    <a:pt x="9091" y="22053"/>
                    <a:pt x="9252" y="17896"/>
                  </a:cubicBezTo>
                  <a:cubicBezTo>
                    <a:pt x="9394" y="14096"/>
                    <a:pt x="8529" y="10304"/>
                    <a:pt x="6691" y="6977"/>
                  </a:cubicBezTo>
                  <a:cubicBezTo>
                    <a:pt x="5112" y="4104"/>
                    <a:pt x="2828" y="1660"/>
                    <a:pt x="27" y="1"/>
                  </a:cubicBezTo>
                  <a:close/>
                </a:path>
              </a:pathLst>
            </a:custGeom>
            <a:solidFill>
              <a:srgbClr val="004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80"/>
            <p:cNvSpPr/>
            <p:nvPr/>
          </p:nvSpPr>
          <p:spPr>
            <a:xfrm>
              <a:off x="-180950" y="1748475"/>
              <a:ext cx="705225" cy="1568800"/>
            </a:xfrm>
            <a:custGeom>
              <a:rect b="b" l="l" r="r" t="t"/>
              <a:pathLst>
                <a:path extrusionOk="0" h="62752" w="28209">
                  <a:moveTo>
                    <a:pt x="15817" y="1"/>
                  </a:moveTo>
                  <a:lnTo>
                    <a:pt x="0" y="17406"/>
                  </a:lnTo>
                  <a:lnTo>
                    <a:pt x="2632" y="62751"/>
                  </a:lnTo>
                  <a:lnTo>
                    <a:pt x="26692" y="62751"/>
                  </a:lnTo>
                  <a:lnTo>
                    <a:pt x="28209" y="18191"/>
                  </a:lnTo>
                  <a:lnTo>
                    <a:pt x="158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80"/>
            <p:cNvSpPr/>
            <p:nvPr/>
          </p:nvSpPr>
          <p:spPr>
            <a:xfrm>
              <a:off x="214475" y="1742625"/>
              <a:ext cx="929375" cy="460625"/>
            </a:xfrm>
            <a:custGeom>
              <a:rect b="b" l="l" r="r" t="t"/>
              <a:pathLst>
                <a:path extrusionOk="0" h="18425" w="37175">
                  <a:moveTo>
                    <a:pt x="21016" y="1"/>
                  </a:moveTo>
                  <a:cubicBezTo>
                    <a:pt x="12422" y="1"/>
                    <a:pt x="0" y="235"/>
                    <a:pt x="0" y="235"/>
                  </a:cubicBezTo>
                  <a:lnTo>
                    <a:pt x="2445" y="3830"/>
                  </a:lnTo>
                  <a:lnTo>
                    <a:pt x="2748" y="4276"/>
                  </a:lnTo>
                  <a:lnTo>
                    <a:pt x="4898" y="7425"/>
                  </a:lnTo>
                  <a:lnTo>
                    <a:pt x="5183" y="7844"/>
                  </a:lnTo>
                  <a:lnTo>
                    <a:pt x="7476" y="11217"/>
                  </a:lnTo>
                  <a:lnTo>
                    <a:pt x="7753" y="11627"/>
                  </a:lnTo>
                  <a:lnTo>
                    <a:pt x="10099" y="15053"/>
                  </a:lnTo>
                  <a:lnTo>
                    <a:pt x="10367" y="15463"/>
                  </a:lnTo>
                  <a:lnTo>
                    <a:pt x="12392" y="18425"/>
                  </a:lnTo>
                  <a:lnTo>
                    <a:pt x="37174" y="18425"/>
                  </a:lnTo>
                  <a:lnTo>
                    <a:pt x="35399" y="14491"/>
                  </a:lnTo>
                  <a:lnTo>
                    <a:pt x="35194" y="14009"/>
                  </a:lnTo>
                  <a:lnTo>
                    <a:pt x="33463" y="10173"/>
                  </a:lnTo>
                  <a:lnTo>
                    <a:pt x="33249" y="9691"/>
                  </a:lnTo>
                  <a:lnTo>
                    <a:pt x="31590" y="5998"/>
                  </a:lnTo>
                  <a:lnTo>
                    <a:pt x="31376" y="5516"/>
                  </a:lnTo>
                  <a:lnTo>
                    <a:pt x="29913" y="2269"/>
                  </a:lnTo>
                  <a:lnTo>
                    <a:pt x="29699" y="1787"/>
                  </a:lnTo>
                  <a:lnTo>
                    <a:pt x="29003" y="235"/>
                  </a:lnTo>
                  <a:cubicBezTo>
                    <a:pt x="28652" y="59"/>
                    <a:pt x="25312" y="1"/>
                    <a:pt x="21016" y="1"/>
                  </a:cubicBez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80"/>
            <p:cNvSpPr/>
            <p:nvPr/>
          </p:nvSpPr>
          <p:spPr>
            <a:xfrm>
              <a:off x="275575" y="1769175"/>
              <a:ext cx="686725" cy="80375"/>
            </a:xfrm>
            <a:custGeom>
              <a:rect b="b" l="l" r="r" t="t"/>
              <a:pathLst>
                <a:path extrusionOk="0" h="3215" w="27469">
                  <a:moveTo>
                    <a:pt x="16606" y="1"/>
                  </a:moveTo>
                  <a:cubicBezTo>
                    <a:pt x="16541" y="1"/>
                    <a:pt x="16475" y="24"/>
                    <a:pt x="16433" y="74"/>
                  </a:cubicBezTo>
                  <a:cubicBezTo>
                    <a:pt x="15485" y="1213"/>
                    <a:pt x="14136" y="1797"/>
                    <a:pt x="12782" y="1797"/>
                  </a:cubicBezTo>
                  <a:cubicBezTo>
                    <a:pt x="11602" y="1797"/>
                    <a:pt x="10419" y="1354"/>
                    <a:pt x="9493" y="449"/>
                  </a:cubicBezTo>
                  <a:cubicBezTo>
                    <a:pt x="9443" y="403"/>
                    <a:pt x="9380" y="380"/>
                    <a:pt x="9318" y="380"/>
                  </a:cubicBezTo>
                  <a:cubicBezTo>
                    <a:pt x="9236" y="380"/>
                    <a:pt x="9155" y="421"/>
                    <a:pt x="9109" y="502"/>
                  </a:cubicBezTo>
                  <a:cubicBezTo>
                    <a:pt x="8390" y="1721"/>
                    <a:pt x="7148" y="2348"/>
                    <a:pt x="5896" y="2348"/>
                  </a:cubicBezTo>
                  <a:cubicBezTo>
                    <a:pt x="4848" y="2348"/>
                    <a:pt x="3794" y="1909"/>
                    <a:pt x="3034" y="1011"/>
                  </a:cubicBezTo>
                  <a:cubicBezTo>
                    <a:pt x="2990" y="960"/>
                    <a:pt x="2929" y="937"/>
                    <a:pt x="2866" y="937"/>
                  </a:cubicBezTo>
                  <a:cubicBezTo>
                    <a:pt x="2776" y="937"/>
                    <a:pt x="2684" y="985"/>
                    <a:pt x="2641" y="1064"/>
                  </a:cubicBezTo>
                  <a:cubicBezTo>
                    <a:pt x="2097" y="2019"/>
                    <a:pt x="1080" y="2643"/>
                    <a:pt x="1" y="2768"/>
                  </a:cubicBezTo>
                  <a:lnTo>
                    <a:pt x="304" y="3214"/>
                  </a:lnTo>
                  <a:cubicBezTo>
                    <a:pt x="1330" y="3036"/>
                    <a:pt x="2276" y="2465"/>
                    <a:pt x="2891" y="1590"/>
                  </a:cubicBezTo>
                  <a:cubicBezTo>
                    <a:pt x="3714" y="2433"/>
                    <a:pt x="4793" y="2840"/>
                    <a:pt x="5868" y="2840"/>
                  </a:cubicBezTo>
                  <a:cubicBezTo>
                    <a:pt x="7208" y="2840"/>
                    <a:pt x="8542" y="2209"/>
                    <a:pt x="9368" y="1002"/>
                  </a:cubicBezTo>
                  <a:cubicBezTo>
                    <a:pt x="10349" y="1861"/>
                    <a:pt x="11572" y="2287"/>
                    <a:pt x="12792" y="2287"/>
                  </a:cubicBezTo>
                  <a:cubicBezTo>
                    <a:pt x="14169" y="2287"/>
                    <a:pt x="15541" y="1745"/>
                    <a:pt x="16558" y="672"/>
                  </a:cubicBezTo>
                  <a:cubicBezTo>
                    <a:pt x="17138" y="1689"/>
                    <a:pt x="18218" y="2393"/>
                    <a:pt x="19404" y="2474"/>
                  </a:cubicBezTo>
                  <a:cubicBezTo>
                    <a:pt x="19483" y="2480"/>
                    <a:pt x="19562" y="2482"/>
                    <a:pt x="19640" y="2482"/>
                  </a:cubicBezTo>
                  <a:cubicBezTo>
                    <a:pt x="20752" y="2482"/>
                    <a:pt x="21815" y="1903"/>
                    <a:pt x="22482" y="1019"/>
                  </a:cubicBezTo>
                  <a:cubicBezTo>
                    <a:pt x="23226" y="1636"/>
                    <a:pt x="24179" y="1989"/>
                    <a:pt x="25136" y="1989"/>
                  </a:cubicBezTo>
                  <a:cubicBezTo>
                    <a:pt x="25510" y="1989"/>
                    <a:pt x="25884" y="1935"/>
                    <a:pt x="26246" y="1822"/>
                  </a:cubicBezTo>
                  <a:cubicBezTo>
                    <a:pt x="26693" y="1689"/>
                    <a:pt x="27103" y="1483"/>
                    <a:pt x="27469" y="1207"/>
                  </a:cubicBezTo>
                  <a:lnTo>
                    <a:pt x="27255" y="725"/>
                  </a:lnTo>
                  <a:cubicBezTo>
                    <a:pt x="26626" y="1209"/>
                    <a:pt x="25851" y="1469"/>
                    <a:pt x="25065" y="1469"/>
                  </a:cubicBezTo>
                  <a:cubicBezTo>
                    <a:pt x="24200" y="1469"/>
                    <a:pt x="23322" y="1153"/>
                    <a:pt x="22616" y="475"/>
                  </a:cubicBezTo>
                  <a:cubicBezTo>
                    <a:pt x="22568" y="427"/>
                    <a:pt x="22508" y="405"/>
                    <a:pt x="22448" y="405"/>
                  </a:cubicBezTo>
                  <a:cubicBezTo>
                    <a:pt x="22363" y="405"/>
                    <a:pt x="22279" y="450"/>
                    <a:pt x="22232" y="529"/>
                  </a:cubicBezTo>
                  <a:cubicBezTo>
                    <a:pt x="21619" y="1488"/>
                    <a:pt x="20635" y="1949"/>
                    <a:pt x="19654" y="1949"/>
                  </a:cubicBezTo>
                  <a:cubicBezTo>
                    <a:pt x="18508" y="1949"/>
                    <a:pt x="17365" y="1320"/>
                    <a:pt x="16817" y="118"/>
                  </a:cubicBezTo>
                  <a:cubicBezTo>
                    <a:pt x="16781" y="42"/>
                    <a:pt x="16693" y="1"/>
                    <a:pt x="16606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80"/>
            <p:cNvSpPr/>
            <p:nvPr/>
          </p:nvSpPr>
          <p:spPr>
            <a:xfrm>
              <a:off x="336925" y="1864425"/>
              <a:ext cx="667300" cy="74325"/>
            </a:xfrm>
            <a:custGeom>
              <a:rect b="b" l="l" r="r" t="t"/>
              <a:pathLst>
                <a:path extrusionOk="0" h="2973" w="26692">
                  <a:moveTo>
                    <a:pt x="15719" y="1"/>
                  </a:moveTo>
                  <a:cubicBezTo>
                    <a:pt x="15655" y="1"/>
                    <a:pt x="15591" y="24"/>
                    <a:pt x="15549" y="73"/>
                  </a:cubicBezTo>
                  <a:cubicBezTo>
                    <a:pt x="14605" y="1213"/>
                    <a:pt x="13256" y="1797"/>
                    <a:pt x="11901" y="1797"/>
                  </a:cubicBezTo>
                  <a:cubicBezTo>
                    <a:pt x="10720" y="1797"/>
                    <a:pt x="9535" y="1353"/>
                    <a:pt x="8609" y="448"/>
                  </a:cubicBezTo>
                  <a:cubicBezTo>
                    <a:pt x="8560" y="403"/>
                    <a:pt x="8500" y="382"/>
                    <a:pt x="8439" y="382"/>
                  </a:cubicBezTo>
                  <a:cubicBezTo>
                    <a:pt x="8355" y="382"/>
                    <a:pt x="8272" y="423"/>
                    <a:pt x="8225" y="501"/>
                  </a:cubicBezTo>
                  <a:cubicBezTo>
                    <a:pt x="7510" y="1723"/>
                    <a:pt x="6264" y="2352"/>
                    <a:pt x="5008" y="2352"/>
                  </a:cubicBezTo>
                  <a:cubicBezTo>
                    <a:pt x="3962" y="2352"/>
                    <a:pt x="2908" y="1915"/>
                    <a:pt x="2150" y="1019"/>
                  </a:cubicBezTo>
                  <a:cubicBezTo>
                    <a:pt x="2106" y="967"/>
                    <a:pt x="2045" y="944"/>
                    <a:pt x="1983" y="944"/>
                  </a:cubicBezTo>
                  <a:cubicBezTo>
                    <a:pt x="1895" y="944"/>
                    <a:pt x="1805" y="990"/>
                    <a:pt x="1757" y="1063"/>
                  </a:cubicBezTo>
                  <a:cubicBezTo>
                    <a:pt x="1365" y="1759"/>
                    <a:pt x="723" y="2268"/>
                    <a:pt x="0" y="2553"/>
                  </a:cubicBezTo>
                  <a:lnTo>
                    <a:pt x="285" y="2972"/>
                  </a:lnTo>
                  <a:cubicBezTo>
                    <a:pt x="963" y="2687"/>
                    <a:pt x="1570" y="2223"/>
                    <a:pt x="2007" y="1590"/>
                  </a:cubicBezTo>
                  <a:cubicBezTo>
                    <a:pt x="2832" y="2434"/>
                    <a:pt x="3914" y="2843"/>
                    <a:pt x="4992" y="2843"/>
                  </a:cubicBezTo>
                  <a:cubicBezTo>
                    <a:pt x="6329" y="2843"/>
                    <a:pt x="7659" y="2215"/>
                    <a:pt x="8484" y="1010"/>
                  </a:cubicBezTo>
                  <a:cubicBezTo>
                    <a:pt x="9469" y="1865"/>
                    <a:pt x="10692" y="2289"/>
                    <a:pt x="11911" y="2289"/>
                  </a:cubicBezTo>
                  <a:cubicBezTo>
                    <a:pt x="13287" y="2289"/>
                    <a:pt x="14657" y="1749"/>
                    <a:pt x="15674" y="680"/>
                  </a:cubicBezTo>
                  <a:cubicBezTo>
                    <a:pt x="16263" y="1697"/>
                    <a:pt x="17325" y="2393"/>
                    <a:pt x="18520" y="2482"/>
                  </a:cubicBezTo>
                  <a:cubicBezTo>
                    <a:pt x="18592" y="2487"/>
                    <a:pt x="18665" y="2489"/>
                    <a:pt x="18737" y="2489"/>
                  </a:cubicBezTo>
                  <a:cubicBezTo>
                    <a:pt x="19862" y="2489"/>
                    <a:pt x="20928" y="1908"/>
                    <a:pt x="21607" y="1019"/>
                  </a:cubicBezTo>
                  <a:cubicBezTo>
                    <a:pt x="22348" y="1637"/>
                    <a:pt x="23298" y="1995"/>
                    <a:pt x="24262" y="1995"/>
                  </a:cubicBezTo>
                  <a:cubicBezTo>
                    <a:pt x="24634" y="1995"/>
                    <a:pt x="25007" y="1942"/>
                    <a:pt x="25371" y="1831"/>
                  </a:cubicBezTo>
                  <a:cubicBezTo>
                    <a:pt x="25862" y="1679"/>
                    <a:pt x="26299" y="1438"/>
                    <a:pt x="26692" y="1126"/>
                  </a:cubicBezTo>
                  <a:lnTo>
                    <a:pt x="26478" y="644"/>
                  </a:lnTo>
                  <a:cubicBezTo>
                    <a:pt x="25832" y="1181"/>
                    <a:pt x="25014" y="1470"/>
                    <a:pt x="24184" y="1470"/>
                  </a:cubicBezTo>
                  <a:cubicBezTo>
                    <a:pt x="23317" y="1470"/>
                    <a:pt x="22438" y="1154"/>
                    <a:pt x="21732" y="475"/>
                  </a:cubicBezTo>
                  <a:cubicBezTo>
                    <a:pt x="21683" y="430"/>
                    <a:pt x="21624" y="409"/>
                    <a:pt x="21565" y="409"/>
                  </a:cubicBezTo>
                  <a:cubicBezTo>
                    <a:pt x="21482" y="409"/>
                    <a:pt x="21400" y="450"/>
                    <a:pt x="21348" y="528"/>
                  </a:cubicBezTo>
                  <a:cubicBezTo>
                    <a:pt x="20735" y="1491"/>
                    <a:pt x="19753" y="1953"/>
                    <a:pt x="18773" y="1953"/>
                  </a:cubicBezTo>
                  <a:cubicBezTo>
                    <a:pt x="17629" y="1953"/>
                    <a:pt x="16486" y="1323"/>
                    <a:pt x="15933" y="127"/>
                  </a:cubicBezTo>
                  <a:cubicBezTo>
                    <a:pt x="15897" y="44"/>
                    <a:pt x="15807" y="1"/>
                    <a:pt x="15719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80"/>
            <p:cNvSpPr/>
            <p:nvPr/>
          </p:nvSpPr>
          <p:spPr>
            <a:xfrm>
              <a:off x="401375" y="1966650"/>
              <a:ext cx="649700" cy="71000"/>
            </a:xfrm>
            <a:custGeom>
              <a:rect b="b" l="l" r="r" t="t"/>
              <a:pathLst>
                <a:path extrusionOk="0" h="2840" w="25988">
                  <a:moveTo>
                    <a:pt x="15129" y="0"/>
                  </a:moveTo>
                  <a:cubicBezTo>
                    <a:pt x="15064" y="0"/>
                    <a:pt x="15001" y="22"/>
                    <a:pt x="14961" y="70"/>
                  </a:cubicBezTo>
                  <a:cubicBezTo>
                    <a:pt x="14015" y="1212"/>
                    <a:pt x="12665" y="1798"/>
                    <a:pt x="11308" y="1798"/>
                  </a:cubicBezTo>
                  <a:cubicBezTo>
                    <a:pt x="10131" y="1798"/>
                    <a:pt x="8948" y="1357"/>
                    <a:pt x="8020" y="454"/>
                  </a:cubicBezTo>
                  <a:cubicBezTo>
                    <a:pt x="7970" y="404"/>
                    <a:pt x="7908" y="380"/>
                    <a:pt x="7846" y="380"/>
                  </a:cubicBezTo>
                  <a:cubicBezTo>
                    <a:pt x="7763" y="380"/>
                    <a:pt x="7682" y="422"/>
                    <a:pt x="7637" y="498"/>
                  </a:cubicBezTo>
                  <a:cubicBezTo>
                    <a:pt x="6922" y="1718"/>
                    <a:pt x="5678" y="2348"/>
                    <a:pt x="4424" y="2348"/>
                  </a:cubicBezTo>
                  <a:cubicBezTo>
                    <a:pt x="3376" y="2348"/>
                    <a:pt x="2321" y="1908"/>
                    <a:pt x="1561" y="1007"/>
                  </a:cubicBezTo>
                  <a:cubicBezTo>
                    <a:pt x="1518" y="960"/>
                    <a:pt x="1460" y="939"/>
                    <a:pt x="1399" y="939"/>
                  </a:cubicBezTo>
                  <a:cubicBezTo>
                    <a:pt x="1310" y="939"/>
                    <a:pt x="1217" y="985"/>
                    <a:pt x="1169" y="1060"/>
                  </a:cubicBezTo>
                  <a:cubicBezTo>
                    <a:pt x="892" y="1560"/>
                    <a:pt x="473" y="1970"/>
                    <a:pt x="0" y="2256"/>
                  </a:cubicBezTo>
                  <a:lnTo>
                    <a:pt x="277" y="2666"/>
                  </a:lnTo>
                  <a:cubicBezTo>
                    <a:pt x="723" y="2389"/>
                    <a:pt x="1115" y="2033"/>
                    <a:pt x="1419" y="1587"/>
                  </a:cubicBezTo>
                  <a:cubicBezTo>
                    <a:pt x="2247" y="2431"/>
                    <a:pt x="3332" y="2840"/>
                    <a:pt x="4410" y="2840"/>
                  </a:cubicBezTo>
                  <a:cubicBezTo>
                    <a:pt x="5748" y="2840"/>
                    <a:pt x="7076" y="2212"/>
                    <a:pt x="7895" y="1007"/>
                  </a:cubicBezTo>
                  <a:cubicBezTo>
                    <a:pt x="8880" y="1862"/>
                    <a:pt x="10105" y="2285"/>
                    <a:pt x="11325" y="2285"/>
                  </a:cubicBezTo>
                  <a:cubicBezTo>
                    <a:pt x="12703" y="2285"/>
                    <a:pt x="14073" y="1746"/>
                    <a:pt x="15086" y="677"/>
                  </a:cubicBezTo>
                  <a:cubicBezTo>
                    <a:pt x="15674" y="1694"/>
                    <a:pt x="16745" y="2389"/>
                    <a:pt x="17932" y="2479"/>
                  </a:cubicBezTo>
                  <a:cubicBezTo>
                    <a:pt x="18004" y="2483"/>
                    <a:pt x="18076" y="2486"/>
                    <a:pt x="18148" y="2486"/>
                  </a:cubicBezTo>
                  <a:cubicBezTo>
                    <a:pt x="19275" y="2486"/>
                    <a:pt x="20347" y="1904"/>
                    <a:pt x="21018" y="1007"/>
                  </a:cubicBezTo>
                  <a:cubicBezTo>
                    <a:pt x="21760" y="1632"/>
                    <a:pt x="22715" y="1992"/>
                    <a:pt x="23680" y="1992"/>
                  </a:cubicBezTo>
                  <a:cubicBezTo>
                    <a:pt x="24050" y="1992"/>
                    <a:pt x="24422" y="1939"/>
                    <a:pt x="24783" y="1827"/>
                  </a:cubicBezTo>
                  <a:cubicBezTo>
                    <a:pt x="25220" y="1694"/>
                    <a:pt x="25630" y="1479"/>
                    <a:pt x="25987" y="1212"/>
                  </a:cubicBezTo>
                  <a:lnTo>
                    <a:pt x="25773" y="730"/>
                  </a:lnTo>
                  <a:cubicBezTo>
                    <a:pt x="25145" y="1210"/>
                    <a:pt x="24372" y="1467"/>
                    <a:pt x="23589" y="1467"/>
                  </a:cubicBezTo>
                  <a:cubicBezTo>
                    <a:pt x="22725" y="1467"/>
                    <a:pt x="21849" y="1154"/>
                    <a:pt x="21143" y="480"/>
                  </a:cubicBezTo>
                  <a:cubicBezTo>
                    <a:pt x="21093" y="431"/>
                    <a:pt x="21032" y="407"/>
                    <a:pt x="20971" y="407"/>
                  </a:cubicBezTo>
                  <a:cubicBezTo>
                    <a:pt x="20890" y="407"/>
                    <a:pt x="20810" y="449"/>
                    <a:pt x="20759" y="525"/>
                  </a:cubicBezTo>
                  <a:cubicBezTo>
                    <a:pt x="20146" y="1488"/>
                    <a:pt x="19163" y="1950"/>
                    <a:pt x="18181" y="1950"/>
                  </a:cubicBezTo>
                  <a:cubicBezTo>
                    <a:pt x="17035" y="1950"/>
                    <a:pt x="15892" y="1320"/>
                    <a:pt x="15344" y="123"/>
                  </a:cubicBezTo>
                  <a:cubicBezTo>
                    <a:pt x="15313" y="45"/>
                    <a:pt x="15220" y="0"/>
                    <a:pt x="15129" y="0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80"/>
            <p:cNvSpPr/>
            <p:nvPr/>
          </p:nvSpPr>
          <p:spPr>
            <a:xfrm>
              <a:off x="466925" y="2070050"/>
              <a:ext cx="632550" cy="71000"/>
            </a:xfrm>
            <a:custGeom>
              <a:rect b="b" l="l" r="r" t="t"/>
              <a:pathLst>
                <a:path extrusionOk="0" h="2840" w="25302">
                  <a:moveTo>
                    <a:pt x="14709" y="1"/>
                  </a:moveTo>
                  <a:cubicBezTo>
                    <a:pt x="14643" y="1"/>
                    <a:pt x="14580" y="24"/>
                    <a:pt x="14542" y="73"/>
                  </a:cubicBezTo>
                  <a:cubicBezTo>
                    <a:pt x="13598" y="1213"/>
                    <a:pt x="12249" y="1797"/>
                    <a:pt x="10894" y="1797"/>
                  </a:cubicBezTo>
                  <a:cubicBezTo>
                    <a:pt x="9713" y="1797"/>
                    <a:pt x="8528" y="1353"/>
                    <a:pt x="7602" y="448"/>
                  </a:cubicBezTo>
                  <a:cubicBezTo>
                    <a:pt x="7553" y="403"/>
                    <a:pt x="7492" y="382"/>
                    <a:pt x="7432" y="382"/>
                  </a:cubicBezTo>
                  <a:cubicBezTo>
                    <a:pt x="7348" y="382"/>
                    <a:pt x="7265" y="424"/>
                    <a:pt x="7218" y="502"/>
                  </a:cubicBezTo>
                  <a:cubicBezTo>
                    <a:pt x="6503" y="1722"/>
                    <a:pt x="5259" y="2349"/>
                    <a:pt x="4002" y="2349"/>
                  </a:cubicBezTo>
                  <a:cubicBezTo>
                    <a:pt x="2954" y="2349"/>
                    <a:pt x="1897" y="1912"/>
                    <a:pt x="1134" y="1019"/>
                  </a:cubicBezTo>
                  <a:cubicBezTo>
                    <a:pt x="1093" y="967"/>
                    <a:pt x="1035" y="945"/>
                    <a:pt x="974" y="945"/>
                  </a:cubicBezTo>
                  <a:cubicBezTo>
                    <a:pt x="888" y="945"/>
                    <a:pt x="797" y="990"/>
                    <a:pt x="750" y="1064"/>
                  </a:cubicBezTo>
                  <a:cubicBezTo>
                    <a:pt x="554" y="1411"/>
                    <a:pt x="295" y="1706"/>
                    <a:pt x="1" y="1965"/>
                  </a:cubicBezTo>
                  <a:lnTo>
                    <a:pt x="269" y="2366"/>
                  </a:lnTo>
                  <a:cubicBezTo>
                    <a:pt x="545" y="2152"/>
                    <a:pt x="795" y="1893"/>
                    <a:pt x="1000" y="1590"/>
                  </a:cubicBezTo>
                  <a:cubicBezTo>
                    <a:pt x="1823" y="2432"/>
                    <a:pt x="2902" y="2839"/>
                    <a:pt x="3977" y="2839"/>
                  </a:cubicBezTo>
                  <a:cubicBezTo>
                    <a:pt x="5317" y="2839"/>
                    <a:pt x="6651" y="2208"/>
                    <a:pt x="7477" y="1001"/>
                  </a:cubicBezTo>
                  <a:cubicBezTo>
                    <a:pt x="8462" y="1860"/>
                    <a:pt x="9686" y="2286"/>
                    <a:pt x="10904" y="2286"/>
                  </a:cubicBezTo>
                  <a:cubicBezTo>
                    <a:pt x="12278" y="2286"/>
                    <a:pt x="13646" y="1744"/>
                    <a:pt x="14658" y="671"/>
                  </a:cubicBezTo>
                  <a:cubicBezTo>
                    <a:pt x="15256" y="1697"/>
                    <a:pt x="16318" y="2393"/>
                    <a:pt x="17513" y="2482"/>
                  </a:cubicBezTo>
                  <a:cubicBezTo>
                    <a:pt x="17585" y="2487"/>
                    <a:pt x="17658" y="2489"/>
                    <a:pt x="17729" y="2489"/>
                  </a:cubicBezTo>
                  <a:cubicBezTo>
                    <a:pt x="18855" y="2489"/>
                    <a:pt x="19920" y="1907"/>
                    <a:pt x="20600" y="1010"/>
                  </a:cubicBezTo>
                  <a:cubicBezTo>
                    <a:pt x="21342" y="1636"/>
                    <a:pt x="22294" y="1991"/>
                    <a:pt x="23261" y="1991"/>
                  </a:cubicBezTo>
                  <a:cubicBezTo>
                    <a:pt x="23630" y="1991"/>
                    <a:pt x="24002" y="1939"/>
                    <a:pt x="24364" y="1831"/>
                  </a:cubicBezTo>
                  <a:cubicBezTo>
                    <a:pt x="24694" y="1724"/>
                    <a:pt x="25016" y="1572"/>
                    <a:pt x="25301" y="1394"/>
                  </a:cubicBezTo>
                  <a:lnTo>
                    <a:pt x="25096" y="912"/>
                  </a:lnTo>
                  <a:cubicBezTo>
                    <a:pt x="24521" y="1275"/>
                    <a:pt x="23853" y="1468"/>
                    <a:pt x="23177" y="1468"/>
                  </a:cubicBezTo>
                  <a:cubicBezTo>
                    <a:pt x="22310" y="1468"/>
                    <a:pt x="21431" y="1151"/>
                    <a:pt x="20725" y="475"/>
                  </a:cubicBezTo>
                  <a:cubicBezTo>
                    <a:pt x="20676" y="430"/>
                    <a:pt x="20617" y="409"/>
                    <a:pt x="20558" y="409"/>
                  </a:cubicBezTo>
                  <a:cubicBezTo>
                    <a:pt x="20475" y="409"/>
                    <a:pt x="20393" y="450"/>
                    <a:pt x="20341" y="528"/>
                  </a:cubicBezTo>
                  <a:cubicBezTo>
                    <a:pt x="19728" y="1491"/>
                    <a:pt x="18744" y="1953"/>
                    <a:pt x="17763" y="1953"/>
                  </a:cubicBezTo>
                  <a:cubicBezTo>
                    <a:pt x="16617" y="1953"/>
                    <a:pt x="15474" y="1323"/>
                    <a:pt x="14926" y="127"/>
                  </a:cubicBezTo>
                  <a:cubicBezTo>
                    <a:pt x="14890" y="44"/>
                    <a:pt x="14797" y="1"/>
                    <a:pt x="14709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80"/>
            <p:cNvSpPr/>
            <p:nvPr/>
          </p:nvSpPr>
          <p:spPr>
            <a:xfrm>
              <a:off x="486350" y="2203225"/>
              <a:ext cx="657500" cy="1114050"/>
            </a:xfrm>
            <a:custGeom>
              <a:rect b="b" l="l" r="r" t="t"/>
              <a:pathLst>
                <a:path extrusionOk="0" h="44562" w="26300">
                  <a:moveTo>
                    <a:pt x="1517" y="1"/>
                  </a:moveTo>
                  <a:lnTo>
                    <a:pt x="0" y="44561"/>
                  </a:lnTo>
                  <a:lnTo>
                    <a:pt x="25604" y="44561"/>
                  </a:lnTo>
                  <a:lnTo>
                    <a:pt x="26299" y="1"/>
                  </a:lnTo>
                  <a:close/>
                </a:path>
              </a:pathLst>
            </a:custGeom>
            <a:solidFill>
              <a:srgbClr val="E7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80"/>
            <p:cNvSpPr/>
            <p:nvPr/>
          </p:nvSpPr>
          <p:spPr>
            <a:xfrm>
              <a:off x="901850" y="2991175"/>
              <a:ext cx="124025" cy="293525"/>
            </a:xfrm>
            <a:custGeom>
              <a:rect b="b" l="l" r="r" t="t"/>
              <a:pathLst>
                <a:path extrusionOk="0" h="11741" w="4961">
                  <a:moveTo>
                    <a:pt x="0" y="1"/>
                  </a:moveTo>
                  <a:lnTo>
                    <a:pt x="0" y="11741"/>
                  </a:lnTo>
                  <a:lnTo>
                    <a:pt x="4960" y="11741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CEE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80"/>
            <p:cNvSpPr/>
            <p:nvPr/>
          </p:nvSpPr>
          <p:spPr>
            <a:xfrm>
              <a:off x="901850" y="2651950"/>
              <a:ext cx="124025" cy="293750"/>
            </a:xfrm>
            <a:custGeom>
              <a:rect b="b" l="l" r="r" t="t"/>
              <a:pathLst>
                <a:path extrusionOk="0" h="11750" w="4961">
                  <a:moveTo>
                    <a:pt x="0" y="1"/>
                  </a:moveTo>
                  <a:lnTo>
                    <a:pt x="0" y="11750"/>
                  </a:lnTo>
                  <a:lnTo>
                    <a:pt x="4960" y="11750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CEE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80"/>
            <p:cNvSpPr/>
            <p:nvPr/>
          </p:nvSpPr>
          <p:spPr>
            <a:xfrm>
              <a:off x="588475" y="2654850"/>
              <a:ext cx="217475" cy="662425"/>
            </a:xfrm>
            <a:custGeom>
              <a:rect b="b" l="l" r="r" t="t"/>
              <a:pathLst>
                <a:path extrusionOk="0" h="26497" w="8699">
                  <a:moveTo>
                    <a:pt x="385" y="1"/>
                  </a:moveTo>
                  <a:cubicBezTo>
                    <a:pt x="385" y="1"/>
                    <a:pt x="1" y="26371"/>
                    <a:pt x="385" y="26380"/>
                  </a:cubicBezTo>
                  <a:cubicBezTo>
                    <a:pt x="759" y="26389"/>
                    <a:pt x="7976" y="26496"/>
                    <a:pt x="7976" y="26496"/>
                  </a:cubicBezTo>
                  <a:lnTo>
                    <a:pt x="8699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p80"/>
            <p:cNvSpPr/>
            <p:nvPr/>
          </p:nvSpPr>
          <p:spPr>
            <a:xfrm>
              <a:off x="524250" y="2203225"/>
              <a:ext cx="619600" cy="58675"/>
            </a:xfrm>
            <a:custGeom>
              <a:rect b="b" l="l" r="r" t="t"/>
              <a:pathLst>
                <a:path extrusionOk="0" h="2347" w="24784">
                  <a:moveTo>
                    <a:pt x="1" y="1"/>
                  </a:moveTo>
                  <a:lnTo>
                    <a:pt x="1" y="2347"/>
                  </a:lnTo>
                  <a:lnTo>
                    <a:pt x="24783" y="2347"/>
                  </a:lnTo>
                  <a:lnTo>
                    <a:pt x="24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p80"/>
            <p:cNvSpPr/>
            <p:nvPr/>
          </p:nvSpPr>
          <p:spPr>
            <a:xfrm>
              <a:off x="1092300" y="2380975"/>
              <a:ext cx="400350" cy="666200"/>
            </a:xfrm>
            <a:custGeom>
              <a:rect b="b" l="l" r="r" t="t"/>
              <a:pathLst>
                <a:path extrusionOk="0" h="26648" w="16014">
                  <a:moveTo>
                    <a:pt x="7539" y="1"/>
                  </a:moveTo>
                  <a:lnTo>
                    <a:pt x="2258" y="10644"/>
                  </a:lnTo>
                  <a:lnTo>
                    <a:pt x="4381" y="10751"/>
                  </a:lnTo>
                  <a:lnTo>
                    <a:pt x="848" y="18093"/>
                  </a:lnTo>
                  <a:lnTo>
                    <a:pt x="3480" y="18423"/>
                  </a:lnTo>
                  <a:lnTo>
                    <a:pt x="1" y="26389"/>
                  </a:lnTo>
                  <a:lnTo>
                    <a:pt x="16014" y="26648"/>
                  </a:lnTo>
                  <a:lnTo>
                    <a:pt x="12445" y="17994"/>
                  </a:lnTo>
                  <a:lnTo>
                    <a:pt x="15184" y="17789"/>
                  </a:lnTo>
                  <a:lnTo>
                    <a:pt x="10938" y="10875"/>
                  </a:lnTo>
                  <a:lnTo>
                    <a:pt x="13355" y="1039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p80"/>
            <p:cNvSpPr/>
            <p:nvPr/>
          </p:nvSpPr>
          <p:spPr>
            <a:xfrm>
              <a:off x="1270500" y="2549800"/>
              <a:ext cx="23900" cy="725325"/>
            </a:xfrm>
            <a:custGeom>
              <a:rect b="b" l="l" r="r" t="t"/>
              <a:pathLst>
                <a:path extrusionOk="0" h="29013" w="956">
                  <a:moveTo>
                    <a:pt x="143" y="1"/>
                  </a:moveTo>
                  <a:lnTo>
                    <a:pt x="1" y="29003"/>
                  </a:lnTo>
                  <a:lnTo>
                    <a:pt x="803" y="2901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p80"/>
            <p:cNvSpPr/>
            <p:nvPr/>
          </p:nvSpPr>
          <p:spPr>
            <a:xfrm>
              <a:off x="1277625" y="2879675"/>
              <a:ext cx="105750" cy="83200"/>
            </a:xfrm>
            <a:custGeom>
              <a:rect b="b" l="l" r="r" t="t"/>
              <a:pathLst>
                <a:path extrusionOk="0" h="3328" w="4230">
                  <a:moveTo>
                    <a:pt x="483" y="0"/>
                  </a:moveTo>
                  <a:lnTo>
                    <a:pt x="1" y="651"/>
                  </a:lnTo>
                  <a:cubicBezTo>
                    <a:pt x="1250" y="1562"/>
                    <a:pt x="3274" y="3054"/>
                    <a:pt x="3566" y="3309"/>
                  </a:cubicBezTo>
                  <a:lnTo>
                    <a:pt x="3566" y="3309"/>
                  </a:lnTo>
                  <a:cubicBezTo>
                    <a:pt x="3558" y="3298"/>
                    <a:pt x="3547" y="3283"/>
                    <a:pt x="3534" y="3265"/>
                  </a:cubicBezTo>
                  <a:lnTo>
                    <a:pt x="4230" y="2846"/>
                  </a:lnTo>
                  <a:cubicBezTo>
                    <a:pt x="4176" y="2766"/>
                    <a:pt x="4114" y="2650"/>
                    <a:pt x="483" y="0"/>
                  </a:cubicBezTo>
                  <a:close/>
                  <a:moveTo>
                    <a:pt x="3566" y="3309"/>
                  </a:moveTo>
                  <a:cubicBezTo>
                    <a:pt x="3576" y="3321"/>
                    <a:pt x="3583" y="3328"/>
                    <a:pt x="3587" y="3328"/>
                  </a:cubicBezTo>
                  <a:cubicBezTo>
                    <a:pt x="3582" y="3322"/>
                    <a:pt x="3575" y="3316"/>
                    <a:pt x="3566" y="3309"/>
                  </a:cubicBez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p80"/>
            <p:cNvSpPr/>
            <p:nvPr/>
          </p:nvSpPr>
          <p:spPr>
            <a:xfrm>
              <a:off x="1194225" y="2708825"/>
              <a:ext cx="96375" cy="99275"/>
            </a:xfrm>
            <a:custGeom>
              <a:rect b="b" l="l" r="r" t="t"/>
              <a:pathLst>
                <a:path extrusionOk="0" h="3971" w="3855">
                  <a:moveTo>
                    <a:pt x="3275" y="1"/>
                  </a:moveTo>
                  <a:lnTo>
                    <a:pt x="1" y="3417"/>
                  </a:lnTo>
                  <a:lnTo>
                    <a:pt x="580" y="3971"/>
                  </a:lnTo>
                  <a:lnTo>
                    <a:pt x="3854" y="563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p80"/>
            <p:cNvSpPr/>
            <p:nvPr/>
          </p:nvSpPr>
          <p:spPr>
            <a:xfrm>
              <a:off x="486350" y="1563375"/>
              <a:ext cx="137625" cy="186925"/>
            </a:xfrm>
            <a:custGeom>
              <a:rect b="b" l="l" r="r" t="t"/>
              <a:pathLst>
                <a:path extrusionOk="0" h="7477" w="5505">
                  <a:moveTo>
                    <a:pt x="0" y="0"/>
                  </a:moveTo>
                  <a:lnTo>
                    <a:pt x="0" y="7476"/>
                  </a:lnTo>
                  <a:lnTo>
                    <a:pt x="5504" y="7476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E7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p80"/>
            <p:cNvSpPr/>
            <p:nvPr/>
          </p:nvSpPr>
          <p:spPr>
            <a:xfrm>
              <a:off x="452000" y="270050"/>
              <a:ext cx="2859225" cy="1293350"/>
            </a:xfrm>
            <a:custGeom>
              <a:rect b="b" l="l" r="r" t="t"/>
              <a:pathLst>
                <a:path extrusionOk="0" h="51734" w="114369">
                  <a:moveTo>
                    <a:pt x="24435" y="1"/>
                  </a:moveTo>
                  <a:cubicBezTo>
                    <a:pt x="24435" y="1"/>
                    <a:pt x="13748" y="3292"/>
                    <a:pt x="9082" y="12410"/>
                  </a:cubicBezTo>
                  <a:cubicBezTo>
                    <a:pt x="4425" y="21527"/>
                    <a:pt x="5772" y="25898"/>
                    <a:pt x="2891" y="30591"/>
                  </a:cubicBezTo>
                  <a:cubicBezTo>
                    <a:pt x="0" y="35274"/>
                    <a:pt x="1374" y="51733"/>
                    <a:pt x="1374" y="51733"/>
                  </a:cubicBezTo>
                  <a:lnTo>
                    <a:pt x="6878" y="51733"/>
                  </a:lnTo>
                  <a:cubicBezTo>
                    <a:pt x="6878" y="51733"/>
                    <a:pt x="6273" y="35137"/>
                    <a:pt x="21380" y="35137"/>
                  </a:cubicBezTo>
                  <a:cubicBezTo>
                    <a:pt x="21613" y="35137"/>
                    <a:pt x="21849" y="35141"/>
                    <a:pt x="22089" y="35149"/>
                  </a:cubicBezTo>
                  <a:cubicBezTo>
                    <a:pt x="22328" y="35157"/>
                    <a:pt x="22562" y="35161"/>
                    <a:pt x="22791" y="35161"/>
                  </a:cubicBezTo>
                  <a:cubicBezTo>
                    <a:pt x="37559" y="35161"/>
                    <a:pt x="33691" y="18999"/>
                    <a:pt x="52797" y="18999"/>
                  </a:cubicBezTo>
                  <a:cubicBezTo>
                    <a:pt x="53094" y="18999"/>
                    <a:pt x="53397" y="19003"/>
                    <a:pt x="53705" y="19011"/>
                  </a:cubicBezTo>
                  <a:cubicBezTo>
                    <a:pt x="68673" y="19403"/>
                    <a:pt x="78936" y="25617"/>
                    <a:pt x="87252" y="25617"/>
                  </a:cubicBezTo>
                  <a:cubicBezTo>
                    <a:pt x="90301" y="25617"/>
                    <a:pt x="93088" y="24781"/>
                    <a:pt x="95750" y="22517"/>
                  </a:cubicBezTo>
                  <a:cubicBezTo>
                    <a:pt x="105679" y="14078"/>
                    <a:pt x="114368" y="1"/>
                    <a:pt x="114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p80"/>
            <p:cNvSpPr/>
            <p:nvPr/>
          </p:nvSpPr>
          <p:spPr>
            <a:xfrm>
              <a:off x="172550" y="4026400"/>
              <a:ext cx="1075450" cy="1327075"/>
            </a:xfrm>
            <a:custGeom>
              <a:rect b="b" l="l" r="r" t="t"/>
              <a:pathLst>
                <a:path extrusionOk="0" h="53083" w="43018">
                  <a:moveTo>
                    <a:pt x="12897" y="8771"/>
                  </a:moveTo>
                  <a:cubicBezTo>
                    <a:pt x="14021" y="8771"/>
                    <a:pt x="15106" y="10293"/>
                    <a:pt x="15353" y="12287"/>
                  </a:cubicBezTo>
                  <a:cubicBezTo>
                    <a:pt x="15612" y="14366"/>
                    <a:pt x="14872" y="16186"/>
                    <a:pt x="13694" y="16328"/>
                  </a:cubicBezTo>
                  <a:cubicBezTo>
                    <a:pt x="13644" y="16334"/>
                    <a:pt x="13594" y="16337"/>
                    <a:pt x="13544" y="16337"/>
                  </a:cubicBezTo>
                  <a:cubicBezTo>
                    <a:pt x="12419" y="16337"/>
                    <a:pt x="11336" y="14821"/>
                    <a:pt x="11080" y="12822"/>
                  </a:cubicBezTo>
                  <a:cubicBezTo>
                    <a:pt x="10821" y="10735"/>
                    <a:pt x="11562" y="8924"/>
                    <a:pt x="12739" y="8781"/>
                  </a:cubicBezTo>
                  <a:cubicBezTo>
                    <a:pt x="12792" y="8774"/>
                    <a:pt x="12845" y="8771"/>
                    <a:pt x="12897" y="8771"/>
                  </a:cubicBezTo>
                  <a:close/>
                  <a:moveTo>
                    <a:pt x="19297" y="30530"/>
                  </a:moveTo>
                  <a:cubicBezTo>
                    <a:pt x="21341" y="30530"/>
                    <a:pt x="22999" y="31445"/>
                    <a:pt x="23025" y="32609"/>
                  </a:cubicBezTo>
                  <a:cubicBezTo>
                    <a:pt x="23043" y="33796"/>
                    <a:pt x="21357" y="34795"/>
                    <a:pt x="19252" y="34830"/>
                  </a:cubicBezTo>
                  <a:cubicBezTo>
                    <a:pt x="19213" y="34831"/>
                    <a:pt x="19174" y="34831"/>
                    <a:pt x="19135" y="34831"/>
                  </a:cubicBezTo>
                  <a:cubicBezTo>
                    <a:pt x="17092" y="34831"/>
                    <a:pt x="15433" y="33916"/>
                    <a:pt x="15416" y="32743"/>
                  </a:cubicBezTo>
                  <a:cubicBezTo>
                    <a:pt x="15389" y="31556"/>
                    <a:pt x="17075" y="30566"/>
                    <a:pt x="19180" y="30531"/>
                  </a:cubicBezTo>
                  <a:cubicBezTo>
                    <a:pt x="19220" y="30530"/>
                    <a:pt x="19259" y="30530"/>
                    <a:pt x="19297" y="30530"/>
                  </a:cubicBezTo>
                  <a:close/>
                  <a:moveTo>
                    <a:pt x="22639" y="0"/>
                  </a:moveTo>
                  <a:cubicBezTo>
                    <a:pt x="20196" y="0"/>
                    <a:pt x="18011" y="746"/>
                    <a:pt x="16058" y="2064"/>
                  </a:cubicBezTo>
                  <a:cubicBezTo>
                    <a:pt x="16005" y="2099"/>
                    <a:pt x="15951" y="2135"/>
                    <a:pt x="15889" y="2180"/>
                  </a:cubicBezTo>
                  <a:cubicBezTo>
                    <a:pt x="12186" y="4758"/>
                    <a:pt x="9332" y="9406"/>
                    <a:pt x="7146" y="14883"/>
                  </a:cubicBezTo>
                  <a:cubicBezTo>
                    <a:pt x="7084" y="15035"/>
                    <a:pt x="7030" y="15178"/>
                    <a:pt x="6968" y="15329"/>
                  </a:cubicBezTo>
                  <a:cubicBezTo>
                    <a:pt x="5371" y="19424"/>
                    <a:pt x="4131" y="23965"/>
                    <a:pt x="3167" y="28425"/>
                  </a:cubicBezTo>
                  <a:cubicBezTo>
                    <a:pt x="3149" y="28514"/>
                    <a:pt x="3132" y="28604"/>
                    <a:pt x="3114" y="28693"/>
                  </a:cubicBezTo>
                  <a:cubicBezTo>
                    <a:pt x="785" y="39657"/>
                    <a:pt x="152" y="50139"/>
                    <a:pt x="27" y="52565"/>
                  </a:cubicBezTo>
                  <a:cubicBezTo>
                    <a:pt x="9" y="52904"/>
                    <a:pt x="0" y="53083"/>
                    <a:pt x="0" y="53083"/>
                  </a:cubicBezTo>
                  <a:cubicBezTo>
                    <a:pt x="0" y="53083"/>
                    <a:pt x="98" y="53038"/>
                    <a:pt x="277" y="52949"/>
                  </a:cubicBezTo>
                  <a:cubicBezTo>
                    <a:pt x="2016" y="52075"/>
                    <a:pt x="11722" y="47115"/>
                    <a:pt x="21375" y="40397"/>
                  </a:cubicBezTo>
                  <a:cubicBezTo>
                    <a:pt x="21437" y="40353"/>
                    <a:pt x="21509" y="40308"/>
                    <a:pt x="21571" y="40263"/>
                  </a:cubicBezTo>
                  <a:cubicBezTo>
                    <a:pt x="26630" y="36722"/>
                    <a:pt x="31661" y="32707"/>
                    <a:pt x="35497" y="28550"/>
                  </a:cubicBezTo>
                  <a:cubicBezTo>
                    <a:pt x="35551" y="28497"/>
                    <a:pt x="35604" y="28434"/>
                    <a:pt x="35658" y="28372"/>
                  </a:cubicBezTo>
                  <a:cubicBezTo>
                    <a:pt x="38459" y="25312"/>
                    <a:pt x="40618" y="22172"/>
                    <a:pt x="41661" y="19085"/>
                  </a:cubicBezTo>
                  <a:lnTo>
                    <a:pt x="41724" y="18889"/>
                  </a:lnTo>
                  <a:cubicBezTo>
                    <a:pt x="43017" y="14919"/>
                    <a:pt x="42447" y="11038"/>
                    <a:pt x="39039" y="7550"/>
                  </a:cubicBezTo>
                  <a:cubicBezTo>
                    <a:pt x="38985" y="7488"/>
                    <a:pt x="38923" y="7425"/>
                    <a:pt x="38860" y="7363"/>
                  </a:cubicBezTo>
                  <a:cubicBezTo>
                    <a:pt x="37272" y="5793"/>
                    <a:pt x="35113" y="4303"/>
                    <a:pt x="32294" y="2920"/>
                  </a:cubicBezTo>
                  <a:cubicBezTo>
                    <a:pt x="32223" y="2884"/>
                    <a:pt x="32152" y="2849"/>
                    <a:pt x="32080" y="2813"/>
                  </a:cubicBezTo>
                  <a:cubicBezTo>
                    <a:pt x="30733" y="2162"/>
                    <a:pt x="29234" y="1537"/>
                    <a:pt x="27575" y="940"/>
                  </a:cubicBezTo>
                  <a:cubicBezTo>
                    <a:pt x="27004" y="726"/>
                    <a:pt x="26451" y="556"/>
                    <a:pt x="25898" y="413"/>
                  </a:cubicBezTo>
                  <a:cubicBezTo>
                    <a:pt x="25764" y="387"/>
                    <a:pt x="25630" y="360"/>
                    <a:pt x="25497" y="324"/>
                  </a:cubicBezTo>
                  <a:cubicBezTo>
                    <a:pt x="24507" y="105"/>
                    <a:pt x="23554" y="0"/>
                    <a:pt x="22639" y="0"/>
                  </a:cubicBezTo>
                  <a:close/>
                </a:path>
              </a:pathLst>
            </a:custGeom>
            <a:solidFill>
              <a:srgbClr val="E7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1" name="Google Shape;5421;p80"/>
            <p:cNvSpPr/>
            <p:nvPr/>
          </p:nvSpPr>
          <p:spPr>
            <a:xfrm>
              <a:off x="168075" y="4095150"/>
              <a:ext cx="814300" cy="1260350"/>
            </a:xfrm>
            <a:custGeom>
              <a:rect b="b" l="l" r="r" t="t"/>
              <a:pathLst>
                <a:path extrusionOk="0" h="50414" w="32572">
                  <a:moveTo>
                    <a:pt x="32366" y="1"/>
                  </a:moveTo>
                  <a:cubicBezTo>
                    <a:pt x="19279" y="7976"/>
                    <a:pt x="197" y="49833"/>
                    <a:pt x="1" y="50253"/>
                  </a:cubicBezTo>
                  <a:lnTo>
                    <a:pt x="358" y="50413"/>
                  </a:lnTo>
                  <a:cubicBezTo>
                    <a:pt x="554" y="49994"/>
                    <a:pt x="19582" y="8252"/>
                    <a:pt x="32572" y="340"/>
                  </a:cubicBezTo>
                  <a:lnTo>
                    <a:pt x="32366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2" name="Google Shape;5422;p80"/>
            <p:cNvSpPr/>
            <p:nvPr/>
          </p:nvSpPr>
          <p:spPr>
            <a:xfrm>
              <a:off x="342700" y="4398250"/>
              <a:ext cx="721975" cy="342350"/>
            </a:xfrm>
            <a:custGeom>
              <a:rect b="b" l="l" r="r" t="t"/>
              <a:pathLst>
                <a:path extrusionOk="0" h="13694" w="28879">
                  <a:moveTo>
                    <a:pt x="331" y="0"/>
                  </a:moveTo>
                  <a:lnTo>
                    <a:pt x="1" y="223"/>
                  </a:lnTo>
                  <a:lnTo>
                    <a:pt x="7227" y="10705"/>
                  </a:lnTo>
                  <a:lnTo>
                    <a:pt x="28825" y="13694"/>
                  </a:lnTo>
                  <a:lnTo>
                    <a:pt x="28878" y="13301"/>
                  </a:lnTo>
                  <a:lnTo>
                    <a:pt x="7450" y="10340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3" name="Google Shape;5423;p80"/>
            <p:cNvSpPr/>
            <p:nvPr/>
          </p:nvSpPr>
          <p:spPr>
            <a:xfrm>
              <a:off x="809950" y="4033825"/>
              <a:ext cx="339025" cy="209225"/>
            </a:xfrm>
            <a:custGeom>
              <a:rect b="b" l="l" r="r" t="t"/>
              <a:pathLst>
                <a:path extrusionOk="0" h="8369" w="13561">
                  <a:moveTo>
                    <a:pt x="393" y="0"/>
                  </a:moveTo>
                  <a:lnTo>
                    <a:pt x="1" y="27"/>
                  </a:lnTo>
                  <a:lnTo>
                    <a:pt x="464" y="8368"/>
                  </a:lnTo>
                  <a:lnTo>
                    <a:pt x="13561" y="7449"/>
                  </a:lnTo>
                  <a:lnTo>
                    <a:pt x="13525" y="7057"/>
                  </a:lnTo>
                  <a:lnTo>
                    <a:pt x="839" y="794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4" name="Google Shape;5424;p80"/>
            <p:cNvSpPr/>
            <p:nvPr/>
          </p:nvSpPr>
          <p:spPr>
            <a:xfrm>
              <a:off x="569525" y="4077075"/>
              <a:ext cx="646350" cy="426450"/>
            </a:xfrm>
            <a:custGeom>
              <a:rect b="b" l="l" r="r" t="t"/>
              <a:pathLst>
                <a:path extrusionOk="0" h="17058" w="25854">
                  <a:moveTo>
                    <a:pt x="384" y="1"/>
                  </a:moveTo>
                  <a:lnTo>
                    <a:pt x="1" y="72"/>
                  </a:lnTo>
                  <a:lnTo>
                    <a:pt x="3034" y="15907"/>
                  </a:lnTo>
                  <a:lnTo>
                    <a:pt x="3061" y="16059"/>
                  </a:lnTo>
                  <a:lnTo>
                    <a:pt x="25836" y="17058"/>
                  </a:lnTo>
                  <a:lnTo>
                    <a:pt x="25854" y="16665"/>
                  </a:lnTo>
                  <a:lnTo>
                    <a:pt x="3391" y="15675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5" name="Google Shape;5425;p80"/>
            <p:cNvSpPr/>
            <p:nvPr/>
          </p:nvSpPr>
          <p:spPr>
            <a:xfrm>
              <a:off x="247700" y="4734350"/>
              <a:ext cx="465700" cy="303100"/>
            </a:xfrm>
            <a:custGeom>
              <a:rect b="b" l="l" r="r" t="t"/>
              <a:pathLst>
                <a:path extrusionOk="0" h="12124" w="18628">
                  <a:moveTo>
                    <a:pt x="331" y="0"/>
                  </a:moveTo>
                  <a:lnTo>
                    <a:pt x="1" y="214"/>
                  </a:lnTo>
                  <a:lnTo>
                    <a:pt x="5246" y="8065"/>
                  </a:lnTo>
                  <a:lnTo>
                    <a:pt x="18512" y="12124"/>
                  </a:lnTo>
                  <a:lnTo>
                    <a:pt x="18628" y="11749"/>
                  </a:lnTo>
                  <a:lnTo>
                    <a:pt x="5496" y="7726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6" name="Google Shape;5426;p80"/>
            <p:cNvSpPr/>
            <p:nvPr/>
          </p:nvSpPr>
          <p:spPr>
            <a:xfrm>
              <a:off x="-149275" y="4115000"/>
              <a:ext cx="693625" cy="1220875"/>
            </a:xfrm>
            <a:custGeom>
              <a:rect b="b" l="l" r="r" t="t"/>
              <a:pathLst>
                <a:path extrusionOk="0" h="48835" w="27745">
                  <a:moveTo>
                    <a:pt x="2906" y="11298"/>
                  </a:moveTo>
                  <a:cubicBezTo>
                    <a:pt x="3710" y="11298"/>
                    <a:pt x="4744" y="11988"/>
                    <a:pt x="5487" y="13105"/>
                  </a:cubicBezTo>
                  <a:cubicBezTo>
                    <a:pt x="6441" y="14551"/>
                    <a:pt x="6557" y="16165"/>
                    <a:pt x="5745" y="16701"/>
                  </a:cubicBezTo>
                  <a:cubicBezTo>
                    <a:pt x="5562" y="16820"/>
                    <a:pt x="5348" y="16877"/>
                    <a:pt x="5115" y="16877"/>
                  </a:cubicBezTo>
                  <a:cubicBezTo>
                    <a:pt x="4307" y="16877"/>
                    <a:pt x="3275" y="16190"/>
                    <a:pt x="2534" y="15068"/>
                  </a:cubicBezTo>
                  <a:cubicBezTo>
                    <a:pt x="1579" y="13623"/>
                    <a:pt x="1463" y="12017"/>
                    <a:pt x="2284" y="11473"/>
                  </a:cubicBezTo>
                  <a:cubicBezTo>
                    <a:pt x="2464" y="11354"/>
                    <a:pt x="2676" y="11298"/>
                    <a:pt x="2906" y="11298"/>
                  </a:cubicBezTo>
                  <a:close/>
                  <a:moveTo>
                    <a:pt x="17073" y="24618"/>
                  </a:moveTo>
                  <a:cubicBezTo>
                    <a:pt x="17778" y="24618"/>
                    <a:pt x="18342" y="24851"/>
                    <a:pt x="18583" y="25309"/>
                  </a:cubicBezTo>
                  <a:cubicBezTo>
                    <a:pt x="19029" y="26175"/>
                    <a:pt x="18146" y="27522"/>
                    <a:pt x="16611" y="28325"/>
                  </a:cubicBezTo>
                  <a:cubicBezTo>
                    <a:pt x="15889" y="28698"/>
                    <a:pt x="15150" y="28882"/>
                    <a:pt x="14522" y="28882"/>
                  </a:cubicBezTo>
                  <a:cubicBezTo>
                    <a:pt x="13816" y="28882"/>
                    <a:pt x="13252" y="28649"/>
                    <a:pt x="13016" y="28191"/>
                  </a:cubicBezTo>
                  <a:cubicBezTo>
                    <a:pt x="12561" y="27317"/>
                    <a:pt x="13444" y="25970"/>
                    <a:pt x="14988" y="25176"/>
                  </a:cubicBezTo>
                  <a:cubicBezTo>
                    <a:pt x="15709" y="24802"/>
                    <a:pt x="16447" y="24618"/>
                    <a:pt x="17073" y="24618"/>
                  </a:cubicBezTo>
                  <a:close/>
                  <a:moveTo>
                    <a:pt x="14676" y="0"/>
                  </a:moveTo>
                  <a:cubicBezTo>
                    <a:pt x="14640" y="0"/>
                    <a:pt x="14604" y="0"/>
                    <a:pt x="14568" y="1"/>
                  </a:cubicBezTo>
                  <a:cubicBezTo>
                    <a:pt x="14506" y="1"/>
                    <a:pt x="14434" y="1"/>
                    <a:pt x="14372" y="9"/>
                  </a:cubicBezTo>
                  <a:cubicBezTo>
                    <a:pt x="13141" y="18"/>
                    <a:pt x="11803" y="108"/>
                    <a:pt x="10357" y="268"/>
                  </a:cubicBezTo>
                  <a:cubicBezTo>
                    <a:pt x="9867" y="322"/>
                    <a:pt x="9394" y="402"/>
                    <a:pt x="8930" y="491"/>
                  </a:cubicBezTo>
                  <a:cubicBezTo>
                    <a:pt x="8823" y="518"/>
                    <a:pt x="8716" y="545"/>
                    <a:pt x="8600" y="571"/>
                  </a:cubicBezTo>
                  <a:cubicBezTo>
                    <a:pt x="5629" y="1312"/>
                    <a:pt x="3595" y="2989"/>
                    <a:pt x="2275" y="5309"/>
                  </a:cubicBezTo>
                  <a:cubicBezTo>
                    <a:pt x="2248" y="5353"/>
                    <a:pt x="2221" y="5398"/>
                    <a:pt x="2195" y="5451"/>
                  </a:cubicBezTo>
                  <a:cubicBezTo>
                    <a:pt x="402" y="8716"/>
                    <a:pt x="0" y="13186"/>
                    <a:pt x="384" y="18030"/>
                  </a:cubicBezTo>
                  <a:cubicBezTo>
                    <a:pt x="393" y="18164"/>
                    <a:pt x="402" y="18289"/>
                    <a:pt x="419" y="18422"/>
                  </a:cubicBezTo>
                  <a:cubicBezTo>
                    <a:pt x="732" y="22035"/>
                    <a:pt x="1472" y="25836"/>
                    <a:pt x="2400" y="29476"/>
                  </a:cubicBezTo>
                  <a:cubicBezTo>
                    <a:pt x="2418" y="29547"/>
                    <a:pt x="2436" y="29618"/>
                    <a:pt x="2453" y="29690"/>
                  </a:cubicBezTo>
                  <a:cubicBezTo>
                    <a:pt x="4746" y="38637"/>
                    <a:pt x="8109" y="46613"/>
                    <a:pt x="8903" y="48442"/>
                  </a:cubicBezTo>
                  <a:cubicBezTo>
                    <a:pt x="9019" y="48700"/>
                    <a:pt x="9082" y="48834"/>
                    <a:pt x="9082" y="48834"/>
                  </a:cubicBezTo>
                  <a:cubicBezTo>
                    <a:pt x="9082" y="48834"/>
                    <a:pt x="9126" y="48763"/>
                    <a:pt x="9233" y="48629"/>
                  </a:cubicBezTo>
                  <a:cubicBezTo>
                    <a:pt x="10197" y="47353"/>
                    <a:pt x="15550" y="40145"/>
                    <a:pt x="20215" y="31661"/>
                  </a:cubicBezTo>
                  <a:cubicBezTo>
                    <a:pt x="20242" y="31599"/>
                    <a:pt x="20278" y="31545"/>
                    <a:pt x="20304" y="31483"/>
                  </a:cubicBezTo>
                  <a:cubicBezTo>
                    <a:pt x="22749" y="27022"/>
                    <a:pt x="24988" y="22223"/>
                    <a:pt x="26299" y="17744"/>
                  </a:cubicBezTo>
                  <a:cubicBezTo>
                    <a:pt x="26326" y="17682"/>
                    <a:pt x="26344" y="17628"/>
                    <a:pt x="26362" y="17557"/>
                  </a:cubicBezTo>
                  <a:cubicBezTo>
                    <a:pt x="27307" y="14274"/>
                    <a:pt x="27745" y="11170"/>
                    <a:pt x="27397" y="8511"/>
                  </a:cubicBezTo>
                  <a:lnTo>
                    <a:pt x="27370" y="8342"/>
                  </a:lnTo>
                  <a:cubicBezTo>
                    <a:pt x="26870" y="4943"/>
                    <a:pt x="25033" y="2284"/>
                    <a:pt x="21241" y="955"/>
                  </a:cubicBezTo>
                  <a:cubicBezTo>
                    <a:pt x="21170" y="928"/>
                    <a:pt x="21107" y="910"/>
                    <a:pt x="21036" y="884"/>
                  </a:cubicBezTo>
                  <a:cubicBezTo>
                    <a:pt x="19321" y="312"/>
                    <a:pt x="17215" y="0"/>
                    <a:pt x="14676" y="0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7" name="Google Shape;5427;p80"/>
            <p:cNvSpPr/>
            <p:nvPr/>
          </p:nvSpPr>
          <p:spPr>
            <a:xfrm>
              <a:off x="-143925" y="4550125"/>
              <a:ext cx="654825" cy="149900"/>
            </a:xfrm>
            <a:custGeom>
              <a:rect b="b" l="l" r="r" t="t"/>
              <a:pathLst>
                <a:path extrusionOk="0" h="5996" w="26193">
                  <a:moveTo>
                    <a:pt x="26094" y="0"/>
                  </a:moveTo>
                  <a:lnTo>
                    <a:pt x="9198" y="5647"/>
                  </a:lnTo>
                  <a:lnTo>
                    <a:pt x="152" y="616"/>
                  </a:lnTo>
                  <a:lnTo>
                    <a:pt x="0" y="901"/>
                  </a:lnTo>
                  <a:lnTo>
                    <a:pt x="9162" y="5995"/>
                  </a:lnTo>
                  <a:lnTo>
                    <a:pt x="26192" y="313"/>
                  </a:lnTo>
                  <a:lnTo>
                    <a:pt x="26094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8" name="Google Shape;5428;p80"/>
            <p:cNvSpPr/>
            <p:nvPr/>
          </p:nvSpPr>
          <p:spPr>
            <a:xfrm>
              <a:off x="65725" y="4125250"/>
              <a:ext cx="318050" cy="153700"/>
            </a:xfrm>
            <a:custGeom>
              <a:rect b="b" l="l" r="r" t="t"/>
              <a:pathLst>
                <a:path extrusionOk="0" h="6148" w="12722">
                  <a:moveTo>
                    <a:pt x="286" y="1"/>
                  </a:moveTo>
                  <a:lnTo>
                    <a:pt x="0" y="161"/>
                  </a:lnTo>
                  <a:lnTo>
                    <a:pt x="3399" y="6147"/>
                  </a:lnTo>
                  <a:lnTo>
                    <a:pt x="12721" y="679"/>
                  </a:lnTo>
                  <a:lnTo>
                    <a:pt x="12552" y="402"/>
                  </a:lnTo>
                  <a:lnTo>
                    <a:pt x="3515" y="570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p80"/>
            <p:cNvSpPr/>
            <p:nvPr/>
          </p:nvSpPr>
          <p:spPr>
            <a:xfrm>
              <a:off x="-95525" y="4245025"/>
              <a:ext cx="632075" cy="271900"/>
            </a:xfrm>
            <a:custGeom>
              <a:rect b="b" l="l" r="r" t="t"/>
              <a:pathLst>
                <a:path extrusionOk="0" h="10876" w="25283">
                  <a:moveTo>
                    <a:pt x="259" y="0"/>
                  </a:moveTo>
                  <a:lnTo>
                    <a:pt x="0" y="197"/>
                  </a:lnTo>
                  <a:lnTo>
                    <a:pt x="8029" y="10777"/>
                  </a:lnTo>
                  <a:lnTo>
                    <a:pt x="8109" y="10875"/>
                  </a:lnTo>
                  <a:lnTo>
                    <a:pt x="25282" y="3292"/>
                  </a:lnTo>
                  <a:lnTo>
                    <a:pt x="25157" y="2998"/>
                  </a:lnTo>
                  <a:lnTo>
                    <a:pt x="8207" y="1047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80"/>
            <p:cNvSpPr/>
            <p:nvPr/>
          </p:nvSpPr>
          <p:spPr>
            <a:xfrm>
              <a:off x="-91300" y="4848300"/>
              <a:ext cx="450325" cy="103950"/>
            </a:xfrm>
            <a:custGeom>
              <a:rect b="b" l="l" r="r" t="t"/>
              <a:pathLst>
                <a:path extrusionOk="0" h="4158" w="18013">
                  <a:moveTo>
                    <a:pt x="161" y="1"/>
                  </a:moveTo>
                  <a:lnTo>
                    <a:pt x="1" y="286"/>
                  </a:lnTo>
                  <a:lnTo>
                    <a:pt x="6736" y="4158"/>
                  </a:lnTo>
                  <a:lnTo>
                    <a:pt x="18012" y="2302"/>
                  </a:lnTo>
                  <a:lnTo>
                    <a:pt x="17968" y="1981"/>
                  </a:lnTo>
                  <a:lnTo>
                    <a:pt x="6798" y="3819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p80"/>
            <p:cNvSpPr/>
            <p:nvPr/>
          </p:nvSpPr>
          <p:spPr>
            <a:xfrm>
              <a:off x="374375" y="4590650"/>
              <a:ext cx="1192100" cy="746450"/>
            </a:xfrm>
            <a:custGeom>
              <a:rect b="b" l="l" r="r" t="t"/>
              <a:pathLst>
                <a:path extrusionOk="0" h="29858" w="47684">
                  <a:moveTo>
                    <a:pt x="27111" y="3327"/>
                  </a:moveTo>
                  <a:cubicBezTo>
                    <a:pt x="27257" y="3327"/>
                    <a:pt x="27398" y="3354"/>
                    <a:pt x="27531" y="3411"/>
                  </a:cubicBezTo>
                  <a:cubicBezTo>
                    <a:pt x="28432" y="3794"/>
                    <a:pt x="28602" y="5400"/>
                    <a:pt x="27924" y="6988"/>
                  </a:cubicBezTo>
                  <a:cubicBezTo>
                    <a:pt x="27339" y="8339"/>
                    <a:pt x="26322" y="9251"/>
                    <a:pt x="25476" y="9251"/>
                  </a:cubicBezTo>
                  <a:cubicBezTo>
                    <a:pt x="25328" y="9251"/>
                    <a:pt x="25185" y="9223"/>
                    <a:pt x="25051" y="9165"/>
                  </a:cubicBezTo>
                  <a:cubicBezTo>
                    <a:pt x="24159" y="8781"/>
                    <a:pt x="23981" y="7176"/>
                    <a:pt x="24667" y="5588"/>
                  </a:cubicBezTo>
                  <a:cubicBezTo>
                    <a:pt x="25246" y="4234"/>
                    <a:pt x="26265" y="3327"/>
                    <a:pt x="27111" y="3327"/>
                  </a:cubicBezTo>
                  <a:close/>
                  <a:moveTo>
                    <a:pt x="20849" y="20904"/>
                  </a:moveTo>
                  <a:cubicBezTo>
                    <a:pt x="21498" y="20904"/>
                    <a:pt x="22274" y="21116"/>
                    <a:pt x="23026" y="21538"/>
                  </a:cubicBezTo>
                  <a:cubicBezTo>
                    <a:pt x="24534" y="22395"/>
                    <a:pt x="25372" y="23769"/>
                    <a:pt x="24890" y="24625"/>
                  </a:cubicBezTo>
                  <a:cubicBezTo>
                    <a:pt x="24649" y="25050"/>
                    <a:pt x="24123" y="25264"/>
                    <a:pt x="23468" y="25264"/>
                  </a:cubicBezTo>
                  <a:cubicBezTo>
                    <a:pt x="22817" y="25264"/>
                    <a:pt x="22038" y="25052"/>
                    <a:pt x="21286" y="24625"/>
                  </a:cubicBezTo>
                  <a:cubicBezTo>
                    <a:pt x="19779" y="23777"/>
                    <a:pt x="18949" y="22395"/>
                    <a:pt x="19431" y="21547"/>
                  </a:cubicBezTo>
                  <a:cubicBezTo>
                    <a:pt x="19672" y="21118"/>
                    <a:pt x="20196" y="20904"/>
                    <a:pt x="20849" y="20904"/>
                  </a:cubicBezTo>
                  <a:close/>
                  <a:moveTo>
                    <a:pt x="33357" y="0"/>
                  </a:moveTo>
                  <a:cubicBezTo>
                    <a:pt x="33135" y="0"/>
                    <a:pt x="32912" y="7"/>
                    <a:pt x="32687" y="21"/>
                  </a:cubicBezTo>
                  <a:cubicBezTo>
                    <a:pt x="32634" y="30"/>
                    <a:pt x="32580" y="30"/>
                    <a:pt x="32518" y="39"/>
                  </a:cubicBezTo>
                  <a:cubicBezTo>
                    <a:pt x="28816" y="324"/>
                    <a:pt x="24846" y="2438"/>
                    <a:pt x="21010" y="5409"/>
                  </a:cubicBezTo>
                  <a:cubicBezTo>
                    <a:pt x="20903" y="5489"/>
                    <a:pt x="20805" y="5570"/>
                    <a:pt x="20698" y="5650"/>
                  </a:cubicBezTo>
                  <a:cubicBezTo>
                    <a:pt x="17852" y="7898"/>
                    <a:pt x="15077" y="10601"/>
                    <a:pt x="12535" y="13367"/>
                  </a:cubicBezTo>
                  <a:cubicBezTo>
                    <a:pt x="12481" y="13429"/>
                    <a:pt x="12437" y="13483"/>
                    <a:pt x="12383" y="13536"/>
                  </a:cubicBezTo>
                  <a:cubicBezTo>
                    <a:pt x="6156" y="20352"/>
                    <a:pt x="1330" y="27533"/>
                    <a:pt x="233" y="29201"/>
                  </a:cubicBezTo>
                  <a:cubicBezTo>
                    <a:pt x="81" y="29433"/>
                    <a:pt x="1" y="29558"/>
                    <a:pt x="1" y="29558"/>
                  </a:cubicBezTo>
                  <a:cubicBezTo>
                    <a:pt x="1" y="29558"/>
                    <a:pt x="90" y="29567"/>
                    <a:pt x="259" y="29576"/>
                  </a:cubicBezTo>
                  <a:cubicBezTo>
                    <a:pt x="1222" y="29641"/>
                    <a:pt x="4858" y="29857"/>
                    <a:pt x="9710" y="29857"/>
                  </a:cubicBezTo>
                  <a:cubicBezTo>
                    <a:pt x="12909" y="29857"/>
                    <a:pt x="16636" y="29763"/>
                    <a:pt x="20475" y="29469"/>
                  </a:cubicBezTo>
                  <a:cubicBezTo>
                    <a:pt x="20537" y="29460"/>
                    <a:pt x="20599" y="29460"/>
                    <a:pt x="20671" y="29451"/>
                  </a:cubicBezTo>
                  <a:cubicBezTo>
                    <a:pt x="25738" y="29050"/>
                    <a:pt x="30984" y="28300"/>
                    <a:pt x="35444" y="26944"/>
                  </a:cubicBezTo>
                  <a:cubicBezTo>
                    <a:pt x="35507" y="26927"/>
                    <a:pt x="35569" y="26909"/>
                    <a:pt x="35631" y="26882"/>
                  </a:cubicBezTo>
                  <a:cubicBezTo>
                    <a:pt x="38897" y="25883"/>
                    <a:pt x="41742" y="24545"/>
                    <a:pt x="43767" y="22796"/>
                  </a:cubicBezTo>
                  <a:lnTo>
                    <a:pt x="43892" y="22680"/>
                  </a:lnTo>
                  <a:cubicBezTo>
                    <a:pt x="46470" y="20396"/>
                    <a:pt x="47684" y="17408"/>
                    <a:pt x="46720" y="13500"/>
                  </a:cubicBezTo>
                  <a:cubicBezTo>
                    <a:pt x="46702" y="13438"/>
                    <a:pt x="46685" y="13367"/>
                    <a:pt x="46667" y="13295"/>
                  </a:cubicBezTo>
                  <a:cubicBezTo>
                    <a:pt x="46203" y="11520"/>
                    <a:pt x="45284" y="9566"/>
                    <a:pt x="43857" y="7399"/>
                  </a:cubicBezTo>
                  <a:cubicBezTo>
                    <a:pt x="43821" y="7345"/>
                    <a:pt x="43785" y="7291"/>
                    <a:pt x="43750" y="7238"/>
                  </a:cubicBezTo>
                  <a:cubicBezTo>
                    <a:pt x="43063" y="6212"/>
                    <a:pt x="42260" y="5142"/>
                    <a:pt x="41341" y="4026"/>
                  </a:cubicBezTo>
                  <a:cubicBezTo>
                    <a:pt x="41020" y="3643"/>
                    <a:pt x="40690" y="3286"/>
                    <a:pt x="40360" y="2956"/>
                  </a:cubicBezTo>
                  <a:cubicBezTo>
                    <a:pt x="40279" y="2885"/>
                    <a:pt x="40199" y="2804"/>
                    <a:pt x="40119" y="2724"/>
                  </a:cubicBezTo>
                  <a:cubicBezTo>
                    <a:pt x="38060" y="812"/>
                    <a:pt x="35770" y="0"/>
                    <a:pt x="33357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p80"/>
            <p:cNvSpPr/>
            <p:nvPr/>
          </p:nvSpPr>
          <p:spPr>
            <a:xfrm>
              <a:off x="372150" y="4771575"/>
              <a:ext cx="1098650" cy="561400"/>
            </a:xfrm>
            <a:custGeom>
              <a:rect b="b" l="l" r="r" t="t"/>
              <a:pathLst>
                <a:path extrusionOk="0" h="22456" w="43946">
                  <a:moveTo>
                    <a:pt x="43946" y="1"/>
                  </a:moveTo>
                  <a:cubicBezTo>
                    <a:pt x="31322" y="206"/>
                    <a:pt x="304" y="21973"/>
                    <a:pt x="1" y="22196"/>
                  </a:cubicBezTo>
                  <a:lnTo>
                    <a:pt x="179" y="22455"/>
                  </a:lnTo>
                  <a:cubicBezTo>
                    <a:pt x="491" y="22241"/>
                    <a:pt x="31420" y="527"/>
                    <a:pt x="43946" y="322"/>
                  </a:cubicBezTo>
                  <a:lnTo>
                    <a:pt x="43946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80"/>
            <p:cNvSpPr/>
            <p:nvPr/>
          </p:nvSpPr>
          <p:spPr>
            <a:xfrm>
              <a:off x="891350" y="4725650"/>
              <a:ext cx="376275" cy="540400"/>
            </a:xfrm>
            <a:custGeom>
              <a:rect b="b" l="l" r="r" t="t"/>
              <a:pathLst>
                <a:path extrusionOk="0" h="21616" w="15051">
                  <a:moveTo>
                    <a:pt x="331" y="0"/>
                  </a:moveTo>
                  <a:lnTo>
                    <a:pt x="1" y="18"/>
                  </a:lnTo>
                  <a:lnTo>
                    <a:pt x="759" y="10482"/>
                  </a:lnTo>
                  <a:lnTo>
                    <a:pt x="14854" y="21616"/>
                  </a:lnTo>
                  <a:lnTo>
                    <a:pt x="15051" y="21357"/>
                  </a:lnTo>
                  <a:lnTo>
                    <a:pt x="1071" y="1031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4" name="Google Shape;5434;p80"/>
            <p:cNvSpPr/>
            <p:nvPr/>
          </p:nvSpPr>
          <p:spPr>
            <a:xfrm>
              <a:off x="1298600" y="4658725"/>
              <a:ext cx="245575" cy="273250"/>
            </a:xfrm>
            <a:custGeom>
              <a:rect b="b" l="l" r="r" t="t"/>
              <a:pathLst>
                <a:path extrusionOk="0" h="10930" w="9823">
                  <a:moveTo>
                    <a:pt x="3150" y="1"/>
                  </a:moveTo>
                  <a:lnTo>
                    <a:pt x="1" y="6121"/>
                  </a:lnTo>
                  <a:lnTo>
                    <a:pt x="9680" y="10929"/>
                  </a:lnTo>
                  <a:lnTo>
                    <a:pt x="9823" y="10635"/>
                  </a:lnTo>
                  <a:lnTo>
                    <a:pt x="438" y="5978"/>
                  </a:lnTo>
                  <a:lnTo>
                    <a:pt x="3435" y="153"/>
                  </a:lnTo>
                  <a:lnTo>
                    <a:pt x="3150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5" name="Google Shape;5435;p80"/>
            <p:cNvSpPr/>
            <p:nvPr/>
          </p:nvSpPr>
          <p:spPr>
            <a:xfrm>
              <a:off x="1075575" y="4590050"/>
              <a:ext cx="398350" cy="570950"/>
            </a:xfrm>
            <a:custGeom>
              <a:rect b="b" l="l" r="r" t="t"/>
              <a:pathLst>
                <a:path extrusionOk="0" h="22838" w="15934">
                  <a:moveTo>
                    <a:pt x="4497" y="0"/>
                  </a:moveTo>
                  <a:lnTo>
                    <a:pt x="45" y="12507"/>
                  </a:lnTo>
                  <a:lnTo>
                    <a:pt x="1" y="12623"/>
                  </a:lnTo>
                  <a:lnTo>
                    <a:pt x="15764" y="22838"/>
                  </a:lnTo>
                  <a:lnTo>
                    <a:pt x="15934" y="22570"/>
                  </a:lnTo>
                  <a:lnTo>
                    <a:pt x="393" y="12490"/>
                  </a:lnTo>
                  <a:lnTo>
                    <a:pt x="4800" y="107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6" name="Google Shape;5436;p80"/>
            <p:cNvSpPr/>
            <p:nvPr/>
          </p:nvSpPr>
          <p:spPr>
            <a:xfrm>
              <a:off x="1106350" y="4628400"/>
              <a:ext cx="793550" cy="1141700"/>
            </a:xfrm>
            <a:custGeom>
              <a:rect b="b" l="l" r="r" t="t"/>
              <a:pathLst>
                <a:path extrusionOk="0" h="45668" w="31742">
                  <a:moveTo>
                    <a:pt x="31554" y="1"/>
                  </a:moveTo>
                  <a:cubicBezTo>
                    <a:pt x="22366" y="5193"/>
                    <a:pt x="14355" y="17102"/>
                    <a:pt x="9243" y="26175"/>
                  </a:cubicBezTo>
                  <a:cubicBezTo>
                    <a:pt x="3551" y="36282"/>
                    <a:pt x="134" y="45087"/>
                    <a:pt x="1" y="45569"/>
                  </a:cubicBezTo>
                  <a:lnTo>
                    <a:pt x="384" y="45667"/>
                  </a:lnTo>
                  <a:cubicBezTo>
                    <a:pt x="509" y="45203"/>
                    <a:pt x="3908" y="36443"/>
                    <a:pt x="9582" y="26371"/>
                  </a:cubicBezTo>
                  <a:cubicBezTo>
                    <a:pt x="18797" y="10010"/>
                    <a:pt x="26719" y="3185"/>
                    <a:pt x="31742" y="340"/>
                  </a:cubicBezTo>
                  <a:lnTo>
                    <a:pt x="31554" y="1"/>
                  </a:ln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7" name="Google Shape;5437;p80"/>
            <p:cNvSpPr/>
            <p:nvPr/>
          </p:nvSpPr>
          <p:spPr>
            <a:xfrm>
              <a:off x="1382450" y="4702500"/>
              <a:ext cx="209675" cy="262500"/>
            </a:xfrm>
            <a:custGeom>
              <a:rect b="b" l="l" r="r" t="t"/>
              <a:pathLst>
                <a:path extrusionOk="0" h="10500" w="8387">
                  <a:moveTo>
                    <a:pt x="2023" y="1"/>
                  </a:moveTo>
                  <a:cubicBezTo>
                    <a:pt x="1764" y="1"/>
                    <a:pt x="1525" y="58"/>
                    <a:pt x="1312" y="177"/>
                  </a:cubicBezTo>
                  <a:cubicBezTo>
                    <a:pt x="1" y="926"/>
                    <a:pt x="224" y="3799"/>
                    <a:pt x="1812" y="6600"/>
                  </a:cubicBezTo>
                  <a:cubicBezTo>
                    <a:pt x="3143" y="8948"/>
                    <a:pt x="5012" y="10499"/>
                    <a:pt x="6360" y="10499"/>
                  </a:cubicBezTo>
                  <a:cubicBezTo>
                    <a:pt x="6620" y="10499"/>
                    <a:pt x="6861" y="10441"/>
                    <a:pt x="7075" y="10320"/>
                  </a:cubicBezTo>
                  <a:cubicBezTo>
                    <a:pt x="8387" y="9580"/>
                    <a:pt x="8164" y="6698"/>
                    <a:pt x="6576" y="3897"/>
                  </a:cubicBezTo>
                  <a:cubicBezTo>
                    <a:pt x="5244" y="1547"/>
                    <a:pt x="3371" y="1"/>
                    <a:pt x="2023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8" name="Google Shape;5438;p80"/>
            <p:cNvSpPr/>
            <p:nvPr/>
          </p:nvSpPr>
          <p:spPr>
            <a:xfrm>
              <a:off x="1664800" y="4761325"/>
              <a:ext cx="292425" cy="136975"/>
            </a:xfrm>
            <a:custGeom>
              <a:rect b="b" l="l" r="r" t="t"/>
              <a:pathLst>
                <a:path extrusionOk="0" h="5479" w="11697">
                  <a:moveTo>
                    <a:pt x="5932" y="0"/>
                  </a:moveTo>
                  <a:cubicBezTo>
                    <a:pt x="5897" y="0"/>
                    <a:pt x="5862" y="0"/>
                    <a:pt x="5826" y="1"/>
                  </a:cubicBezTo>
                  <a:cubicBezTo>
                    <a:pt x="2597" y="27"/>
                    <a:pt x="1" y="1276"/>
                    <a:pt x="19" y="2793"/>
                  </a:cubicBezTo>
                  <a:cubicBezTo>
                    <a:pt x="28" y="4293"/>
                    <a:pt x="2593" y="5479"/>
                    <a:pt x="5765" y="5479"/>
                  </a:cubicBezTo>
                  <a:cubicBezTo>
                    <a:pt x="5800" y="5479"/>
                    <a:pt x="5836" y="5478"/>
                    <a:pt x="5871" y="5478"/>
                  </a:cubicBezTo>
                  <a:cubicBezTo>
                    <a:pt x="9091" y="5451"/>
                    <a:pt x="11696" y="4202"/>
                    <a:pt x="11679" y="2686"/>
                  </a:cubicBezTo>
                  <a:cubicBezTo>
                    <a:pt x="11661" y="1195"/>
                    <a:pt x="9104" y="0"/>
                    <a:pt x="5932" y="0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9" name="Google Shape;5439;p80"/>
            <p:cNvSpPr/>
            <p:nvPr/>
          </p:nvSpPr>
          <p:spPr>
            <a:xfrm>
              <a:off x="1666600" y="4418300"/>
              <a:ext cx="181575" cy="279675"/>
            </a:xfrm>
            <a:custGeom>
              <a:rect b="b" l="l" r="r" t="t"/>
              <a:pathLst>
                <a:path extrusionOk="0" h="11187" w="7263">
                  <a:moveTo>
                    <a:pt x="2197" y="1"/>
                  </a:moveTo>
                  <a:cubicBezTo>
                    <a:pt x="2046" y="1"/>
                    <a:pt x="1899" y="24"/>
                    <a:pt x="1758" y="72"/>
                  </a:cubicBezTo>
                  <a:cubicBezTo>
                    <a:pt x="330" y="554"/>
                    <a:pt x="0" y="3418"/>
                    <a:pt x="1035" y="6469"/>
                  </a:cubicBezTo>
                  <a:cubicBezTo>
                    <a:pt x="1978" y="9224"/>
                    <a:pt x="3699" y="11186"/>
                    <a:pt x="5075" y="11186"/>
                  </a:cubicBezTo>
                  <a:cubicBezTo>
                    <a:pt x="5222" y="11186"/>
                    <a:pt x="5366" y="11163"/>
                    <a:pt x="5505" y="11117"/>
                  </a:cubicBezTo>
                  <a:cubicBezTo>
                    <a:pt x="6941" y="10626"/>
                    <a:pt x="7262" y="7762"/>
                    <a:pt x="6227" y="4711"/>
                  </a:cubicBezTo>
                  <a:cubicBezTo>
                    <a:pt x="5294" y="1961"/>
                    <a:pt x="3578" y="1"/>
                    <a:pt x="2197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p80"/>
            <p:cNvSpPr/>
            <p:nvPr/>
          </p:nvSpPr>
          <p:spPr>
            <a:xfrm>
              <a:off x="1866875" y="4480175"/>
              <a:ext cx="291075" cy="186950"/>
            </a:xfrm>
            <a:custGeom>
              <a:rect b="b" l="l" r="r" t="t"/>
              <a:pathLst>
                <a:path extrusionOk="0" h="7478" w="11643">
                  <a:moveTo>
                    <a:pt x="8865" y="1"/>
                  </a:moveTo>
                  <a:cubicBezTo>
                    <a:pt x="7636" y="1"/>
                    <a:pt x="6042" y="462"/>
                    <a:pt x="4470" y="1353"/>
                  </a:cubicBezTo>
                  <a:cubicBezTo>
                    <a:pt x="1669" y="2941"/>
                    <a:pt x="0" y="5305"/>
                    <a:pt x="750" y="6617"/>
                  </a:cubicBezTo>
                  <a:cubicBezTo>
                    <a:pt x="1078" y="7195"/>
                    <a:pt x="1815" y="7477"/>
                    <a:pt x="2774" y="7477"/>
                  </a:cubicBezTo>
                  <a:cubicBezTo>
                    <a:pt x="4003" y="7477"/>
                    <a:pt x="5599" y="7014"/>
                    <a:pt x="7173" y="6117"/>
                  </a:cubicBezTo>
                  <a:cubicBezTo>
                    <a:pt x="9974" y="4529"/>
                    <a:pt x="11642" y="2174"/>
                    <a:pt x="10893" y="863"/>
                  </a:cubicBezTo>
                  <a:cubicBezTo>
                    <a:pt x="10564" y="283"/>
                    <a:pt x="9826" y="1"/>
                    <a:pt x="8865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p80"/>
            <p:cNvSpPr/>
            <p:nvPr/>
          </p:nvSpPr>
          <p:spPr>
            <a:xfrm>
              <a:off x="2108400" y="4811275"/>
              <a:ext cx="439850" cy="740250"/>
            </a:xfrm>
            <a:custGeom>
              <a:rect b="b" l="l" r="r" t="t"/>
              <a:pathLst>
                <a:path extrusionOk="0" h="29610" w="17594">
                  <a:moveTo>
                    <a:pt x="108" y="1"/>
                  </a:moveTo>
                  <a:lnTo>
                    <a:pt x="1" y="224"/>
                  </a:lnTo>
                  <a:cubicBezTo>
                    <a:pt x="2784" y="2062"/>
                    <a:pt x="7182" y="6486"/>
                    <a:pt x="12285" y="17094"/>
                  </a:cubicBezTo>
                  <a:cubicBezTo>
                    <a:pt x="15434" y="23624"/>
                    <a:pt x="17317" y="29306"/>
                    <a:pt x="17388" y="29610"/>
                  </a:cubicBezTo>
                  <a:lnTo>
                    <a:pt x="17593" y="29538"/>
                  </a:lnTo>
                  <a:cubicBezTo>
                    <a:pt x="17522" y="29235"/>
                    <a:pt x="15631" y="23526"/>
                    <a:pt x="12473" y="16969"/>
                  </a:cubicBezTo>
                  <a:cubicBezTo>
                    <a:pt x="9645" y="11090"/>
                    <a:pt x="5202" y="3373"/>
                    <a:pt x="10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80"/>
            <p:cNvSpPr/>
            <p:nvPr/>
          </p:nvSpPr>
          <p:spPr>
            <a:xfrm>
              <a:off x="2279025" y="4859275"/>
              <a:ext cx="116225" cy="170350"/>
            </a:xfrm>
            <a:custGeom>
              <a:rect b="b" l="l" r="r" t="t"/>
              <a:pathLst>
                <a:path extrusionOk="0" h="6814" w="4649">
                  <a:moveTo>
                    <a:pt x="3532" y="0"/>
                  </a:moveTo>
                  <a:cubicBezTo>
                    <a:pt x="2785" y="0"/>
                    <a:pt x="1749" y="1006"/>
                    <a:pt x="1009" y="2532"/>
                  </a:cubicBezTo>
                  <a:cubicBezTo>
                    <a:pt x="125" y="4343"/>
                    <a:pt x="0" y="6208"/>
                    <a:pt x="732" y="6699"/>
                  </a:cubicBezTo>
                  <a:cubicBezTo>
                    <a:pt x="850" y="6776"/>
                    <a:pt x="983" y="6813"/>
                    <a:pt x="1126" y="6813"/>
                  </a:cubicBezTo>
                  <a:cubicBezTo>
                    <a:pt x="1872" y="6813"/>
                    <a:pt x="2908" y="5808"/>
                    <a:pt x="3649" y="4281"/>
                  </a:cubicBezTo>
                  <a:cubicBezTo>
                    <a:pt x="4532" y="2470"/>
                    <a:pt x="4648" y="606"/>
                    <a:pt x="3926" y="115"/>
                  </a:cubicBezTo>
                  <a:cubicBezTo>
                    <a:pt x="3808" y="37"/>
                    <a:pt x="3675" y="0"/>
                    <a:pt x="3532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p80"/>
            <p:cNvSpPr/>
            <p:nvPr/>
          </p:nvSpPr>
          <p:spPr>
            <a:xfrm>
              <a:off x="2137175" y="4675000"/>
              <a:ext cx="100625" cy="181375"/>
            </a:xfrm>
            <a:custGeom>
              <a:rect b="b" l="l" r="r" t="t"/>
              <a:pathLst>
                <a:path extrusionOk="0" h="7255" w="4025">
                  <a:moveTo>
                    <a:pt x="2813" y="1"/>
                  </a:moveTo>
                  <a:cubicBezTo>
                    <a:pt x="2048" y="1"/>
                    <a:pt x="1095" y="1273"/>
                    <a:pt x="572" y="3061"/>
                  </a:cubicBezTo>
                  <a:cubicBezTo>
                    <a:pt x="1" y="5033"/>
                    <a:pt x="179" y="6897"/>
                    <a:pt x="973" y="7209"/>
                  </a:cubicBezTo>
                  <a:cubicBezTo>
                    <a:pt x="1050" y="7240"/>
                    <a:pt x="1130" y="7254"/>
                    <a:pt x="1212" y="7254"/>
                  </a:cubicBezTo>
                  <a:cubicBezTo>
                    <a:pt x="1977" y="7254"/>
                    <a:pt x="2930" y="5983"/>
                    <a:pt x="3453" y="4203"/>
                  </a:cubicBezTo>
                  <a:cubicBezTo>
                    <a:pt x="4024" y="2222"/>
                    <a:pt x="3846" y="367"/>
                    <a:pt x="3052" y="46"/>
                  </a:cubicBezTo>
                  <a:cubicBezTo>
                    <a:pt x="2975" y="15"/>
                    <a:pt x="2895" y="1"/>
                    <a:pt x="2813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80"/>
            <p:cNvSpPr/>
            <p:nvPr/>
          </p:nvSpPr>
          <p:spPr>
            <a:xfrm>
              <a:off x="1965450" y="4715225"/>
              <a:ext cx="161275" cy="121225"/>
            </a:xfrm>
            <a:custGeom>
              <a:rect b="b" l="l" r="r" t="t"/>
              <a:pathLst>
                <a:path extrusionOk="0" h="4849" w="6451">
                  <a:moveTo>
                    <a:pt x="1542" y="1"/>
                  </a:moveTo>
                  <a:cubicBezTo>
                    <a:pt x="1009" y="1"/>
                    <a:pt x="600" y="184"/>
                    <a:pt x="420" y="560"/>
                  </a:cubicBezTo>
                  <a:cubicBezTo>
                    <a:pt x="0" y="1407"/>
                    <a:pt x="928" y="2933"/>
                    <a:pt x="2481" y="3968"/>
                  </a:cubicBezTo>
                  <a:cubicBezTo>
                    <a:pt x="3352" y="4548"/>
                    <a:pt x="4237" y="4848"/>
                    <a:pt x="4918" y="4848"/>
                  </a:cubicBezTo>
                  <a:cubicBezTo>
                    <a:pt x="5451" y="4848"/>
                    <a:pt x="5860" y="4665"/>
                    <a:pt x="6040" y="4289"/>
                  </a:cubicBezTo>
                  <a:cubicBezTo>
                    <a:pt x="6450" y="3433"/>
                    <a:pt x="5532" y="1907"/>
                    <a:pt x="3979" y="881"/>
                  </a:cubicBezTo>
                  <a:cubicBezTo>
                    <a:pt x="3108" y="300"/>
                    <a:pt x="2223" y="1"/>
                    <a:pt x="1542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p80"/>
            <p:cNvSpPr/>
            <p:nvPr/>
          </p:nvSpPr>
          <p:spPr>
            <a:xfrm>
              <a:off x="-180950" y="3868775"/>
              <a:ext cx="713700" cy="623375"/>
            </a:xfrm>
            <a:custGeom>
              <a:rect b="b" l="l" r="r" t="t"/>
              <a:pathLst>
                <a:path extrusionOk="0" h="24935" w="28548">
                  <a:moveTo>
                    <a:pt x="28476" y="1"/>
                  </a:moveTo>
                  <a:cubicBezTo>
                    <a:pt x="21634" y="1856"/>
                    <a:pt x="14336" y="8378"/>
                    <a:pt x="9421" y="13516"/>
                  </a:cubicBezTo>
                  <a:cubicBezTo>
                    <a:pt x="3943" y="19243"/>
                    <a:pt x="170" y="24507"/>
                    <a:pt x="0" y="24792"/>
                  </a:cubicBezTo>
                  <a:lnTo>
                    <a:pt x="223" y="24935"/>
                  </a:lnTo>
                  <a:cubicBezTo>
                    <a:pt x="393" y="24641"/>
                    <a:pt x="4149" y="19413"/>
                    <a:pt x="9608" y="13703"/>
                  </a:cubicBezTo>
                  <a:cubicBezTo>
                    <a:pt x="18467" y="4434"/>
                    <a:pt x="24792" y="1276"/>
                    <a:pt x="28548" y="259"/>
                  </a:cubicBezTo>
                  <a:lnTo>
                    <a:pt x="28476" y="1"/>
                  </a:ln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6" name="Google Shape;5446;p80"/>
            <p:cNvSpPr/>
            <p:nvPr/>
          </p:nvSpPr>
          <p:spPr>
            <a:xfrm>
              <a:off x="158275" y="4076750"/>
              <a:ext cx="200300" cy="96825"/>
            </a:xfrm>
            <a:custGeom>
              <a:rect b="b" l="l" r="r" t="t"/>
              <a:pathLst>
                <a:path extrusionOk="0" h="3873" w="8012">
                  <a:moveTo>
                    <a:pt x="3248" y="1"/>
                  </a:moveTo>
                  <a:cubicBezTo>
                    <a:pt x="1574" y="1"/>
                    <a:pt x="262" y="567"/>
                    <a:pt x="143" y="1432"/>
                  </a:cubicBezTo>
                  <a:cubicBezTo>
                    <a:pt x="0" y="2458"/>
                    <a:pt x="1615" y="3520"/>
                    <a:pt x="3747" y="3805"/>
                  </a:cubicBezTo>
                  <a:cubicBezTo>
                    <a:pt x="4096" y="3851"/>
                    <a:pt x="4436" y="3872"/>
                    <a:pt x="4764" y="3872"/>
                  </a:cubicBezTo>
                  <a:cubicBezTo>
                    <a:pt x="6437" y="3872"/>
                    <a:pt x="7749" y="3306"/>
                    <a:pt x="7869" y="2440"/>
                  </a:cubicBezTo>
                  <a:cubicBezTo>
                    <a:pt x="8011" y="1415"/>
                    <a:pt x="6397" y="353"/>
                    <a:pt x="4265" y="67"/>
                  </a:cubicBezTo>
                  <a:cubicBezTo>
                    <a:pt x="3916" y="22"/>
                    <a:pt x="3575" y="1"/>
                    <a:pt x="324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80"/>
            <p:cNvSpPr/>
            <p:nvPr/>
          </p:nvSpPr>
          <p:spPr>
            <a:xfrm>
              <a:off x="173875" y="3837025"/>
              <a:ext cx="115100" cy="194900"/>
            </a:xfrm>
            <a:custGeom>
              <a:rect b="b" l="l" r="r" t="t"/>
              <a:pathLst>
                <a:path extrusionOk="0" h="7796" w="4604">
                  <a:moveTo>
                    <a:pt x="1587" y="0"/>
                  </a:moveTo>
                  <a:cubicBezTo>
                    <a:pt x="1509" y="0"/>
                    <a:pt x="1432" y="10"/>
                    <a:pt x="1357" y="31"/>
                  </a:cubicBezTo>
                  <a:cubicBezTo>
                    <a:pt x="367" y="298"/>
                    <a:pt x="1" y="2243"/>
                    <a:pt x="527" y="4384"/>
                  </a:cubicBezTo>
                  <a:cubicBezTo>
                    <a:pt x="1005" y="6352"/>
                    <a:pt x="2083" y="7796"/>
                    <a:pt x="3018" y="7796"/>
                  </a:cubicBezTo>
                  <a:cubicBezTo>
                    <a:pt x="3096" y="7796"/>
                    <a:pt x="3172" y="7786"/>
                    <a:pt x="3248" y="7765"/>
                  </a:cubicBezTo>
                  <a:cubicBezTo>
                    <a:pt x="4229" y="7498"/>
                    <a:pt x="4604" y="5553"/>
                    <a:pt x="4078" y="3412"/>
                  </a:cubicBezTo>
                  <a:cubicBezTo>
                    <a:pt x="3592" y="1444"/>
                    <a:pt x="2521" y="0"/>
                    <a:pt x="1587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p80"/>
            <p:cNvSpPr/>
            <p:nvPr/>
          </p:nvSpPr>
          <p:spPr>
            <a:xfrm>
              <a:off x="340025" y="3936200"/>
              <a:ext cx="201425" cy="103525"/>
            </a:xfrm>
            <a:custGeom>
              <a:rect b="b" l="l" r="r" t="t"/>
              <a:pathLst>
                <a:path extrusionOk="0" h="4141" w="8057">
                  <a:moveTo>
                    <a:pt x="2668" y="0"/>
                  </a:moveTo>
                  <a:cubicBezTo>
                    <a:pt x="1401" y="0"/>
                    <a:pt x="438" y="398"/>
                    <a:pt x="260" y="1095"/>
                  </a:cubicBezTo>
                  <a:cubicBezTo>
                    <a:pt x="1" y="2103"/>
                    <a:pt x="1473" y="3352"/>
                    <a:pt x="3551" y="3896"/>
                  </a:cubicBezTo>
                  <a:cubicBezTo>
                    <a:pt x="4196" y="4062"/>
                    <a:pt x="4822" y="4140"/>
                    <a:pt x="5388" y="4140"/>
                  </a:cubicBezTo>
                  <a:cubicBezTo>
                    <a:pt x="6655" y="4140"/>
                    <a:pt x="7619" y="3746"/>
                    <a:pt x="7798" y="3049"/>
                  </a:cubicBezTo>
                  <a:cubicBezTo>
                    <a:pt x="8057" y="2041"/>
                    <a:pt x="6585" y="783"/>
                    <a:pt x="4506" y="248"/>
                  </a:cubicBezTo>
                  <a:cubicBezTo>
                    <a:pt x="3861" y="80"/>
                    <a:pt x="3234" y="0"/>
                    <a:pt x="2668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p80"/>
            <p:cNvSpPr/>
            <p:nvPr/>
          </p:nvSpPr>
          <p:spPr>
            <a:xfrm>
              <a:off x="406050" y="3698325"/>
              <a:ext cx="97500" cy="199750"/>
            </a:xfrm>
            <a:custGeom>
              <a:rect b="b" l="l" r="r" t="t"/>
              <a:pathLst>
                <a:path extrusionOk="0" h="7990" w="3900">
                  <a:moveTo>
                    <a:pt x="1799" y="0"/>
                  </a:moveTo>
                  <a:cubicBezTo>
                    <a:pt x="1776" y="0"/>
                    <a:pt x="1754" y="1"/>
                    <a:pt x="1731" y="3"/>
                  </a:cubicBezTo>
                  <a:cubicBezTo>
                    <a:pt x="714" y="74"/>
                    <a:pt x="1" y="1921"/>
                    <a:pt x="125" y="4125"/>
                  </a:cubicBezTo>
                  <a:cubicBezTo>
                    <a:pt x="239" y="6293"/>
                    <a:pt x="1124" y="7990"/>
                    <a:pt x="2108" y="7990"/>
                  </a:cubicBezTo>
                  <a:cubicBezTo>
                    <a:pt x="2128" y="7990"/>
                    <a:pt x="2148" y="7989"/>
                    <a:pt x="2168" y="7987"/>
                  </a:cubicBezTo>
                  <a:cubicBezTo>
                    <a:pt x="3185" y="7916"/>
                    <a:pt x="3899" y="6060"/>
                    <a:pt x="3783" y="3857"/>
                  </a:cubicBezTo>
                  <a:cubicBezTo>
                    <a:pt x="3661" y="1703"/>
                    <a:pt x="2780" y="0"/>
                    <a:pt x="1799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p80"/>
            <p:cNvSpPr/>
            <p:nvPr/>
          </p:nvSpPr>
          <p:spPr>
            <a:xfrm>
              <a:off x="515550" y="3800425"/>
              <a:ext cx="201650" cy="104525"/>
            </a:xfrm>
            <a:custGeom>
              <a:rect b="b" l="l" r="r" t="t"/>
              <a:pathLst>
                <a:path extrusionOk="0" h="4181" w="8066">
                  <a:moveTo>
                    <a:pt x="5506" y="0"/>
                  </a:moveTo>
                  <a:cubicBezTo>
                    <a:pt x="4919" y="0"/>
                    <a:pt x="4263" y="88"/>
                    <a:pt x="3587" y="273"/>
                  </a:cubicBezTo>
                  <a:cubicBezTo>
                    <a:pt x="1500" y="844"/>
                    <a:pt x="1" y="2119"/>
                    <a:pt x="251" y="3127"/>
                  </a:cubicBezTo>
                  <a:cubicBezTo>
                    <a:pt x="413" y="3803"/>
                    <a:pt x="1335" y="4181"/>
                    <a:pt x="2561" y="4181"/>
                  </a:cubicBezTo>
                  <a:cubicBezTo>
                    <a:pt x="3147" y="4181"/>
                    <a:pt x="3803" y="4094"/>
                    <a:pt x="4479" y="3912"/>
                  </a:cubicBezTo>
                  <a:cubicBezTo>
                    <a:pt x="6567" y="3341"/>
                    <a:pt x="8065" y="2066"/>
                    <a:pt x="7816" y="1058"/>
                  </a:cubicBezTo>
                  <a:cubicBezTo>
                    <a:pt x="7653" y="382"/>
                    <a:pt x="6731" y="0"/>
                    <a:pt x="5506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80"/>
            <p:cNvSpPr/>
            <p:nvPr/>
          </p:nvSpPr>
          <p:spPr>
            <a:xfrm>
              <a:off x="1636475" y="4829325"/>
              <a:ext cx="436275" cy="785550"/>
            </a:xfrm>
            <a:custGeom>
              <a:rect b="b" l="l" r="r" t="t"/>
              <a:pathLst>
                <a:path extrusionOk="0" h="31422" w="17451">
                  <a:moveTo>
                    <a:pt x="2146" y="8996"/>
                  </a:moveTo>
                  <a:cubicBezTo>
                    <a:pt x="2624" y="8996"/>
                    <a:pt x="3238" y="9275"/>
                    <a:pt x="3766" y="9779"/>
                  </a:cubicBezTo>
                  <a:cubicBezTo>
                    <a:pt x="4560" y="10546"/>
                    <a:pt x="4854" y="11527"/>
                    <a:pt x="4426" y="11973"/>
                  </a:cubicBezTo>
                  <a:cubicBezTo>
                    <a:pt x="4279" y="12123"/>
                    <a:pt x="4071" y="12194"/>
                    <a:pt x="3829" y="12194"/>
                  </a:cubicBezTo>
                  <a:cubicBezTo>
                    <a:pt x="3347" y="12194"/>
                    <a:pt x="2733" y="11913"/>
                    <a:pt x="2204" y="11403"/>
                  </a:cubicBezTo>
                  <a:cubicBezTo>
                    <a:pt x="1410" y="10644"/>
                    <a:pt x="1116" y="9663"/>
                    <a:pt x="1553" y="9217"/>
                  </a:cubicBezTo>
                  <a:cubicBezTo>
                    <a:pt x="1697" y="9067"/>
                    <a:pt x="1904" y="8996"/>
                    <a:pt x="2146" y="8996"/>
                  </a:cubicBezTo>
                  <a:close/>
                  <a:moveTo>
                    <a:pt x="12910" y="15256"/>
                  </a:moveTo>
                  <a:cubicBezTo>
                    <a:pt x="13191" y="15256"/>
                    <a:pt x="13428" y="15343"/>
                    <a:pt x="13579" y="15524"/>
                  </a:cubicBezTo>
                  <a:cubicBezTo>
                    <a:pt x="13971" y="15997"/>
                    <a:pt x="13614" y="16960"/>
                    <a:pt x="12776" y="17665"/>
                  </a:cubicBezTo>
                  <a:cubicBezTo>
                    <a:pt x="12245" y="18107"/>
                    <a:pt x="11654" y="18345"/>
                    <a:pt x="11188" y="18345"/>
                  </a:cubicBezTo>
                  <a:cubicBezTo>
                    <a:pt x="10911" y="18345"/>
                    <a:pt x="10678" y="18261"/>
                    <a:pt x="10528" y="18084"/>
                  </a:cubicBezTo>
                  <a:cubicBezTo>
                    <a:pt x="10126" y="17603"/>
                    <a:pt x="10483" y="16648"/>
                    <a:pt x="11331" y="15934"/>
                  </a:cubicBezTo>
                  <a:cubicBezTo>
                    <a:pt x="11854" y="15495"/>
                    <a:pt x="12443" y="15256"/>
                    <a:pt x="12910" y="15256"/>
                  </a:cubicBezTo>
                  <a:close/>
                  <a:moveTo>
                    <a:pt x="10746" y="0"/>
                  </a:moveTo>
                  <a:cubicBezTo>
                    <a:pt x="9808" y="0"/>
                    <a:pt x="8753" y="126"/>
                    <a:pt x="7566" y="403"/>
                  </a:cubicBezTo>
                  <a:cubicBezTo>
                    <a:pt x="7530" y="403"/>
                    <a:pt x="7486" y="412"/>
                    <a:pt x="7450" y="430"/>
                  </a:cubicBezTo>
                  <a:cubicBezTo>
                    <a:pt x="6683" y="608"/>
                    <a:pt x="5871" y="840"/>
                    <a:pt x="4997" y="1143"/>
                  </a:cubicBezTo>
                  <a:cubicBezTo>
                    <a:pt x="4702" y="1250"/>
                    <a:pt x="4417" y="1366"/>
                    <a:pt x="4149" y="1482"/>
                  </a:cubicBezTo>
                  <a:cubicBezTo>
                    <a:pt x="4078" y="1518"/>
                    <a:pt x="4015" y="1545"/>
                    <a:pt x="3953" y="1581"/>
                  </a:cubicBezTo>
                  <a:cubicBezTo>
                    <a:pt x="2213" y="2446"/>
                    <a:pt x="1187" y="3775"/>
                    <a:pt x="688" y="5390"/>
                  </a:cubicBezTo>
                  <a:cubicBezTo>
                    <a:pt x="679" y="5425"/>
                    <a:pt x="670" y="5461"/>
                    <a:pt x="661" y="5497"/>
                  </a:cubicBezTo>
                  <a:cubicBezTo>
                    <a:pt x="1" y="7763"/>
                    <a:pt x="376" y="10591"/>
                    <a:pt x="1286" y="13544"/>
                  </a:cubicBezTo>
                  <a:cubicBezTo>
                    <a:pt x="1312" y="13624"/>
                    <a:pt x="1330" y="13695"/>
                    <a:pt x="1357" y="13776"/>
                  </a:cubicBezTo>
                  <a:cubicBezTo>
                    <a:pt x="2062" y="15970"/>
                    <a:pt x="3052" y="18227"/>
                    <a:pt x="4122" y="20359"/>
                  </a:cubicBezTo>
                  <a:cubicBezTo>
                    <a:pt x="4149" y="20395"/>
                    <a:pt x="4167" y="20439"/>
                    <a:pt x="4194" y="20484"/>
                  </a:cubicBezTo>
                  <a:cubicBezTo>
                    <a:pt x="6852" y="25712"/>
                    <a:pt x="10046" y="30181"/>
                    <a:pt x="10795" y="31198"/>
                  </a:cubicBezTo>
                  <a:lnTo>
                    <a:pt x="10795" y="31207"/>
                  </a:lnTo>
                  <a:cubicBezTo>
                    <a:pt x="10902" y="31350"/>
                    <a:pt x="10956" y="31421"/>
                    <a:pt x="10956" y="31421"/>
                  </a:cubicBezTo>
                  <a:cubicBezTo>
                    <a:pt x="10956" y="31421"/>
                    <a:pt x="10983" y="31368"/>
                    <a:pt x="11027" y="31279"/>
                  </a:cubicBezTo>
                  <a:cubicBezTo>
                    <a:pt x="11447" y="30351"/>
                    <a:pt x="13757" y="25141"/>
                    <a:pt x="15470" y="19226"/>
                  </a:cubicBezTo>
                  <a:cubicBezTo>
                    <a:pt x="15479" y="19191"/>
                    <a:pt x="15497" y="19146"/>
                    <a:pt x="15506" y="19110"/>
                  </a:cubicBezTo>
                  <a:cubicBezTo>
                    <a:pt x="16398" y="16006"/>
                    <a:pt x="17120" y="12723"/>
                    <a:pt x="17308" y="9761"/>
                  </a:cubicBezTo>
                  <a:cubicBezTo>
                    <a:pt x="17317" y="9725"/>
                    <a:pt x="17317" y="9681"/>
                    <a:pt x="17317" y="9636"/>
                  </a:cubicBezTo>
                  <a:cubicBezTo>
                    <a:pt x="17451" y="7468"/>
                    <a:pt x="17290" y="5488"/>
                    <a:pt x="16701" y="3882"/>
                  </a:cubicBezTo>
                  <a:lnTo>
                    <a:pt x="16665" y="3784"/>
                  </a:lnTo>
                  <a:cubicBezTo>
                    <a:pt x="15880" y="1750"/>
                    <a:pt x="14373" y="358"/>
                    <a:pt x="11839" y="55"/>
                  </a:cubicBezTo>
                  <a:cubicBezTo>
                    <a:pt x="11795" y="55"/>
                    <a:pt x="11750" y="46"/>
                    <a:pt x="11696" y="46"/>
                  </a:cubicBezTo>
                  <a:cubicBezTo>
                    <a:pt x="11394" y="16"/>
                    <a:pt x="11077" y="0"/>
                    <a:pt x="10746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p80"/>
            <p:cNvSpPr/>
            <p:nvPr/>
          </p:nvSpPr>
          <p:spPr>
            <a:xfrm>
              <a:off x="1755800" y="4838500"/>
              <a:ext cx="157050" cy="777025"/>
            </a:xfrm>
            <a:custGeom>
              <a:rect b="b" l="l" r="r" t="t"/>
              <a:pathLst>
                <a:path extrusionOk="0" h="31081" w="6282">
                  <a:moveTo>
                    <a:pt x="2695" y="0"/>
                  </a:moveTo>
                  <a:lnTo>
                    <a:pt x="2695" y="0"/>
                  </a:lnTo>
                  <a:cubicBezTo>
                    <a:pt x="1" y="7547"/>
                    <a:pt x="6022" y="30849"/>
                    <a:pt x="6085" y="31081"/>
                  </a:cubicBezTo>
                  <a:lnTo>
                    <a:pt x="6281" y="31027"/>
                  </a:lnTo>
                  <a:cubicBezTo>
                    <a:pt x="6219" y="30796"/>
                    <a:pt x="215" y="7556"/>
                    <a:pt x="2891" y="63"/>
                  </a:cubicBezTo>
                  <a:lnTo>
                    <a:pt x="2695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p80"/>
            <p:cNvSpPr/>
            <p:nvPr/>
          </p:nvSpPr>
          <p:spPr>
            <a:xfrm>
              <a:off x="1735275" y="4828900"/>
              <a:ext cx="198750" cy="120900"/>
            </a:xfrm>
            <a:custGeom>
              <a:rect b="b" l="l" r="r" t="t"/>
              <a:pathLst>
                <a:path extrusionOk="0" h="4836" w="7950">
                  <a:moveTo>
                    <a:pt x="7816" y="1"/>
                  </a:moveTo>
                  <a:lnTo>
                    <a:pt x="2945" y="4541"/>
                  </a:lnTo>
                  <a:lnTo>
                    <a:pt x="153" y="1455"/>
                  </a:lnTo>
                  <a:lnTo>
                    <a:pt x="1" y="1598"/>
                  </a:lnTo>
                  <a:lnTo>
                    <a:pt x="2936" y="4836"/>
                  </a:lnTo>
                  <a:lnTo>
                    <a:pt x="7950" y="152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p80"/>
            <p:cNvSpPr/>
            <p:nvPr/>
          </p:nvSpPr>
          <p:spPr>
            <a:xfrm>
              <a:off x="6294175" y="4135500"/>
              <a:ext cx="1075225" cy="1327050"/>
            </a:xfrm>
            <a:custGeom>
              <a:rect b="b" l="l" r="r" t="t"/>
              <a:pathLst>
                <a:path extrusionOk="0" h="53082" w="43009">
                  <a:moveTo>
                    <a:pt x="30120" y="8771"/>
                  </a:moveTo>
                  <a:cubicBezTo>
                    <a:pt x="30170" y="8771"/>
                    <a:pt x="30219" y="8773"/>
                    <a:pt x="30269" y="8780"/>
                  </a:cubicBezTo>
                  <a:cubicBezTo>
                    <a:pt x="31456" y="8931"/>
                    <a:pt x="32196" y="10742"/>
                    <a:pt x="31937" y="12821"/>
                  </a:cubicBezTo>
                  <a:cubicBezTo>
                    <a:pt x="31681" y="14820"/>
                    <a:pt x="30598" y="16345"/>
                    <a:pt x="29473" y="16345"/>
                  </a:cubicBezTo>
                  <a:cubicBezTo>
                    <a:pt x="29423" y="16345"/>
                    <a:pt x="29373" y="16342"/>
                    <a:pt x="29324" y="16336"/>
                  </a:cubicBezTo>
                  <a:cubicBezTo>
                    <a:pt x="28146" y="16184"/>
                    <a:pt x="27397" y="14373"/>
                    <a:pt x="27664" y="12285"/>
                  </a:cubicBezTo>
                  <a:cubicBezTo>
                    <a:pt x="27912" y="10295"/>
                    <a:pt x="28994" y="8771"/>
                    <a:pt x="30120" y="8771"/>
                  </a:cubicBezTo>
                  <a:close/>
                  <a:moveTo>
                    <a:pt x="23721" y="30528"/>
                  </a:moveTo>
                  <a:cubicBezTo>
                    <a:pt x="23760" y="30528"/>
                    <a:pt x="23798" y="30528"/>
                    <a:pt x="23837" y="30529"/>
                  </a:cubicBezTo>
                  <a:cubicBezTo>
                    <a:pt x="25942" y="30565"/>
                    <a:pt x="27620" y="31564"/>
                    <a:pt x="27602" y="32750"/>
                  </a:cubicBezTo>
                  <a:cubicBezTo>
                    <a:pt x="27584" y="33910"/>
                    <a:pt x="25940" y="34830"/>
                    <a:pt x="23909" y="34830"/>
                  </a:cubicBezTo>
                  <a:cubicBezTo>
                    <a:pt x="23862" y="34830"/>
                    <a:pt x="23814" y="34830"/>
                    <a:pt x="23766" y="34829"/>
                  </a:cubicBezTo>
                  <a:cubicBezTo>
                    <a:pt x="21660" y="34793"/>
                    <a:pt x="19974" y="33803"/>
                    <a:pt x="19992" y="32616"/>
                  </a:cubicBezTo>
                  <a:cubicBezTo>
                    <a:pt x="20018" y="31452"/>
                    <a:pt x="21678" y="30528"/>
                    <a:pt x="23721" y="30528"/>
                  </a:cubicBezTo>
                  <a:close/>
                  <a:moveTo>
                    <a:pt x="20368" y="0"/>
                  </a:moveTo>
                  <a:cubicBezTo>
                    <a:pt x="19456" y="0"/>
                    <a:pt x="18507" y="104"/>
                    <a:pt x="17521" y="322"/>
                  </a:cubicBezTo>
                  <a:cubicBezTo>
                    <a:pt x="17387" y="358"/>
                    <a:pt x="17253" y="385"/>
                    <a:pt x="17120" y="421"/>
                  </a:cubicBezTo>
                  <a:cubicBezTo>
                    <a:pt x="16566" y="563"/>
                    <a:pt x="16004" y="733"/>
                    <a:pt x="15442" y="938"/>
                  </a:cubicBezTo>
                  <a:cubicBezTo>
                    <a:pt x="13783" y="1536"/>
                    <a:pt x="12284" y="2169"/>
                    <a:pt x="10937" y="2820"/>
                  </a:cubicBezTo>
                  <a:cubicBezTo>
                    <a:pt x="10866" y="2856"/>
                    <a:pt x="10795" y="2883"/>
                    <a:pt x="10723" y="2918"/>
                  </a:cubicBezTo>
                  <a:cubicBezTo>
                    <a:pt x="7895" y="4310"/>
                    <a:pt x="5736" y="5800"/>
                    <a:pt x="4157" y="7361"/>
                  </a:cubicBezTo>
                  <a:cubicBezTo>
                    <a:pt x="4095" y="7424"/>
                    <a:pt x="4032" y="7486"/>
                    <a:pt x="3979" y="7548"/>
                  </a:cubicBezTo>
                  <a:cubicBezTo>
                    <a:pt x="571" y="11045"/>
                    <a:pt x="0" y="14917"/>
                    <a:pt x="1294" y="18896"/>
                  </a:cubicBezTo>
                  <a:lnTo>
                    <a:pt x="1356" y="19092"/>
                  </a:lnTo>
                  <a:cubicBezTo>
                    <a:pt x="2400" y="22170"/>
                    <a:pt x="4550" y="25319"/>
                    <a:pt x="7360" y="28379"/>
                  </a:cubicBezTo>
                  <a:cubicBezTo>
                    <a:pt x="7413" y="28441"/>
                    <a:pt x="7458" y="28495"/>
                    <a:pt x="7521" y="28548"/>
                  </a:cubicBezTo>
                  <a:cubicBezTo>
                    <a:pt x="11357" y="32715"/>
                    <a:pt x="16388" y="36729"/>
                    <a:pt x="21446" y="40262"/>
                  </a:cubicBezTo>
                  <a:cubicBezTo>
                    <a:pt x="21509" y="40315"/>
                    <a:pt x="21580" y="40360"/>
                    <a:pt x="21643" y="40404"/>
                  </a:cubicBezTo>
                  <a:cubicBezTo>
                    <a:pt x="31295" y="47122"/>
                    <a:pt x="40992" y="52073"/>
                    <a:pt x="42732" y="52947"/>
                  </a:cubicBezTo>
                  <a:cubicBezTo>
                    <a:pt x="42919" y="53037"/>
                    <a:pt x="43008" y="53081"/>
                    <a:pt x="43008" y="53081"/>
                  </a:cubicBezTo>
                  <a:cubicBezTo>
                    <a:pt x="43008" y="53081"/>
                    <a:pt x="43008" y="52903"/>
                    <a:pt x="42991" y="52564"/>
                  </a:cubicBezTo>
                  <a:cubicBezTo>
                    <a:pt x="42866" y="50146"/>
                    <a:pt x="42232" y="39664"/>
                    <a:pt x="39904" y="28691"/>
                  </a:cubicBezTo>
                  <a:cubicBezTo>
                    <a:pt x="39886" y="28602"/>
                    <a:pt x="39868" y="28522"/>
                    <a:pt x="39850" y="28432"/>
                  </a:cubicBezTo>
                  <a:cubicBezTo>
                    <a:pt x="38887" y="23963"/>
                    <a:pt x="37647" y="19431"/>
                    <a:pt x="36041" y="15328"/>
                  </a:cubicBezTo>
                  <a:cubicBezTo>
                    <a:pt x="35988" y="15185"/>
                    <a:pt x="35934" y="15033"/>
                    <a:pt x="35872" y="14890"/>
                  </a:cubicBezTo>
                  <a:cubicBezTo>
                    <a:pt x="33677" y="9413"/>
                    <a:pt x="30831" y="4765"/>
                    <a:pt x="27120" y="2178"/>
                  </a:cubicBezTo>
                  <a:cubicBezTo>
                    <a:pt x="27067" y="2142"/>
                    <a:pt x="27013" y="2107"/>
                    <a:pt x="26951" y="2062"/>
                  </a:cubicBezTo>
                  <a:cubicBezTo>
                    <a:pt x="25001" y="749"/>
                    <a:pt x="22815" y="0"/>
                    <a:pt x="20368" y="0"/>
                  </a:cubicBezTo>
                  <a:close/>
                </a:path>
              </a:pathLst>
            </a:custGeom>
            <a:solidFill>
              <a:srgbClr val="E7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p80"/>
            <p:cNvSpPr/>
            <p:nvPr/>
          </p:nvSpPr>
          <p:spPr>
            <a:xfrm>
              <a:off x="6559800" y="4204200"/>
              <a:ext cx="814275" cy="1260575"/>
            </a:xfrm>
            <a:custGeom>
              <a:rect b="b" l="l" r="r" t="t"/>
              <a:pathLst>
                <a:path extrusionOk="0" h="50423" w="32571">
                  <a:moveTo>
                    <a:pt x="205" y="1"/>
                  </a:moveTo>
                  <a:lnTo>
                    <a:pt x="0" y="340"/>
                  </a:lnTo>
                  <a:cubicBezTo>
                    <a:pt x="12989" y="8253"/>
                    <a:pt x="32018" y="50003"/>
                    <a:pt x="32214" y="50422"/>
                  </a:cubicBezTo>
                  <a:lnTo>
                    <a:pt x="32571" y="50253"/>
                  </a:lnTo>
                  <a:cubicBezTo>
                    <a:pt x="32375" y="49834"/>
                    <a:pt x="13292" y="7985"/>
                    <a:pt x="205" y="1"/>
                  </a:cubicBez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p80"/>
            <p:cNvSpPr/>
            <p:nvPr/>
          </p:nvSpPr>
          <p:spPr>
            <a:xfrm>
              <a:off x="6477500" y="4507300"/>
              <a:ext cx="721725" cy="342600"/>
            </a:xfrm>
            <a:custGeom>
              <a:rect b="b" l="l" r="r" t="t"/>
              <a:pathLst>
                <a:path extrusionOk="0" h="13704" w="28869">
                  <a:moveTo>
                    <a:pt x="28548" y="1"/>
                  </a:moveTo>
                  <a:lnTo>
                    <a:pt x="21429" y="10340"/>
                  </a:lnTo>
                  <a:lnTo>
                    <a:pt x="0" y="13311"/>
                  </a:lnTo>
                  <a:lnTo>
                    <a:pt x="54" y="13703"/>
                  </a:lnTo>
                  <a:lnTo>
                    <a:pt x="21652" y="10706"/>
                  </a:lnTo>
                  <a:lnTo>
                    <a:pt x="28869" y="224"/>
                  </a:lnTo>
                  <a:lnTo>
                    <a:pt x="28548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p80"/>
            <p:cNvSpPr/>
            <p:nvPr/>
          </p:nvSpPr>
          <p:spPr>
            <a:xfrm>
              <a:off x="6393200" y="4143100"/>
              <a:ext cx="339000" cy="209225"/>
            </a:xfrm>
            <a:custGeom>
              <a:rect b="b" l="l" r="r" t="t"/>
              <a:pathLst>
                <a:path extrusionOk="0" h="8369" w="13560">
                  <a:moveTo>
                    <a:pt x="13167" y="1"/>
                  </a:moveTo>
                  <a:lnTo>
                    <a:pt x="12721" y="7949"/>
                  </a:lnTo>
                  <a:lnTo>
                    <a:pt x="27" y="7048"/>
                  </a:lnTo>
                  <a:lnTo>
                    <a:pt x="0" y="7441"/>
                  </a:lnTo>
                  <a:lnTo>
                    <a:pt x="13096" y="8368"/>
                  </a:lnTo>
                  <a:lnTo>
                    <a:pt x="13560" y="18"/>
                  </a:lnTo>
                  <a:lnTo>
                    <a:pt x="13167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80"/>
            <p:cNvSpPr/>
            <p:nvPr/>
          </p:nvSpPr>
          <p:spPr>
            <a:xfrm>
              <a:off x="6326275" y="4186150"/>
              <a:ext cx="646350" cy="426675"/>
            </a:xfrm>
            <a:custGeom>
              <a:rect b="b" l="l" r="r" t="t"/>
              <a:pathLst>
                <a:path extrusionOk="0" h="17067" w="25854">
                  <a:moveTo>
                    <a:pt x="25470" y="0"/>
                  </a:moveTo>
                  <a:lnTo>
                    <a:pt x="22464" y="15683"/>
                  </a:lnTo>
                  <a:lnTo>
                    <a:pt x="1" y="16674"/>
                  </a:lnTo>
                  <a:lnTo>
                    <a:pt x="19" y="17066"/>
                  </a:lnTo>
                  <a:lnTo>
                    <a:pt x="22794" y="16058"/>
                  </a:lnTo>
                  <a:lnTo>
                    <a:pt x="22821" y="15906"/>
                  </a:lnTo>
                  <a:lnTo>
                    <a:pt x="25854" y="72"/>
                  </a:lnTo>
                  <a:lnTo>
                    <a:pt x="25470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p80"/>
            <p:cNvSpPr/>
            <p:nvPr/>
          </p:nvSpPr>
          <p:spPr>
            <a:xfrm>
              <a:off x="6828750" y="4843400"/>
              <a:ext cx="465700" cy="303350"/>
            </a:xfrm>
            <a:custGeom>
              <a:rect b="b" l="l" r="r" t="t"/>
              <a:pathLst>
                <a:path extrusionOk="0" h="12134" w="18628">
                  <a:moveTo>
                    <a:pt x="18298" y="1"/>
                  </a:moveTo>
                  <a:lnTo>
                    <a:pt x="13133" y="7735"/>
                  </a:lnTo>
                  <a:lnTo>
                    <a:pt x="1" y="11749"/>
                  </a:lnTo>
                  <a:lnTo>
                    <a:pt x="117" y="12133"/>
                  </a:lnTo>
                  <a:lnTo>
                    <a:pt x="13382" y="8065"/>
                  </a:lnTo>
                  <a:lnTo>
                    <a:pt x="18628" y="224"/>
                  </a:lnTo>
                  <a:lnTo>
                    <a:pt x="18298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p80"/>
            <p:cNvSpPr/>
            <p:nvPr/>
          </p:nvSpPr>
          <p:spPr>
            <a:xfrm>
              <a:off x="6997600" y="4224275"/>
              <a:ext cx="693850" cy="1220650"/>
            </a:xfrm>
            <a:custGeom>
              <a:rect b="b" l="l" r="r" t="t"/>
              <a:pathLst>
                <a:path extrusionOk="0" h="48826" w="27754">
                  <a:moveTo>
                    <a:pt x="24841" y="11293"/>
                  </a:moveTo>
                  <a:cubicBezTo>
                    <a:pt x="25074" y="11293"/>
                    <a:pt x="25287" y="11351"/>
                    <a:pt x="25470" y="11473"/>
                  </a:cubicBezTo>
                  <a:cubicBezTo>
                    <a:pt x="26290" y="12017"/>
                    <a:pt x="26174" y="13623"/>
                    <a:pt x="25220" y="15059"/>
                  </a:cubicBezTo>
                  <a:cubicBezTo>
                    <a:pt x="24477" y="16184"/>
                    <a:pt x="23443" y="16876"/>
                    <a:pt x="22634" y="16876"/>
                  </a:cubicBezTo>
                  <a:cubicBezTo>
                    <a:pt x="22403" y="16876"/>
                    <a:pt x="22191" y="16820"/>
                    <a:pt x="22008" y="16701"/>
                  </a:cubicBezTo>
                  <a:cubicBezTo>
                    <a:pt x="21196" y="16157"/>
                    <a:pt x="21304" y="14551"/>
                    <a:pt x="22267" y="13106"/>
                  </a:cubicBezTo>
                  <a:cubicBezTo>
                    <a:pt x="23007" y="11985"/>
                    <a:pt x="24038" y="11293"/>
                    <a:pt x="24841" y="11293"/>
                  </a:cubicBezTo>
                  <a:close/>
                  <a:moveTo>
                    <a:pt x="10677" y="24609"/>
                  </a:moveTo>
                  <a:cubicBezTo>
                    <a:pt x="11305" y="24609"/>
                    <a:pt x="12044" y="24793"/>
                    <a:pt x="12766" y="25167"/>
                  </a:cubicBezTo>
                  <a:cubicBezTo>
                    <a:pt x="14309" y="25970"/>
                    <a:pt x="15184" y="27317"/>
                    <a:pt x="14738" y="28182"/>
                  </a:cubicBezTo>
                  <a:cubicBezTo>
                    <a:pt x="14502" y="28644"/>
                    <a:pt x="13941" y="28877"/>
                    <a:pt x="13237" y="28877"/>
                  </a:cubicBezTo>
                  <a:cubicBezTo>
                    <a:pt x="12609" y="28877"/>
                    <a:pt x="11867" y="28691"/>
                    <a:pt x="11142" y="28316"/>
                  </a:cubicBezTo>
                  <a:cubicBezTo>
                    <a:pt x="9599" y="27522"/>
                    <a:pt x="8725" y="26175"/>
                    <a:pt x="9171" y="25301"/>
                  </a:cubicBezTo>
                  <a:cubicBezTo>
                    <a:pt x="9407" y="24843"/>
                    <a:pt x="9971" y="24609"/>
                    <a:pt x="10677" y="24609"/>
                  </a:cubicBezTo>
                  <a:close/>
                  <a:moveTo>
                    <a:pt x="13075" y="1"/>
                  </a:moveTo>
                  <a:cubicBezTo>
                    <a:pt x="10537" y="1"/>
                    <a:pt x="8432" y="304"/>
                    <a:pt x="6718" y="875"/>
                  </a:cubicBezTo>
                  <a:cubicBezTo>
                    <a:pt x="6646" y="902"/>
                    <a:pt x="6575" y="929"/>
                    <a:pt x="6512" y="946"/>
                  </a:cubicBezTo>
                  <a:cubicBezTo>
                    <a:pt x="2721" y="2285"/>
                    <a:pt x="883" y="4934"/>
                    <a:pt x="384" y="8342"/>
                  </a:cubicBezTo>
                  <a:lnTo>
                    <a:pt x="357" y="8503"/>
                  </a:lnTo>
                  <a:cubicBezTo>
                    <a:pt x="0" y="11161"/>
                    <a:pt x="446" y="14274"/>
                    <a:pt x="1392" y="17557"/>
                  </a:cubicBezTo>
                  <a:cubicBezTo>
                    <a:pt x="1410" y="17620"/>
                    <a:pt x="1427" y="17682"/>
                    <a:pt x="1445" y="17745"/>
                  </a:cubicBezTo>
                  <a:cubicBezTo>
                    <a:pt x="2766" y="22223"/>
                    <a:pt x="5005" y="27023"/>
                    <a:pt x="7440" y="31474"/>
                  </a:cubicBezTo>
                  <a:cubicBezTo>
                    <a:pt x="7476" y="31537"/>
                    <a:pt x="7512" y="31599"/>
                    <a:pt x="7538" y="31653"/>
                  </a:cubicBezTo>
                  <a:cubicBezTo>
                    <a:pt x="12204" y="40136"/>
                    <a:pt x="17557" y="47345"/>
                    <a:pt x="18520" y="48629"/>
                  </a:cubicBezTo>
                  <a:cubicBezTo>
                    <a:pt x="18618" y="48754"/>
                    <a:pt x="18672" y="48825"/>
                    <a:pt x="18672" y="48825"/>
                  </a:cubicBezTo>
                  <a:cubicBezTo>
                    <a:pt x="18672" y="48825"/>
                    <a:pt x="18734" y="48692"/>
                    <a:pt x="18850" y="48442"/>
                  </a:cubicBezTo>
                  <a:lnTo>
                    <a:pt x="18850" y="48433"/>
                  </a:lnTo>
                  <a:cubicBezTo>
                    <a:pt x="19644" y="46604"/>
                    <a:pt x="23007" y="38638"/>
                    <a:pt x="25300" y="29690"/>
                  </a:cubicBezTo>
                  <a:cubicBezTo>
                    <a:pt x="25318" y="29619"/>
                    <a:pt x="25336" y="29547"/>
                    <a:pt x="25354" y="29476"/>
                  </a:cubicBezTo>
                  <a:cubicBezTo>
                    <a:pt x="26273" y="25827"/>
                    <a:pt x="27022" y="22027"/>
                    <a:pt x="27334" y="18414"/>
                  </a:cubicBezTo>
                  <a:cubicBezTo>
                    <a:pt x="27352" y="18289"/>
                    <a:pt x="27361" y="18155"/>
                    <a:pt x="27370" y="18030"/>
                  </a:cubicBezTo>
                  <a:cubicBezTo>
                    <a:pt x="27753" y="13186"/>
                    <a:pt x="27352" y="8708"/>
                    <a:pt x="25559" y="5452"/>
                  </a:cubicBezTo>
                  <a:cubicBezTo>
                    <a:pt x="25532" y="5398"/>
                    <a:pt x="25505" y="5353"/>
                    <a:pt x="25479" y="5300"/>
                  </a:cubicBezTo>
                  <a:cubicBezTo>
                    <a:pt x="24158" y="2989"/>
                    <a:pt x="22124" y="1303"/>
                    <a:pt x="19145" y="572"/>
                  </a:cubicBezTo>
                  <a:cubicBezTo>
                    <a:pt x="19038" y="545"/>
                    <a:pt x="18931" y="518"/>
                    <a:pt x="18823" y="491"/>
                  </a:cubicBezTo>
                  <a:cubicBezTo>
                    <a:pt x="18360" y="393"/>
                    <a:pt x="17887" y="313"/>
                    <a:pt x="17387" y="260"/>
                  </a:cubicBezTo>
                  <a:cubicBezTo>
                    <a:pt x="15951" y="99"/>
                    <a:pt x="14613" y="10"/>
                    <a:pt x="13382" y="1"/>
                  </a:cubicBezTo>
                  <a:lnTo>
                    <a:pt x="13185" y="1"/>
                  </a:lnTo>
                  <a:cubicBezTo>
                    <a:pt x="13148" y="1"/>
                    <a:pt x="13111" y="1"/>
                    <a:pt x="13075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80"/>
            <p:cNvSpPr/>
            <p:nvPr/>
          </p:nvSpPr>
          <p:spPr>
            <a:xfrm>
              <a:off x="7323875" y="4222050"/>
              <a:ext cx="175550" cy="1223100"/>
            </a:xfrm>
            <a:custGeom>
              <a:rect b="b" l="l" r="r" t="t"/>
              <a:pathLst>
                <a:path extrusionOk="0" h="48924" w="7022">
                  <a:moveTo>
                    <a:pt x="277" y="1"/>
                  </a:moveTo>
                  <a:lnTo>
                    <a:pt x="1" y="179"/>
                  </a:lnTo>
                  <a:cubicBezTo>
                    <a:pt x="6691" y="10768"/>
                    <a:pt x="5478" y="48531"/>
                    <a:pt x="5460" y="48914"/>
                  </a:cubicBezTo>
                  <a:lnTo>
                    <a:pt x="5790" y="48923"/>
                  </a:lnTo>
                  <a:cubicBezTo>
                    <a:pt x="5799" y="48540"/>
                    <a:pt x="7021" y="10679"/>
                    <a:pt x="277" y="1"/>
                  </a:cubicBez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80"/>
            <p:cNvSpPr/>
            <p:nvPr/>
          </p:nvSpPr>
          <p:spPr>
            <a:xfrm>
              <a:off x="7031050" y="4659400"/>
              <a:ext cx="655050" cy="149900"/>
            </a:xfrm>
            <a:custGeom>
              <a:rect b="b" l="l" r="r" t="t"/>
              <a:pathLst>
                <a:path extrusionOk="0" h="5996" w="26202">
                  <a:moveTo>
                    <a:pt x="107" y="1"/>
                  </a:moveTo>
                  <a:lnTo>
                    <a:pt x="0" y="304"/>
                  </a:lnTo>
                  <a:lnTo>
                    <a:pt x="17039" y="5996"/>
                  </a:lnTo>
                  <a:lnTo>
                    <a:pt x="26201" y="902"/>
                  </a:lnTo>
                  <a:lnTo>
                    <a:pt x="26041" y="616"/>
                  </a:lnTo>
                  <a:lnTo>
                    <a:pt x="17004" y="5639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80"/>
            <p:cNvSpPr/>
            <p:nvPr/>
          </p:nvSpPr>
          <p:spPr>
            <a:xfrm>
              <a:off x="7158400" y="4234550"/>
              <a:ext cx="318050" cy="153675"/>
            </a:xfrm>
            <a:custGeom>
              <a:rect b="b" l="l" r="r" t="t"/>
              <a:pathLst>
                <a:path extrusionOk="0" h="6147" w="12722">
                  <a:moveTo>
                    <a:pt x="12436" y="0"/>
                  </a:moveTo>
                  <a:lnTo>
                    <a:pt x="9207" y="5701"/>
                  </a:lnTo>
                  <a:lnTo>
                    <a:pt x="161" y="402"/>
                  </a:lnTo>
                  <a:lnTo>
                    <a:pt x="0" y="678"/>
                  </a:lnTo>
                  <a:lnTo>
                    <a:pt x="9323" y="6147"/>
                  </a:lnTo>
                  <a:lnTo>
                    <a:pt x="12722" y="161"/>
                  </a:lnTo>
                  <a:lnTo>
                    <a:pt x="12436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80"/>
            <p:cNvSpPr/>
            <p:nvPr/>
          </p:nvSpPr>
          <p:spPr>
            <a:xfrm>
              <a:off x="7005625" y="4354300"/>
              <a:ext cx="632075" cy="271900"/>
            </a:xfrm>
            <a:custGeom>
              <a:rect b="b" l="l" r="r" t="t"/>
              <a:pathLst>
                <a:path extrusionOk="0" h="10876" w="25283">
                  <a:moveTo>
                    <a:pt x="25024" y="1"/>
                  </a:moveTo>
                  <a:lnTo>
                    <a:pt x="17075" y="10474"/>
                  </a:lnTo>
                  <a:lnTo>
                    <a:pt x="125" y="2989"/>
                  </a:lnTo>
                  <a:lnTo>
                    <a:pt x="0" y="3284"/>
                  </a:lnTo>
                  <a:lnTo>
                    <a:pt x="17173" y="10875"/>
                  </a:lnTo>
                  <a:lnTo>
                    <a:pt x="17254" y="10768"/>
                  </a:lnTo>
                  <a:lnTo>
                    <a:pt x="25282" y="197"/>
                  </a:lnTo>
                  <a:lnTo>
                    <a:pt x="25024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80"/>
            <p:cNvSpPr/>
            <p:nvPr/>
          </p:nvSpPr>
          <p:spPr>
            <a:xfrm>
              <a:off x="5975675" y="4699875"/>
              <a:ext cx="1192100" cy="746450"/>
            </a:xfrm>
            <a:custGeom>
              <a:rect b="b" l="l" r="r" t="t"/>
              <a:pathLst>
                <a:path extrusionOk="0" h="29858" w="47684">
                  <a:moveTo>
                    <a:pt x="20573" y="3321"/>
                  </a:moveTo>
                  <a:cubicBezTo>
                    <a:pt x="21420" y="3321"/>
                    <a:pt x="22439" y="4228"/>
                    <a:pt x="23017" y="5590"/>
                  </a:cubicBezTo>
                  <a:cubicBezTo>
                    <a:pt x="23704" y="7178"/>
                    <a:pt x="23526" y="8775"/>
                    <a:pt x="22634" y="9167"/>
                  </a:cubicBezTo>
                  <a:cubicBezTo>
                    <a:pt x="22501" y="9224"/>
                    <a:pt x="22360" y="9251"/>
                    <a:pt x="22214" y="9251"/>
                  </a:cubicBezTo>
                  <a:cubicBezTo>
                    <a:pt x="21367" y="9251"/>
                    <a:pt x="20347" y="8343"/>
                    <a:pt x="19761" y="6982"/>
                  </a:cubicBezTo>
                  <a:cubicBezTo>
                    <a:pt x="19083" y="5394"/>
                    <a:pt x="19252" y="3797"/>
                    <a:pt x="20153" y="3404"/>
                  </a:cubicBezTo>
                  <a:cubicBezTo>
                    <a:pt x="20286" y="3348"/>
                    <a:pt x="20427" y="3321"/>
                    <a:pt x="20573" y="3321"/>
                  </a:cubicBezTo>
                  <a:close/>
                  <a:moveTo>
                    <a:pt x="26835" y="20902"/>
                  </a:moveTo>
                  <a:cubicBezTo>
                    <a:pt x="27488" y="20902"/>
                    <a:pt x="28012" y="21116"/>
                    <a:pt x="28254" y="21541"/>
                  </a:cubicBezTo>
                  <a:cubicBezTo>
                    <a:pt x="28736" y="22397"/>
                    <a:pt x="27906" y="23780"/>
                    <a:pt x="26398" y="24627"/>
                  </a:cubicBezTo>
                  <a:cubicBezTo>
                    <a:pt x="25646" y="25050"/>
                    <a:pt x="24868" y="25262"/>
                    <a:pt x="24217" y="25262"/>
                  </a:cubicBezTo>
                  <a:cubicBezTo>
                    <a:pt x="23562" y="25262"/>
                    <a:pt x="23036" y="25048"/>
                    <a:pt x="22794" y="24618"/>
                  </a:cubicBezTo>
                  <a:cubicBezTo>
                    <a:pt x="22312" y="23771"/>
                    <a:pt x="23151" y="22388"/>
                    <a:pt x="24650" y="21541"/>
                  </a:cubicBezTo>
                  <a:cubicBezTo>
                    <a:pt x="25406" y="21114"/>
                    <a:pt x="26184" y="20902"/>
                    <a:pt x="26835" y="20902"/>
                  </a:cubicBezTo>
                  <a:close/>
                  <a:moveTo>
                    <a:pt x="14303" y="1"/>
                  </a:moveTo>
                  <a:cubicBezTo>
                    <a:pt x="11899" y="1"/>
                    <a:pt x="9617" y="821"/>
                    <a:pt x="7566" y="2726"/>
                  </a:cubicBezTo>
                  <a:cubicBezTo>
                    <a:pt x="7486" y="2798"/>
                    <a:pt x="7405" y="2878"/>
                    <a:pt x="7325" y="2958"/>
                  </a:cubicBezTo>
                  <a:cubicBezTo>
                    <a:pt x="6995" y="3288"/>
                    <a:pt x="6665" y="3636"/>
                    <a:pt x="6344" y="4029"/>
                  </a:cubicBezTo>
                  <a:cubicBezTo>
                    <a:pt x="5425" y="5144"/>
                    <a:pt x="4622" y="6214"/>
                    <a:pt x="3935" y="7240"/>
                  </a:cubicBezTo>
                  <a:cubicBezTo>
                    <a:pt x="3899" y="7294"/>
                    <a:pt x="3864" y="7347"/>
                    <a:pt x="3828" y="7401"/>
                  </a:cubicBezTo>
                  <a:cubicBezTo>
                    <a:pt x="2392" y="9560"/>
                    <a:pt x="1482" y="11522"/>
                    <a:pt x="1018" y="13298"/>
                  </a:cubicBezTo>
                  <a:cubicBezTo>
                    <a:pt x="1000" y="13360"/>
                    <a:pt x="982" y="13431"/>
                    <a:pt x="964" y="13503"/>
                  </a:cubicBezTo>
                  <a:cubicBezTo>
                    <a:pt x="1" y="17401"/>
                    <a:pt x="1214" y="20390"/>
                    <a:pt x="3783" y="22682"/>
                  </a:cubicBezTo>
                  <a:lnTo>
                    <a:pt x="3908" y="22790"/>
                  </a:lnTo>
                  <a:cubicBezTo>
                    <a:pt x="5942" y="24547"/>
                    <a:pt x="8779" y="25876"/>
                    <a:pt x="12053" y="26884"/>
                  </a:cubicBezTo>
                  <a:cubicBezTo>
                    <a:pt x="12116" y="26902"/>
                    <a:pt x="12178" y="26920"/>
                    <a:pt x="12240" y="26938"/>
                  </a:cubicBezTo>
                  <a:cubicBezTo>
                    <a:pt x="16701" y="28294"/>
                    <a:pt x="21947" y="29043"/>
                    <a:pt x="27014" y="29454"/>
                  </a:cubicBezTo>
                  <a:cubicBezTo>
                    <a:pt x="27076" y="29454"/>
                    <a:pt x="27148" y="29462"/>
                    <a:pt x="27210" y="29462"/>
                  </a:cubicBezTo>
                  <a:cubicBezTo>
                    <a:pt x="31075" y="29762"/>
                    <a:pt x="34826" y="29858"/>
                    <a:pt x="38040" y="29858"/>
                  </a:cubicBezTo>
                  <a:cubicBezTo>
                    <a:pt x="42859" y="29858"/>
                    <a:pt x="46467" y="29643"/>
                    <a:pt x="47425" y="29578"/>
                  </a:cubicBezTo>
                  <a:cubicBezTo>
                    <a:pt x="47595" y="29561"/>
                    <a:pt x="47684" y="29561"/>
                    <a:pt x="47684" y="29561"/>
                  </a:cubicBezTo>
                  <a:cubicBezTo>
                    <a:pt x="47684" y="29561"/>
                    <a:pt x="47604" y="29436"/>
                    <a:pt x="47452" y="29204"/>
                  </a:cubicBezTo>
                  <a:lnTo>
                    <a:pt x="47452" y="29195"/>
                  </a:lnTo>
                  <a:cubicBezTo>
                    <a:pt x="46355" y="27536"/>
                    <a:pt x="41528" y="20354"/>
                    <a:pt x="35301" y="13530"/>
                  </a:cubicBezTo>
                  <a:cubicBezTo>
                    <a:pt x="35248" y="13476"/>
                    <a:pt x="35203" y="13422"/>
                    <a:pt x="35150" y="13369"/>
                  </a:cubicBezTo>
                  <a:cubicBezTo>
                    <a:pt x="32607" y="10603"/>
                    <a:pt x="29833" y="7891"/>
                    <a:pt x="26987" y="5652"/>
                  </a:cubicBezTo>
                  <a:cubicBezTo>
                    <a:pt x="26880" y="5572"/>
                    <a:pt x="26782" y="5492"/>
                    <a:pt x="26675" y="5411"/>
                  </a:cubicBezTo>
                  <a:cubicBezTo>
                    <a:pt x="22839" y="2432"/>
                    <a:pt x="18869" y="318"/>
                    <a:pt x="15167" y="32"/>
                  </a:cubicBezTo>
                  <a:cubicBezTo>
                    <a:pt x="15104" y="32"/>
                    <a:pt x="15051" y="23"/>
                    <a:pt x="14997" y="23"/>
                  </a:cubicBezTo>
                  <a:cubicBezTo>
                    <a:pt x="14765" y="8"/>
                    <a:pt x="14533" y="1"/>
                    <a:pt x="14303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80"/>
            <p:cNvSpPr/>
            <p:nvPr/>
          </p:nvSpPr>
          <p:spPr>
            <a:xfrm>
              <a:off x="6274550" y="4834700"/>
              <a:ext cx="376250" cy="540425"/>
            </a:xfrm>
            <a:custGeom>
              <a:rect b="b" l="l" r="r" t="t"/>
              <a:pathLst>
                <a:path extrusionOk="0" h="21617" w="15050">
                  <a:moveTo>
                    <a:pt x="14720" y="1"/>
                  </a:moveTo>
                  <a:lnTo>
                    <a:pt x="13979" y="10322"/>
                  </a:lnTo>
                  <a:lnTo>
                    <a:pt x="0" y="21366"/>
                  </a:lnTo>
                  <a:lnTo>
                    <a:pt x="196" y="21616"/>
                  </a:lnTo>
                  <a:lnTo>
                    <a:pt x="14292" y="10483"/>
                  </a:lnTo>
                  <a:lnTo>
                    <a:pt x="15050" y="27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80"/>
            <p:cNvSpPr/>
            <p:nvPr/>
          </p:nvSpPr>
          <p:spPr>
            <a:xfrm>
              <a:off x="5997975" y="4768025"/>
              <a:ext cx="245575" cy="273000"/>
            </a:xfrm>
            <a:custGeom>
              <a:rect b="b" l="l" r="r" t="t"/>
              <a:pathLst>
                <a:path extrusionOk="0" h="10920" w="9823">
                  <a:moveTo>
                    <a:pt x="6674" y="0"/>
                  </a:moveTo>
                  <a:lnTo>
                    <a:pt x="6388" y="143"/>
                  </a:lnTo>
                  <a:lnTo>
                    <a:pt x="9386" y="5968"/>
                  </a:lnTo>
                  <a:lnTo>
                    <a:pt x="1" y="10634"/>
                  </a:lnTo>
                  <a:lnTo>
                    <a:pt x="144" y="10920"/>
                  </a:lnTo>
                  <a:lnTo>
                    <a:pt x="9823" y="6120"/>
                  </a:lnTo>
                  <a:lnTo>
                    <a:pt x="6674" y="0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80"/>
            <p:cNvSpPr/>
            <p:nvPr/>
          </p:nvSpPr>
          <p:spPr>
            <a:xfrm>
              <a:off x="6068250" y="4699100"/>
              <a:ext cx="398350" cy="571200"/>
            </a:xfrm>
            <a:custGeom>
              <a:rect b="b" l="l" r="r" t="t"/>
              <a:pathLst>
                <a:path extrusionOk="0" h="22848" w="15934">
                  <a:moveTo>
                    <a:pt x="11437" y="1"/>
                  </a:moveTo>
                  <a:lnTo>
                    <a:pt x="11134" y="108"/>
                  </a:lnTo>
                  <a:lnTo>
                    <a:pt x="15541" y="12499"/>
                  </a:lnTo>
                  <a:lnTo>
                    <a:pt x="0" y="22571"/>
                  </a:lnTo>
                  <a:lnTo>
                    <a:pt x="170" y="22847"/>
                  </a:lnTo>
                  <a:lnTo>
                    <a:pt x="15933" y="12633"/>
                  </a:lnTo>
                  <a:lnTo>
                    <a:pt x="15888" y="12508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467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80"/>
            <p:cNvSpPr/>
            <p:nvPr/>
          </p:nvSpPr>
          <p:spPr>
            <a:xfrm>
              <a:off x="5642025" y="4737475"/>
              <a:ext cx="793775" cy="1141900"/>
            </a:xfrm>
            <a:custGeom>
              <a:rect b="b" l="l" r="r" t="t"/>
              <a:pathLst>
                <a:path extrusionOk="0" h="45676" w="31751">
                  <a:moveTo>
                    <a:pt x="197" y="0"/>
                  </a:moveTo>
                  <a:lnTo>
                    <a:pt x="1" y="339"/>
                  </a:lnTo>
                  <a:cubicBezTo>
                    <a:pt x="5032" y="3185"/>
                    <a:pt x="12954" y="10009"/>
                    <a:pt x="22170" y="26371"/>
                  </a:cubicBezTo>
                  <a:cubicBezTo>
                    <a:pt x="27844" y="36451"/>
                    <a:pt x="31242" y="45203"/>
                    <a:pt x="31367" y="45676"/>
                  </a:cubicBezTo>
                  <a:lnTo>
                    <a:pt x="31751" y="45568"/>
                  </a:lnTo>
                  <a:cubicBezTo>
                    <a:pt x="31617" y="45096"/>
                    <a:pt x="28200" y="36291"/>
                    <a:pt x="22509" y="26183"/>
                  </a:cubicBezTo>
                  <a:cubicBezTo>
                    <a:pt x="17397" y="17111"/>
                    <a:pt x="9386" y="5201"/>
                    <a:pt x="197" y="0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80"/>
            <p:cNvSpPr/>
            <p:nvPr/>
          </p:nvSpPr>
          <p:spPr>
            <a:xfrm>
              <a:off x="5950025" y="4811700"/>
              <a:ext cx="209675" cy="262575"/>
            </a:xfrm>
            <a:custGeom>
              <a:rect b="b" l="l" r="r" t="t"/>
              <a:pathLst>
                <a:path extrusionOk="0" h="10503" w="8387">
                  <a:moveTo>
                    <a:pt x="6355" y="1"/>
                  </a:moveTo>
                  <a:cubicBezTo>
                    <a:pt x="5012" y="1"/>
                    <a:pt x="3143" y="1553"/>
                    <a:pt x="1812" y="3900"/>
                  </a:cubicBezTo>
                  <a:cubicBezTo>
                    <a:pt x="215" y="6701"/>
                    <a:pt x="1" y="9574"/>
                    <a:pt x="1312" y="10323"/>
                  </a:cubicBezTo>
                  <a:cubicBezTo>
                    <a:pt x="1526" y="10445"/>
                    <a:pt x="1767" y="10503"/>
                    <a:pt x="2028" y="10503"/>
                  </a:cubicBezTo>
                  <a:cubicBezTo>
                    <a:pt x="3375" y="10503"/>
                    <a:pt x="5245" y="8951"/>
                    <a:pt x="6576" y="6603"/>
                  </a:cubicBezTo>
                  <a:cubicBezTo>
                    <a:pt x="8164" y="3802"/>
                    <a:pt x="8387" y="921"/>
                    <a:pt x="7066" y="180"/>
                  </a:cubicBezTo>
                  <a:cubicBezTo>
                    <a:pt x="6854" y="59"/>
                    <a:pt x="6614" y="1"/>
                    <a:pt x="6355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80"/>
            <p:cNvSpPr/>
            <p:nvPr/>
          </p:nvSpPr>
          <p:spPr>
            <a:xfrm>
              <a:off x="5694000" y="4527425"/>
              <a:ext cx="181350" cy="279650"/>
            </a:xfrm>
            <a:custGeom>
              <a:rect b="b" l="l" r="r" t="t"/>
              <a:pathLst>
                <a:path extrusionOk="0" h="11186" w="7254">
                  <a:moveTo>
                    <a:pt x="5071" y="0"/>
                  </a:moveTo>
                  <a:cubicBezTo>
                    <a:pt x="3689" y="0"/>
                    <a:pt x="1970" y="1955"/>
                    <a:pt x="1035" y="4709"/>
                  </a:cubicBezTo>
                  <a:cubicBezTo>
                    <a:pt x="1" y="7760"/>
                    <a:pt x="322" y="10632"/>
                    <a:pt x="1749" y="11114"/>
                  </a:cubicBezTo>
                  <a:cubicBezTo>
                    <a:pt x="1891" y="11162"/>
                    <a:pt x="2037" y="11186"/>
                    <a:pt x="2188" y="11186"/>
                  </a:cubicBezTo>
                  <a:cubicBezTo>
                    <a:pt x="3570" y="11186"/>
                    <a:pt x="5286" y="9226"/>
                    <a:pt x="6219" y="6475"/>
                  </a:cubicBezTo>
                  <a:cubicBezTo>
                    <a:pt x="7253" y="3424"/>
                    <a:pt x="6932" y="560"/>
                    <a:pt x="5505" y="70"/>
                  </a:cubicBezTo>
                  <a:cubicBezTo>
                    <a:pt x="5365" y="23"/>
                    <a:pt x="5220" y="0"/>
                    <a:pt x="5071" y="0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80"/>
            <p:cNvSpPr/>
            <p:nvPr/>
          </p:nvSpPr>
          <p:spPr>
            <a:xfrm>
              <a:off x="5384225" y="4589425"/>
              <a:ext cx="291075" cy="186825"/>
            </a:xfrm>
            <a:custGeom>
              <a:rect b="b" l="l" r="r" t="t"/>
              <a:pathLst>
                <a:path extrusionOk="0" h="7473" w="11643">
                  <a:moveTo>
                    <a:pt x="2771" y="1"/>
                  </a:moveTo>
                  <a:cubicBezTo>
                    <a:pt x="1813" y="1"/>
                    <a:pt x="1078" y="281"/>
                    <a:pt x="750" y="855"/>
                  </a:cubicBezTo>
                  <a:cubicBezTo>
                    <a:pt x="0" y="2175"/>
                    <a:pt x="1668" y="4530"/>
                    <a:pt x="4470" y="6118"/>
                  </a:cubicBezTo>
                  <a:cubicBezTo>
                    <a:pt x="6044" y="7011"/>
                    <a:pt x="7641" y="7472"/>
                    <a:pt x="8871" y="7472"/>
                  </a:cubicBezTo>
                  <a:cubicBezTo>
                    <a:pt x="9829" y="7472"/>
                    <a:pt x="10565" y="7192"/>
                    <a:pt x="10893" y="6618"/>
                  </a:cubicBezTo>
                  <a:cubicBezTo>
                    <a:pt x="11642" y="5298"/>
                    <a:pt x="9974" y="2942"/>
                    <a:pt x="7173" y="1354"/>
                  </a:cubicBezTo>
                  <a:cubicBezTo>
                    <a:pt x="5598" y="462"/>
                    <a:pt x="4001" y="1"/>
                    <a:pt x="2771" y="1"/>
                  </a:cubicBezTo>
                  <a:close/>
                </a:path>
              </a:pathLst>
            </a:custGeom>
            <a:solidFill>
              <a:srgbClr val="12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80"/>
            <p:cNvSpPr/>
            <p:nvPr/>
          </p:nvSpPr>
          <p:spPr>
            <a:xfrm>
              <a:off x="5304375" y="4784300"/>
              <a:ext cx="100600" cy="181200"/>
            </a:xfrm>
            <a:custGeom>
              <a:rect b="b" l="l" r="r" t="t"/>
              <a:pathLst>
                <a:path extrusionOk="0" h="7248" w="4024">
                  <a:moveTo>
                    <a:pt x="1212" y="0"/>
                  </a:moveTo>
                  <a:cubicBezTo>
                    <a:pt x="1130" y="0"/>
                    <a:pt x="1050" y="15"/>
                    <a:pt x="973" y="45"/>
                  </a:cubicBezTo>
                  <a:cubicBezTo>
                    <a:pt x="179" y="357"/>
                    <a:pt x="0" y="2222"/>
                    <a:pt x="571" y="4193"/>
                  </a:cubicBezTo>
                  <a:cubicBezTo>
                    <a:pt x="1086" y="5977"/>
                    <a:pt x="2041" y="7247"/>
                    <a:pt x="2806" y="7247"/>
                  </a:cubicBezTo>
                  <a:cubicBezTo>
                    <a:pt x="2891" y="7247"/>
                    <a:pt x="2973" y="7232"/>
                    <a:pt x="3051" y="7200"/>
                  </a:cubicBezTo>
                  <a:cubicBezTo>
                    <a:pt x="3845" y="6887"/>
                    <a:pt x="4024" y="5032"/>
                    <a:pt x="3444" y="3051"/>
                  </a:cubicBezTo>
                  <a:cubicBezTo>
                    <a:pt x="2928" y="1271"/>
                    <a:pt x="1976" y="0"/>
                    <a:pt x="1212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80"/>
            <p:cNvSpPr/>
            <p:nvPr/>
          </p:nvSpPr>
          <p:spPr>
            <a:xfrm>
              <a:off x="5415225" y="4824450"/>
              <a:ext cx="161275" cy="121100"/>
            </a:xfrm>
            <a:custGeom>
              <a:rect b="b" l="l" r="r" t="t"/>
              <a:pathLst>
                <a:path extrusionOk="0" h="4844" w="6451">
                  <a:moveTo>
                    <a:pt x="4920" y="1"/>
                  </a:moveTo>
                  <a:cubicBezTo>
                    <a:pt x="4238" y="1"/>
                    <a:pt x="3352" y="298"/>
                    <a:pt x="2480" y="874"/>
                  </a:cubicBezTo>
                  <a:cubicBezTo>
                    <a:pt x="928" y="1909"/>
                    <a:pt x="0" y="3435"/>
                    <a:pt x="420" y="4291"/>
                  </a:cubicBezTo>
                  <a:cubicBezTo>
                    <a:pt x="599" y="4662"/>
                    <a:pt x="1006" y="4843"/>
                    <a:pt x="1536" y="4843"/>
                  </a:cubicBezTo>
                  <a:cubicBezTo>
                    <a:pt x="2218" y="4843"/>
                    <a:pt x="3106" y="4543"/>
                    <a:pt x="3979" y="3961"/>
                  </a:cubicBezTo>
                  <a:cubicBezTo>
                    <a:pt x="5531" y="2935"/>
                    <a:pt x="6450" y="1410"/>
                    <a:pt x="6040" y="553"/>
                  </a:cubicBezTo>
                  <a:cubicBezTo>
                    <a:pt x="5860" y="182"/>
                    <a:pt x="5452" y="1"/>
                    <a:pt x="4920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80"/>
            <p:cNvSpPr/>
            <p:nvPr/>
          </p:nvSpPr>
          <p:spPr>
            <a:xfrm>
              <a:off x="7009400" y="3977850"/>
              <a:ext cx="713725" cy="623375"/>
            </a:xfrm>
            <a:custGeom>
              <a:rect b="b" l="l" r="r" t="t"/>
              <a:pathLst>
                <a:path extrusionOk="0" h="24935" w="28549">
                  <a:moveTo>
                    <a:pt x="63" y="0"/>
                  </a:moveTo>
                  <a:lnTo>
                    <a:pt x="1" y="259"/>
                  </a:lnTo>
                  <a:cubicBezTo>
                    <a:pt x="3748" y="1276"/>
                    <a:pt x="10082" y="4443"/>
                    <a:pt x="18940" y="13712"/>
                  </a:cubicBezTo>
                  <a:cubicBezTo>
                    <a:pt x="24400" y="19421"/>
                    <a:pt x="28156" y="24649"/>
                    <a:pt x="28325" y="24934"/>
                  </a:cubicBezTo>
                  <a:lnTo>
                    <a:pt x="28548" y="24800"/>
                  </a:lnTo>
                  <a:cubicBezTo>
                    <a:pt x="28379" y="24506"/>
                    <a:pt x="24605" y="19252"/>
                    <a:pt x="19128" y="13524"/>
                  </a:cubicBezTo>
                  <a:cubicBezTo>
                    <a:pt x="14212" y="8377"/>
                    <a:pt x="6915" y="1865"/>
                    <a:pt x="63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80"/>
            <p:cNvSpPr/>
            <p:nvPr/>
          </p:nvSpPr>
          <p:spPr>
            <a:xfrm>
              <a:off x="7341950" y="4343625"/>
              <a:ext cx="200300" cy="96675"/>
            </a:xfrm>
            <a:custGeom>
              <a:rect b="b" l="l" r="r" t="t"/>
              <a:pathLst>
                <a:path extrusionOk="0" h="3867" w="8012">
                  <a:moveTo>
                    <a:pt x="4786" y="0"/>
                  </a:moveTo>
                  <a:cubicBezTo>
                    <a:pt x="4452" y="0"/>
                    <a:pt x="4104" y="23"/>
                    <a:pt x="3747" y="71"/>
                  </a:cubicBezTo>
                  <a:cubicBezTo>
                    <a:pt x="1615" y="347"/>
                    <a:pt x="0" y="1409"/>
                    <a:pt x="143" y="2444"/>
                  </a:cubicBezTo>
                  <a:cubicBezTo>
                    <a:pt x="262" y="3302"/>
                    <a:pt x="1574" y="3867"/>
                    <a:pt x="3247" y="3867"/>
                  </a:cubicBezTo>
                  <a:cubicBezTo>
                    <a:pt x="3574" y="3867"/>
                    <a:pt x="3916" y="3845"/>
                    <a:pt x="4264" y="3800"/>
                  </a:cubicBezTo>
                  <a:cubicBezTo>
                    <a:pt x="6397" y="3523"/>
                    <a:pt x="8011" y="2453"/>
                    <a:pt x="7869" y="1427"/>
                  </a:cubicBezTo>
                  <a:cubicBezTo>
                    <a:pt x="7750" y="565"/>
                    <a:pt x="6449" y="0"/>
                    <a:pt x="4786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80"/>
            <p:cNvSpPr/>
            <p:nvPr/>
          </p:nvSpPr>
          <p:spPr>
            <a:xfrm>
              <a:off x="7183600" y="4185950"/>
              <a:ext cx="200300" cy="96675"/>
            </a:xfrm>
            <a:custGeom>
              <a:rect b="b" l="l" r="r" t="t"/>
              <a:pathLst>
                <a:path extrusionOk="0" h="3867" w="8012">
                  <a:moveTo>
                    <a:pt x="4778" y="1"/>
                  </a:moveTo>
                  <a:cubicBezTo>
                    <a:pt x="4447" y="1"/>
                    <a:pt x="4101" y="23"/>
                    <a:pt x="3747" y="71"/>
                  </a:cubicBezTo>
                  <a:cubicBezTo>
                    <a:pt x="1615" y="347"/>
                    <a:pt x="0" y="1409"/>
                    <a:pt x="143" y="2444"/>
                  </a:cubicBezTo>
                  <a:cubicBezTo>
                    <a:pt x="262" y="3302"/>
                    <a:pt x="1574" y="3867"/>
                    <a:pt x="3247" y="3867"/>
                  </a:cubicBezTo>
                  <a:cubicBezTo>
                    <a:pt x="3574" y="3867"/>
                    <a:pt x="3916" y="3845"/>
                    <a:pt x="4264" y="3800"/>
                  </a:cubicBezTo>
                  <a:cubicBezTo>
                    <a:pt x="6397" y="3523"/>
                    <a:pt x="8011" y="2462"/>
                    <a:pt x="7869" y="1427"/>
                  </a:cubicBezTo>
                  <a:cubicBezTo>
                    <a:pt x="7750" y="571"/>
                    <a:pt x="6445" y="1"/>
                    <a:pt x="477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80"/>
            <p:cNvSpPr/>
            <p:nvPr/>
          </p:nvSpPr>
          <p:spPr>
            <a:xfrm>
              <a:off x="7253175" y="3946075"/>
              <a:ext cx="115100" cy="195150"/>
            </a:xfrm>
            <a:custGeom>
              <a:rect b="b" l="l" r="r" t="t"/>
              <a:pathLst>
                <a:path extrusionOk="0" h="7806" w="4604">
                  <a:moveTo>
                    <a:pt x="3017" y="0"/>
                  </a:moveTo>
                  <a:cubicBezTo>
                    <a:pt x="2083" y="0"/>
                    <a:pt x="1005" y="1444"/>
                    <a:pt x="527" y="3412"/>
                  </a:cubicBezTo>
                  <a:cubicBezTo>
                    <a:pt x="1" y="5553"/>
                    <a:pt x="366" y="7498"/>
                    <a:pt x="1357" y="7775"/>
                  </a:cubicBezTo>
                  <a:cubicBezTo>
                    <a:pt x="1432" y="7795"/>
                    <a:pt x="1509" y="7805"/>
                    <a:pt x="1587" y="7805"/>
                  </a:cubicBezTo>
                  <a:cubicBezTo>
                    <a:pt x="2520" y="7805"/>
                    <a:pt x="3592" y="6361"/>
                    <a:pt x="4077" y="4385"/>
                  </a:cubicBezTo>
                  <a:cubicBezTo>
                    <a:pt x="4604" y="2252"/>
                    <a:pt x="4229" y="299"/>
                    <a:pt x="3248" y="31"/>
                  </a:cubicBezTo>
                  <a:cubicBezTo>
                    <a:pt x="3172" y="11"/>
                    <a:pt x="3095" y="0"/>
                    <a:pt x="3017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80"/>
            <p:cNvSpPr/>
            <p:nvPr/>
          </p:nvSpPr>
          <p:spPr>
            <a:xfrm>
              <a:off x="7000500" y="4045350"/>
              <a:ext cx="201625" cy="103525"/>
            </a:xfrm>
            <a:custGeom>
              <a:rect b="b" l="l" r="r" t="t"/>
              <a:pathLst>
                <a:path extrusionOk="0" h="4141" w="8065">
                  <a:moveTo>
                    <a:pt x="5394" y="0"/>
                  </a:moveTo>
                  <a:cubicBezTo>
                    <a:pt x="4829" y="0"/>
                    <a:pt x="4204" y="79"/>
                    <a:pt x="3560" y="244"/>
                  </a:cubicBezTo>
                  <a:cubicBezTo>
                    <a:pt x="1481" y="788"/>
                    <a:pt x="0" y="2037"/>
                    <a:pt x="268" y="3045"/>
                  </a:cubicBezTo>
                  <a:cubicBezTo>
                    <a:pt x="446" y="3742"/>
                    <a:pt x="1409" y="4140"/>
                    <a:pt x="2673" y="4140"/>
                  </a:cubicBezTo>
                  <a:cubicBezTo>
                    <a:pt x="3238" y="4140"/>
                    <a:pt x="3863" y="4061"/>
                    <a:pt x="4505" y="3893"/>
                  </a:cubicBezTo>
                  <a:cubicBezTo>
                    <a:pt x="6593" y="3357"/>
                    <a:pt x="8065" y="2100"/>
                    <a:pt x="7806" y="1092"/>
                  </a:cubicBezTo>
                  <a:cubicBezTo>
                    <a:pt x="7621" y="395"/>
                    <a:pt x="6660" y="0"/>
                    <a:pt x="5394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80"/>
            <p:cNvSpPr/>
            <p:nvPr/>
          </p:nvSpPr>
          <p:spPr>
            <a:xfrm>
              <a:off x="7038400" y="3807400"/>
              <a:ext cx="97700" cy="199750"/>
            </a:xfrm>
            <a:custGeom>
              <a:rect b="b" l="l" r="r" t="t"/>
              <a:pathLst>
                <a:path extrusionOk="0" h="7990" w="3908">
                  <a:moveTo>
                    <a:pt x="2117" y="0"/>
                  </a:moveTo>
                  <a:cubicBezTo>
                    <a:pt x="1133" y="0"/>
                    <a:pt x="248" y="1697"/>
                    <a:pt x="126" y="3865"/>
                  </a:cubicBezTo>
                  <a:cubicBezTo>
                    <a:pt x="1" y="6069"/>
                    <a:pt x="723" y="7915"/>
                    <a:pt x="1731" y="7987"/>
                  </a:cubicBezTo>
                  <a:cubicBezTo>
                    <a:pt x="1754" y="7989"/>
                    <a:pt x="1777" y="7989"/>
                    <a:pt x="1799" y="7989"/>
                  </a:cubicBezTo>
                  <a:cubicBezTo>
                    <a:pt x="2789" y="7989"/>
                    <a:pt x="3670" y="6287"/>
                    <a:pt x="3783" y="4133"/>
                  </a:cubicBezTo>
                  <a:cubicBezTo>
                    <a:pt x="3908" y="1929"/>
                    <a:pt x="3185" y="74"/>
                    <a:pt x="2177" y="2"/>
                  </a:cubicBezTo>
                  <a:cubicBezTo>
                    <a:pt x="2157" y="1"/>
                    <a:pt x="2137" y="0"/>
                    <a:pt x="2117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80"/>
            <p:cNvSpPr/>
            <p:nvPr/>
          </p:nvSpPr>
          <p:spPr>
            <a:xfrm>
              <a:off x="6824975" y="3909650"/>
              <a:ext cx="201625" cy="104525"/>
            </a:xfrm>
            <a:custGeom>
              <a:rect b="b" l="l" r="r" t="t"/>
              <a:pathLst>
                <a:path extrusionOk="0" h="4181" w="8065">
                  <a:moveTo>
                    <a:pt x="2546" y="0"/>
                  </a:moveTo>
                  <a:cubicBezTo>
                    <a:pt x="1325" y="0"/>
                    <a:pt x="412" y="380"/>
                    <a:pt x="250" y="1060"/>
                  </a:cubicBezTo>
                  <a:cubicBezTo>
                    <a:pt x="0" y="2059"/>
                    <a:pt x="1499" y="3335"/>
                    <a:pt x="3586" y="3906"/>
                  </a:cubicBezTo>
                  <a:cubicBezTo>
                    <a:pt x="4266" y="4092"/>
                    <a:pt x="4925" y="4180"/>
                    <a:pt x="5513" y="4180"/>
                  </a:cubicBezTo>
                  <a:cubicBezTo>
                    <a:pt x="6732" y="4180"/>
                    <a:pt x="7647" y="3800"/>
                    <a:pt x="7815" y="3121"/>
                  </a:cubicBezTo>
                  <a:cubicBezTo>
                    <a:pt x="8065" y="2122"/>
                    <a:pt x="6566" y="846"/>
                    <a:pt x="4479" y="275"/>
                  </a:cubicBezTo>
                  <a:cubicBezTo>
                    <a:pt x="3796" y="89"/>
                    <a:pt x="3135" y="0"/>
                    <a:pt x="2546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80"/>
            <p:cNvSpPr/>
            <p:nvPr/>
          </p:nvSpPr>
          <p:spPr>
            <a:xfrm>
              <a:off x="1471450" y="3472800"/>
              <a:ext cx="365425" cy="105850"/>
            </a:xfrm>
            <a:custGeom>
              <a:rect b="b" l="l" r="r" t="t"/>
              <a:pathLst>
                <a:path extrusionOk="0" h="4234" w="14617">
                  <a:moveTo>
                    <a:pt x="8618" y="0"/>
                  </a:moveTo>
                  <a:cubicBezTo>
                    <a:pt x="7032" y="0"/>
                    <a:pt x="6373" y="1063"/>
                    <a:pt x="6100" y="1922"/>
                  </a:cubicBezTo>
                  <a:lnTo>
                    <a:pt x="6100" y="1922"/>
                  </a:lnTo>
                  <a:cubicBezTo>
                    <a:pt x="6044" y="1887"/>
                    <a:pt x="5966" y="1866"/>
                    <a:pt x="5861" y="1866"/>
                  </a:cubicBezTo>
                  <a:cubicBezTo>
                    <a:pt x="5667" y="1866"/>
                    <a:pt x="5378" y="1936"/>
                    <a:pt x="4960" y="2110"/>
                  </a:cubicBezTo>
                  <a:cubicBezTo>
                    <a:pt x="4605" y="2259"/>
                    <a:pt x="4354" y="2319"/>
                    <a:pt x="4172" y="2319"/>
                  </a:cubicBezTo>
                  <a:cubicBezTo>
                    <a:pt x="3408" y="2319"/>
                    <a:pt x="3843" y="1267"/>
                    <a:pt x="2871" y="1267"/>
                  </a:cubicBezTo>
                  <a:cubicBezTo>
                    <a:pt x="2698" y="1267"/>
                    <a:pt x="2480" y="1300"/>
                    <a:pt x="2204" y="1379"/>
                  </a:cubicBezTo>
                  <a:cubicBezTo>
                    <a:pt x="0" y="1994"/>
                    <a:pt x="2204" y="4234"/>
                    <a:pt x="2204" y="4234"/>
                  </a:cubicBezTo>
                  <a:lnTo>
                    <a:pt x="13989" y="4234"/>
                  </a:lnTo>
                  <a:cubicBezTo>
                    <a:pt x="13989" y="4234"/>
                    <a:pt x="14616" y="2101"/>
                    <a:pt x="13173" y="2101"/>
                  </a:cubicBezTo>
                  <a:cubicBezTo>
                    <a:pt x="13097" y="2101"/>
                    <a:pt x="13015" y="2107"/>
                    <a:pt x="12927" y="2119"/>
                  </a:cubicBezTo>
                  <a:cubicBezTo>
                    <a:pt x="12829" y="2133"/>
                    <a:pt x="12739" y="2140"/>
                    <a:pt x="12655" y="2140"/>
                  </a:cubicBezTo>
                  <a:cubicBezTo>
                    <a:pt x="11243" y="2140"/>
                    <a:pt x="11761" y="250"/>
                    <a:pt x="8939" y="14"/>
                  </a:cubicBezTo>
                  <a:cubicBezTo>
                    <a:pt x="8828" y="5"/>
                    <a:pt x="8721" y="0"/>
                    <a:pt x="8618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80"/>
            <p:cNvSpPr/>
            <p:nvPr/>
          </p:nvSpPr>
          <p:spPr>
            <a:xfrm>
              <a:off x="294550" y="3231925"/>
              <a:ext cx="365400" cy="105850"/>
            </a:xfrm>
            <a:custGeom>
              <a:rect b="b" l="l" r="r" t="t"/>
              <a:pathLst>
                <a:path extrusionOk="0" h="4234" w="14616">
                  <a:moveTo>
                    <a:pt x="8617" y="0"/>
                  </a:moveTo>
                  <a:cubicBezTo>
                    <a:pt x="7026" y="0"/>
                    <a:pt x="6365" y="1063"/>
                    <a:pt x="6091" y="1922"/>
                  </a:cubicBezTo>
                  <a:lnTo>
                    <a:pt x="6091" y="1922"/>
                  </a:lnTo>
                  <a:cubicBezTo>
                    <a:pt x="6035" y="1887"/>
                    <a:pt x="5957" y="1867"/>
                    <a:pt x="5852" y="1867"/>
                  </a:cubicBezTo>
                  <a:cubicBezTo>
                    <a:pt x="5658" y="1867"/>
                    <a:pt x="5369" y="1937"/>
                    <a:pt x="4951" y="2111"/>
                  </a:cubicBezTo>
                  <a:cubicBezTo>
                    <a:pt x="4598" y="2260"/>
                    <a:pt x="4348" y="2320"/>
                    <a:pt x="4166" y="2320"/>
                  </a:cubicBezTo>
                  <a:cubicBezTo>
                    <a:pt x="3407" y="2320"/>
                    <a:pt x="3842" y="1268"/>
                    <a:pt x="2870" y="1268"/>
                  </a:cubicBezTo>
                  <a:cubicBezTo>
                    <a:pt x="2697" y="1268"/>
                    <a:pt x="2480" y="1301"/>
                    <a:pt x="2204" y="1379"/>
                  </a:cubicBezTo>
                  <a:cubicBezTo>
                    <a:pt x="0" y="1995"/>
                    <a:pt x="2204" y="4234"/>
                    <a:pt x="2204" y="4234"/>
                  </a:cubicBezTo>
                  <a:lnTo>
                    <a:pt x="13979" y="4234"/>
                  </a:lnTo>
                  <a:cubicBezTo>
                    <a:pt x="13979" y="4234"/>
                    <a:pt x="14615" y="2101"/>
                    <a:pt x="13173" y="2101"/>
                  </a:cubicBezTo>
                  <a:cubicBezTo>
                    <a:pt x="13097" y="2101"/>
                    <a:pt x="13015" y="2107"/>
                    <a:pt x="12927" y="2120"/>
                  </a:cubicBezTo>
                  <a:cubicBezTo>
                    <a:pt x="12829" y="2133"/>
                    <a:pt x="12739" y="2140"/>
                    <a:pt x="12656" y="2140"/>
                  </a:cubicBezTo>
                  <a:cubicBezTo>
                    <a:pt x="11241" y="2140"/>
                    <a:pt x="11753" y="242"/>
                    <a:pt x="8939" y="14"/>
                  </a:cubicBezTo>
                  <a:cubicBezTo>
                    <a:pt x="8828" y="5"/>
                    <a:pt x="8720" y="0"/>
                    <a:pt x="8617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80"/>
            <p:cNvSpPr/>
            <p:nvPr/>
          </p:nvSpPr>
          <p:spPr>
            <a:xfrm>
              <a:off x="1101450" y="3197850"/>
              <a:ext cx="300125" cy="86850"/>
            </a:xfrm>
            <a:custGeom>
              <a:rect b="b" l="l" r="r" t="t"/>
              <a:pathLst>
                <a:path extrusionOk="0" h="3474" w="12005">
                  <a:moveTo>
                    <a:pt x="7078" y="1"/>
                  </a:moveTo>
                  <a:cubicBezTo>
                    <a:pt x="5769" y="1"/>
                    <a:pt x="5227" y="877"/>
                    <a:pt x="5002" y="1583"/>
                  </a:cubicBezTo>
                  <a:lnTo>
                    <a:pt x="5002" y="1583"/>
                  </a:lnTo>
                  <a:cubicBezTo>
                    <a:pt x="4958" y="1555"/>
                    <a:pt x="4896" y="1540"/>
                    <a:pt x="4813" y="1540"/>
                  </a:cubicBezTo>
                  <a:cubicBezTo>
                    <a:pt x="4653" y="1540"/>
                    <a:pt x="4414" y="1598"/>
                    <a:pt x="4068" y="1743"/>
                  </a:cubicBezTo>
                  <a:cubicBezTo>
                    <a:pt x="3780" y="1862"/>
                    <a:pt x="3575" y="1910"/>
                    <a:pt x="3426" y="1910"/>
                  </a:cubicBezTo>
                  <a:cubicBezTo>
                    <a:pt x="2791" y="1910"/>
                    <a:pt x="3151" y="1043"/>
                    <a:pt x="2354" y="1043"/>
                  </a:cubicBezTo>
                  <a:cubicBezTo>
                    <a:pt x="2211" y="1043"/>
                    <a:pt x="2032" y="1071"/>
                    <a:pt x="1802" y="1136"/>
                  </a:cubicBezTo>
                  <a:cubicBezTo>
                    <a:pt x="0" y="1645"/>
                    <a:pt x="1802" y="3474"/>
                    <a:pt x="1802" y="3474"/>
                  </a:cubicBezTo>
                  <a:lnTo>
                    <a:pt x="11482" y="3474"/>
                  </a:lnTo>
                  <a:cubicBezTo>
                    <a:pt x="11482" y="3474"/>
                    <a:pt x="12005" y="1728"/>
                    <a:pt x="10820" y="1728"/>
                  </a:cubicBezTo>
                  <a:cubicBezTo>
                    <a:pt x="10757" y="1728"/>
                    <a:pt x="10689" y="1733"/>
                    <a:pt x="10616" y="1743"/>
                  </a:cubicBezTo>
                  <a:cubicBezTo>
                    <a:pt x="10536" y="1754"/>
                    <a:pt x="10462" y="1760"/>
                    <a:pt x="10393" y="1760"/>
                  </a:cubicBezTo>
                  <a:cubicBezTo>
                    <a:pt x="9230" y="1760"/>
                    <a:pt x="9650" y="206"/>
                    <a:pt x="7342" y="12"/>
                  </a:cubicBezTo>
                  <a:cubicBezTo>
                    <a:pt x="7251" y="5"/>
                    <a:pt x="7163" y="1"/>
                    <a:pt x="707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p80"/>
            <p:cNvSpPr/>
            <p:nvPr/>
          </p:nvSpPr>
          <p:spPr>
            <a:xfrm>
              <a:off x="1369075" y="4225775"/>
              <a:ext cx="300125" cy="86850"/>
            </a:xfrm>
            <a:custGeom>
              <a:rect b="b" l="l" r="r" t="t"/>
              <a:pathLst>
                <a:path extrusionOk="0" h="3474" w="12005">
                  <a:moveTo>
                    <a:pt x="7078" y="1"/>
                  </a:moveTo>
                  <a:cubicBezTo>
                    <a:pt x="5769" y="1"/>
                    <a:pt x="5227" y="877"/>
                    <a:pt x="5003" y="1582"/>
                  </a:cubicBezTo>
                  <a:lnTo>
                    <a:pt x="5003" y="1582"/>
                  </a:lnTo>
                  <a:cubicBezTo>
                    <a:pt x="4958" y="1555"/>
                    <a:pt x="4896" y="1540"/>
                    <a:pt x="4813" y="1540"/>
                  </a:cubicBezTo>
                  <a:cubicBezTo>
                    <a:pt x="4653" y="1540"/>
                    <a:pt x="4415" y="1598"/>
                    <a:pt x="4069" y="1743"/>
                  </a:cubicBezTo>
                  <a:cubicBezTo>
                    <a:pt x="3781" y="1862"/>
                    <a:pt x="3576" y="1910"/>
                    <a:pt x="3427" y="1910"/>
                  </a:cubicBezTo>
                  <a:cubicBezTo>
                    <a:pt x="2796" y="1910"/>
                    <a:pt x="3155" y="1046"/>
                    <a:pt x="2356" y="1046"/>
                  </a:cubicBezTo>
                  <a:cubicBezTo>
                    <a:pt x="2215" y="1046"/>
                    <a:pt x="2037" y="1073"/>
                    <a:pt x="1812" y="1136"/>
                  </a:cubicBezTo>
                  <a:cubicBezTo>
                    <a:pt x="1" y="1645"/>
                    <a:pt x="1812" y="3474"/>
                    <a:pt x="1812" y="3474"/>
                  </a:cubicBezTo>
                  <a:lnTo>
                    <a:pt x="11482" y="3474"/>
                  </a:lnTo>
                  <a:cubicBezTo>
                    <a:pt x="11482" y="3474"/>
                    <a:pt x="12005" y="1728"/>
                    <a:pt x="10820" y="1728"/>
                  </a:cubicBezTo>
                  <a:cubicBezTo>
                    <a:pt x="10757" y="1728"/>
                    <a:pt x="10689" y="1733"/>
                    <a:pt x="10617" y="1743"/>
                  </a:cubicBezTo>
                  <a:cubicBezTo>
                    <a:pt x="10536" y="1754"/>
                    <a:pt x="10462" y="1760"/>
                    <a:pt x="10393" y="1760"/>
                  </a:cubicBezTo>
                  <a:cubicBezTo>
                    <a:pt x="9232" y="1760"/>
                    <a:pt x="9659" y="206"/>
                    <a:pt x="7343" y="12"/>
                  </a:cubicBezTo>
                  <a:cubicBezTo>
                    <a:pt x="7251" y="5"/>
                    <a:pt x="7163" y="1"/>
                    <a:pt x="707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80"/>
            <p:cNvSpPr/>
            <p:nvPr/>
          </p:nvSpPr>
          <p:spPr>
            <a:xfrm>
              <a:off x="3546925" y="3812300"/>
              <a:ext cx="300125" cy="87050"/>
            </a:xfrm>
            <a:custGeom>
              <a:rect b="b" l="l" r="r" t="t"/>
              <a:pathLst>
                <a:path extrusionOk="0" h="3482" w="12005">
                  <a:moveTo>
                    <a:pt x="7079" y="0"/>
                  </a:moveTo>
                  <a:cubicBezTo>
                    <a:pt x="5771" y="0"/>
                    <a:pt x="5229" y="877"/>
                    <a:pt x="5004" y="1585"/>
                  </a:cubicBezTo>
                  <a:lnTo>
                    <a:pt x="5004" y="1585"/>
                  </a:lnTo>
                  <a:cubicBezTo>
                    <a:pt x="4958" y="1556"/>
                    <a:pt x="4895" y="1540"/>
                    <a:pt x="4811" y="1540"/>
                  </a:cubicBezTo>
                  <a:cubicBezTo>
                    <a:pt x="4651" y="1540"/>
                    <a:pt x="4413" y="1598"/>
                    <a:pt x="4069" y="1742"/>
                  </a:cubicBezTo>
                  <a:cubicBezTo>
                    <a:pt x="3777" y="1864"/>
                    <a:pt x="3571" y="1913"/>
                    <a:pt x="3421" y="1913"/>
                  </a:cubicBezTo>
                  <a:cubicBezTo>
                    <a:pt x="2791" y="1913"/>
                    <a:pt x="3151" y="1045"/>
                    <a:pt x="2348" y="1045"/>
                  </a:cubicBezTo>
                  <a:cubicBezTo>
                    <a:pt x="2206" y="1045"/>
                    <a:pt x="2028" y="1072"/>
                    <a:pt x="1803" y="1136"/>
                  </a:cubicBezTo>
                  <a:cubicBezTo>
                    <a:pt x="1" y="1644"/>
                    <a:pt x="1803" y="3482"/>
                    <a:pt x="1803" y="3482"/>
                  </a:cubicBezTo>
                  <a:lnTo>
                    <a:pt x="11482" y="3482"/>
                  </a:lnTo>
                  <a:cubicBezTo>
                    <a:pt x="11482" y="3482"/>
                    <a:pt x="12005" y="1736"/>
                    <a:pt x="10820" y="1736"/>
                  </a:cubicBezTo>
                  <a:cubicBezTo>
                    <a:pt x="10757" y="1736"/>
                    <a:pt x="10689" y="1741"/>
                    <a:pt x="10617" y="1751"/>
                  </a:cubicBezTo>
                  <a:cubicBezTo>
                    <a:pt x="10539" y="1762"/>
                    <a:pt x="10468" y="1767"/>
                    <a:pt x="10402" y="1767"/>
                  </a:cubicBezTo>
                  <a:cubicBezTo>
                    <a:pt x="9229" y="1767"/>
                    <a:pt x="9656" y="206"/>
                    <a:pt x="7343" y="12"/>
                  </a:cubicBezTo>
                  <a:cubicBezTo>
                    <a:pt x="7251" y="4"/>
                    <a:pt x="7164" y="0"/>
                    <a:pt x="7079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80"/>
            <p:cNvSpPr/>
            <p:nvPr/>
          </p:nvSpPr>
          <p:spPr>
            <a:xfrm>
              <a:off x="6258475" y="2749800"/>
              <a:ext cx="300150" cy="86850"/>
            </a:xfrm>
            <a:custGeom>
              <a:rect b="b" l="l" r="r" t="t"/>
              <a:pathLst>
                <a:path extrusionOk="0" h="3474" w="12006">
                  <a:moveTo>
                    <a:pt x="7078" y="1"/>
                  </a:moveTo>
                  <a:cubicBezTo>
                    <a:pt x="5771" y="1"/>
                    <a:pt x="5228" y="875"/>
                    <a:pt x="5004" y="1580"/>
                  </a:cubicBezTo>
                  <a:lnTo>
                    <a:pt x="5004" y="1580"/>
                  </a:lnTo>
                  <a:cubicBezTo>
                    <a:pt x="4958" y="1551"/>
                    <a:pt x="4894" y="1535"/>
                    <a:pt x="4808" y="1535"/>
                  </a:cubicBezTo>
                  <a:cubicBezTo>
                    <a:pt x="4648" y="1535"/>
                    <a:pt x="4411" y="1592"/>
                    <a:pt x="4069" y="1734"/>
                  </a:cubicBezTo>
                  <a:cubicBezTo>
                    <a:pt x="3779" y="1855"/>
                    <a:pt x="3574" y="1904"/>
                    <a:pt x="3425" y="1904"/>
                  </a:cubicBezTo>
                  <a:cubicBezTo>
                    <a:pt x="2797" y="1904"/>
                    <a:pt x="3154" y="1037"/>
                    <a:pt x="2354" y="1037"/>
                  </a:cubicBezTo>
                  <a:cubicBezTo>
                    <a:pt x="2213" y="1037"/>
                    <a:pt x="2036" y="1064"/>
                    <a:pt x="1812" y="1127"/>
                  </a:cubicBezTo>
                  <a:cubicBezTo>
                    <a:pt x="1" y="1645"/>
                    <a:pt x="1812" y="3473"/>
                    <a:pt x="1812" y="3473"/>
                  </a:cubicBezTo>
                  <a:lnTo>
                    <a:pt x="11491" y="3473"/>
                  </a:lnTo>
                  <a:cubicBezTo>
                    <a:pt x="11491" y="3473"/>
                    <a:pt x="12006" y="1727"/>
                    <a:pt x="10820" y="1727"/>
                  </a:cubicBezTo>
                  <a:cubicBezTo>
                    <a:pt x="10757" y="1727"/>
                    <a:pt x="10689" y="1732"/>
                    <a:pt x="10617" y="1743"/>
                  </a:cubicBezTo>
                  <a:cubicBezTo>
                    <a:pt x="10536" y="1754"/>
                    <a:pt x="10462" y="1760"/>
                    <a:pt x="10393" y="1760"/>
                  </a:cubicBezTo>
                  <a:cubicBezTo>
                    <a:pt x="9232" y="1760"/>
                    <a:pt x="9659" y="206"/>
                    <a:pt x="7343" y="12"/>
                  </a:cubicBezTo>
                  <a:cubicBezTo>
                    <a:pt x="7251" y="4"/>
                    <a:pt x="7163" y="1"/>
                    <a:pt x="7078" y="1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80"/>
            <p:cNvSpPr/>
            <p:nvPr/>
          </p:nvSpPr>
          <p:spPr>
            <a:xfrm>
              <a:off x="4979425" y="3578575"/>
              <a:ext cx="300150" cy="86825"/>
            </a:xfrm>
            <a:custGeom>
              <a:rect b="b" l="l" r="r" t="t"/>
              <a:pathLst>
                <a:path extrusionOk="0" h="3473" w="12006">
                  <a:moveTo>
                    <a:pt x="7079" y="0"/>
                  </a:moveTo>
                  <a:cubicBezTo>
                    <a:pt x="5775" y="0"/>
                    <a:pt x="5231" y="876"/>
                    <a:pt x="5005" y="1581"/>
                  </a:cubicBezTo>
                  <a:lnTo>
                    <a:pt x="5005" y="1581"/>
                  </a:lnTo>
                  <a:cubicBezTo>
                    <a:pt x="4960" y="1554"/>
                    <a:pt x="4899" y="1539"/>
                    <a:pt x="4816" y="1539"/>
                  </a:cubicBezTo>
                  <a:cubicBezTo>
                    <a:pt x="4656" y="1539"/>
                    <a:pt x="4416" y="1597"/>
                    <a:pt x="4069" y="1742"/>
                  </a:cubicBezTo>
                  <a:cubicBezTo>
                    <a:pt x="3781" y="1861"/>
                    <a:pt x="3577" y="1910"/>
                    <a:pt x="3428" y="1910"/>
                  </a:cubicBezTo>
                  <a:cubicBezTo>
                    <a:pt x="2798" y="1910"/>
                    <a:pt x="3161" y="1045"/>
                    <a:pt x="2358" y="1045"/>
                  </a:cubicBezTo>
                  <a:cubicBezTo>
                    <a:pt x="2216" y="1045"/>
                    <a:pt x="2038" y="1072"/>
                    <a:pt x="1811" y="1136"/>
                  </a:cubicBezTo>
                  <a:cubicBezTo>
                    <a:pt x="1" y="1644"/>
                    <a:pt x="1811" y="3473"/>
                    <a:pt x="1811" y="3473"/>
                  </a:cubicBezTo>
                  <a:lnTo>
                    <a:pt x="11491" y="3473"/>
                  </a:lnTo>
                  <a:cubicBezTo>
                    <a:pt x="11491" y="3473"/>
                    <a:pt x="12006" y="1727"/>
                    <a:pt x="10820" y="1727"/>
                  </a:cubicBezTo>
                  <a:cubicBezTo>
                    <a:pt x="10757" y="1727"/>
                    <a:pt x="10689" y="1732"/>
                    <a:pt x="10617" y="1742"/>
                  </a:cubicBezTo>
                  <a:cubicBezTo>
                    <a:pt x="10536" y="1754"/>
                    <a:pt x="10463" y="1759"/>
                    <a:pt x="10394" y="1759"/>
                  </a:cubicBezTo>
                  <a:cubicBezTo>
                    <a:pt x="9239" y="1759"/>
                    <a:pt x="9659" y="205"/>
                    <a:pt x="7343" y="11"/>
                  </a:cubicBezTo>
                  <a:cubicBezTo>
                    <a:pt x="7251" y="4"/>
                    <a:pt x="7164" y="0"/>
                    <a:pt x="7079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80"/>
            <p:cNvSpPr/>
            <p:nvPr/>
          </p:nvSpPr>
          <p:spPr>
            <a:xfrm>
              <a:off x="3498975" y="3154375"/>
              <a:ext cx="300150" cy="87050"/>
            </a:xfrm>
            <a:custGeom>
              <a:rect b="b" l="l" r="r" t="t"/>
              <a:pathLst>
                <a:path extrusionOk="0" h="3482" w="12006">
                  <a:moveTo>
                    <a:pt x="7078" y="0"/>
                  </a:moveTo>
                  <a:cubicBezTo>
                    <a:pt x="5769" y="0"/>
                    <a:pt x="5227" y="876"/>
                    <a:pt x="5003" y="1582"/>
                  </a:cubicBezTo>
                  <a:lnTo>
                    <a:pt x="5003" y="1582"/>
                  </a:lnTo>
                  <a:cubicBezTo>
                    <a:pt x="4958" y="1555"/>
                    <a:pt x="4896" y="1539"/>
                    <a:pt x="4813" y="1539"/>
                  </a:cubicBezTo>
                  <a:cubicBezTo>
                    <a:pt x="4653" y="1539"/>
                    <a:pt x="4415" y="1597"/>
                    <a:pt x="4069" y="1742"/>
                  </a:cubicBezTo>
                  <a:cubicBezTo>
                    <a:pt x="3779" y="1862"/>
                    <a:pt x="3574" y="1910"/>
                    <a:pt x="3424" y="1910"/>
                  </a:cubicBezTo>
                  <a:cubicBezTo>
                    <a:pt x="2790" y="1910"/>
                    <a:pt x="3152" y="1045"/>
                    <a:pt x="2349" y="1045"/>
                  </a:cubicBezTo>
                  <a:cubicBezTo>
                    <a:pt x="2208" y="1045"/>
                    <a:pt x="2029" y="1072"/>
                    <a:pt x="1803" y="1136"/>
                  </a:cubicBezTo>
                  <a:cubicBezTo>
                    <a:pt x="1" y="1644"/>
                    <a:pt x="1803" y="3482"/>
                    <a:pt x="1803" y="3482"/>
                  </a:cubicBezTo>
                  <a:lnTo>
                    <a:pt x="11482" y="3482"/>
                  </a:lnTo>
                  <a:cubicBezTo>
                    <a:pt x="11482" y="3482"/>
                    <a:pt x="12005" y="1727"/>
                    <a:pt x="10819" y="1727"/>
                  </a:cubicBezTo>
                  <a:cubicBezTo>
                    <a:pt x="10756" y="1727"/>
                    <a:pt x="10689" y="1732"/>
                    <a:pt x="10617" y="1742"/>
                  </a:cubicBezTo>
                  <a:cubicBezTo>
                    <a:pt x="10536" y="1754"/>
                    <a:pt x="10462" y="1759"/>
                    <a:pt x="10393" y="1759"/>
                  </a:cubicBezTo>
                  <a:cubicBezTo>
                    <a:pt x="9231" y="1759"/>
                    <a:pt x="9651" y="205"/>
                    <a:pt x="7343" y="12"/>
                  </a:cubicBezTo>
                  <a:cubicBezTo>
                    <a:pt x="7251" y="4"/>
                    <a:pt x="7163" y="0"/>
                    <a:pt x="7078" y="0"/>
                  </a:cubicBezTo>
                  <a:close/>
                </a:path>
              </a:pathLst>
            </a:custGeom>
            <a:solidFill>
              <a:srgbClr val="57C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80"/>
            <p:cNvSpPr/>
            <p:nvPr/>
          </p:nvSpPr>
          <p:spPr>
            <a:xfrm>
              <a:off x="2078075" y="1447400"/>
              <a:ext cx="85000" cy="84775"/>
            </a:xfrm>
            <a:custGeom>
              <a:rect b="b" l="l" r="r" t="t"/>
              <a:pathLst>
                <a:path extrusionOk="0" h="3391" w="3400">
                  <a:moveTo>
                    <a:pt x="1705" y="1"/>
                  </a:moveTo>
                  <a:cubicBezTo>
                    <a:pt x="768" y="1"/>
                    <a:pt x="1" y="759"/>
                    <a:pt x="1" y="1695"/>
                  </a:cubicBezTo>
                  <a:cubicBezTo>
                    <a:pt x="1" y="2632"/>
                    <a:pt x="768" y="3390"/>
                    <a:pt x="1705" y="3390"/>
                  </a:cubicBezTo>
                  <a:cubicBezTo>
                    <a:pt x="2641" y="3390"/>
                    <a:pt x="3400" y="2632"/>
                    <a:pt x="3400" y="1695"/>
                  </a:cubicBezTo>
                  <a:cubicBezTo>
                    <a:pt x="3400" y="759"/>
                    <a:pt x="2641" y="1"/>
                    <a:pt x="1705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80"/>
            <p:cNvSpPr/>
            <p:nvPr/>
          </p:nvSpPr>
          <p:spPr>
            <a:xfrm>
              <a:off x="2436475" y="2608250"/>
              <a:ext cx="61800" cy="61800"/>
            </a:xfrm>
            <a:custGeom>
              <a:rect b="b" l="l" r="r" t="t"/>
              <a:pathLst>
                <a:path extrusionOk="0" h="2472" w="2472">
                  <a:moveTo>
                    <a:pt x="1241" y="0"/>
                  </a:moveTo>
                  <a:cubicBezTo>
                    <a:pt x="554" y="0"/>
                    <a:pt x="1" y="553"/>
                    <a:pt x="1" y="1240"/>
                  </a:cubicBezTo>
                  <a:cubicBezTo>
                    <a:pt x="1" y="1918"/>
                    <a:pt x="554" y="2471"/>
                    <a:pt x="1241" y="2471"/>
                  </a:cubicBezTo>
                  <a:cubicBezTo>
                    <a:pt x="1919" y="2471"/>
                    <a:pt x="2472" y="1918"/>
                    <a:pt x="2472" y="1240"/>
                  </a:cubicBezTo>
                  <a:cubicBezTo>
                    <a:pt x="2472" y="553"/>
                    <a:pt x="1919" y="0"/>
                    <a:pt x="1241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80"/>
            <p:cNvSpPr/>
            <p:nvPr/>
          </p:nvSpPr>
          <p:spPr>
            <a:xfrm>
              <a:off x="2869150" y="1781500"/>
              <a:ext cx="129150" cy="129150"/>
            </a:xfrm>
            <a:custGeom>
              <a:rect b="b" l="l" r="r" t="t"/>
              <a:pathLst>
                <a:path extrusionOk="0" h="5166" w="5166">
                  <a:moveTo>
                    <a:pt x="2579" y="0"/>
                  </a:moveTo>
                  <a:cubicBezTo>
                    <a:pt x="1151" y="0"/>
                    <a:pt x="1" y="1160"/>
                    <a:pt x="1" y="2587"/>
                  </a:cubicBezTo>
                  <a:cubicBezTo>
                    <a:pt x="1" y="4015"/>
                    <a:pt x="1151" y="5165"/>
                    <a:pt x="2579" y="5165"/>
                  </a:cubicBezTo>
                  <a:cubicBezTo>
                    <a:pt x="4006" y="5165"/>
                    <a:pt x="5166" y="4015"/>
                    <a:pt x="5166" y="2587"/>
                  </a:cubicBezTo>
                  <a:cubicBezTo>
                    <a:pt x="5166" y="1160"/>
                    <a:pt x="4006" y="0"/>
                    <a:pt x="257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p80"/>
            <p:cNvSpPr/>
            <p:nvPr/>
          </p:nvSpPr>
          <p:spPr>
            <a:xfrm>
              <a:off x="3548725" y="2670025"/>
              <a:ext cx="61800" cy="61800"/>
            </a:xfrm>
            <a:custGeom>
              <a:rect b="b" l="l" r="r" t="t"/>
              <a:pathLst>
                <a:path extrusionOk="0" h="2472" w="2472">
                  <a:moveTo>
                    <a:pt x="1240" y="0"/>
                  </a:moveTo>
                  <a:cubicBezTo>
                    <a:pt x="553" y="0"/>
                    <a:pt x="0" y="554"/>
                    <a:pt x="0" y="1240"/>
                  </a:cubicBezTo>
                  <a:cubicBezTo>
                    <a:pt x="0" y="1918"/>
                    <a:pt x="553" y="2472"/>
                    <a:pt x="1240" y="2472"/>
                  </a:cubicBezTo>
                  <a:cubicBezTo>
                    <a:pt x="1918" y="2472"/>
                    <a:pt x="2471" y="1918"/>
                    <a:pt x="2471" y="1240"/>
                  </a:cubicBezTo>
                  <a:cubicBezTo>
                    <a:pt x="2471" y="554"/>
                    <a:pt x="1918" y="0"/>
                    <a:pt x="1240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p80"/>
            <p:cNvSpPr/>
            <p:nvPr/>
          </p:nvSpPr>
          <p:spPr>
            <a:xfrm>
              <a:off x="3579725" y="2155050"/>
              <a:ext cx="30800" cy="30800"/>
            </a:xfrm>
            <a:custGeom>
              <a:rect b="b" l="l" r="r" t="t"/>
              <a:pathLst>
                <a:path extrusionOk="0" h="1232" w="1232">
                  <a:moveTo>
                    <a:pt x="616" y="1"/>
                  </a:moveTo>
                  <a:cubicBezTo>
                    <a:pt x="277" y="1"/>
                    <a:pt x="0" y="277"/>
                    <a:pt x="0" y="616"/>
                  </a:cubicBezTo>
                  <a:cubicBezTo>
                    <a:pt x="0" y="955"/>
                    <a:pt x="277" y="1232"/>
                    <a:pt x="616" y="1232"/>
                  </a:cubicBezTo>
                  <a:cubicBezTo>
                    <a:pt x="955" y="1232"/>
                    <a:pt x="1231" y="955"/>
                    <a:pt x="1231" y="616"/>
                  </a:cubicBezTo>
                  <a:cubicBezTo>
                    <a:pt x="1231" y="277"/>
                    <a:pt x="955" y="1"/>
                    <a:pt x="616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80"/>
            <p:cNvSpPr/>
            <p:nvPr/>
          </p:nvSpPr>
          <p:spPr>
            <a:xfrm>
              <a:off x="1967000" y="1910625"/>
              <a:ext cx="111100" cy="111300"/>
            </a:xfrm>
            <a:custGeom>
              <a:rect b="b" l="l" r="r" t="t"/>
              <a:pathLst>
                <a:path extrusionOk="0" h="4452" w="4444">
                  <a:moveTo>
                    <a:pt x="2222" y="0"/>
                  </a:moveTo>
                  <a:cubicBezTo>
                    <a:pt x="991" y="0"/>
                    <a:pt x="1" y="1000"/>
                    <a:pt x="1" y="2231"/>
                  </a:cubicBezTo>
                  <a:cubicBezTo>
                    <a:pt x="1" y="3453"/>
                    <a:pt x="991" y="4452"/>
                    <a:pt x="2222" y="4452"/>
                  </a:cubicBezTo>
                  <a:cubicBezTo>
                    <a:pt x="3453" y="4452"/>
                    <a:pt x="4444" y="3453"/>
                    <a:pt x="4444" y="2231"/>
                  </a:cubicBezTo>
                  <a:cubicBezTo>
                    <a:pt x="4444" y="1000"/>
                    <a:pt x="3453" y="0"/>
                    <a:pt x="2222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p80"/>
            <p:cNvSpPr/>
            <p:nvPr/>
          </p:nvSpPr>
          <p:spPr>
            <a:xfrm>
              <a:off x="978325" y="2185825"/>
              <a:ext cx="85900" cy="85900"/>
            </a:xfrm>
            <a:custGeom>
              <a:rect b="b" l="l" r="r" t="t"/>
              <a:pathLst>
                <a:path extrusionOk="0" h="3436" w="3436">
                  <a:moveTo>
                    <a:pt x="1714" y="1"/>
                  </a:moveTo>
                  <a:cubicBezTo>
                    <a:pt x="768" y="1"/>
                    <a:pt x="1" y="768"/>
                    <a:pt x="1" y="1723"/>
                  </a:cubicBezTo>
                  <a:cubicBezTo>
                    <a:pt x="1" y="2668"/>
                    <a:pt x="768" y="3436"/>
                    <a:pt x="1714" y="3436"/>
                  </a:cubicBezTo>
                  <a:cubicBezTo>
                    <a:pt x="2668" y="3436"/>
                    <a:pt x="3436" y="2668"/>
                    <a:pt x="3436" y="1723"/>
                  </a:cubicBezTo>
                  <a:cubicBezTo>
                    <a:pt x="3436" y="768"/>
                    <a:pt x="2668" y="1"/>
                    <a:pt x="1714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p80"/>
            <p:cNvSpPr/>
            <p:nvPr/>
          </p:nvSpPr>
          <p:spPr>
            <a:xfrm>
              <a:off x="3190300" y="1032800"/>
              <a:ext cx="45750" cy="45750"/>
            </a:xfrm>
            <a:custGeom>
              <a:rect b="b" l="l" r="r" t="t"/>
              <a:pathLst>
                <a:path extrusionOk="0" h="1830" w="1830">
                  <a:moveTo>
                    <a:pt x="920" y="0"/>
                  </a:moveTo>
                  <a:cubicBezTo>
                    <a:pt x="411" y="0"/>
                    <a:pt x="1" y="411"/>
                    <a:pt x="1" y="910"/>
                  </a:cubicBezTo>
                  <a:cubicBezTo>
                    <a:pt x="1" y="1419"/>
                    <a:pt x="411" y="1829"/>
                    <a:pt x="920" y="1829"/>
                  </a:cubicBezTo>
                  <a:cubicBezTo>
                    <a:pt x="1428" y="1829"/>
                    <a:pt x="1830" y="1419"/>
                    <a:pt x="1830" y="910"/>
                  </a:cubicBezTo>
                  <a:cubicBezTo>
                    <a:pt x="1830" y="411"/>
                    <a:pt x="1428" y="0"/>
                    <a:pt x="920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p80"/>
            <p:cNvSpPr/>
            <p:nvPr/>
          </p:nvSpPr>
          <p:spPr>
            <a:xfrm>
              <a:off x="4660950" y="907225"/>
              <a:ext cx="125575" cy="125600"/>
            </a:xfrm>
            <a:custGeom>
              <a:rect b="b" l="l" r="r" t="t"/>
              <a:pathLst>
                <a:path extrusionOk="0" h="5024" w="5023">
                  <a:moveTo>
                    <a:pt x="2507" y="1"/>
                  </a:moveTo>
                  <a:cubicBezTo>
                    <a:pt x="1124" y="1"/>
                    <a:pt x="0" y="1125"/>
                    <a:pt x="0" y="2508"/>
                  </a:cubicBezTo>
                  <a:cubicBezTo>
                    <a:pt x="0" y="3899"/>
                    <a:pt x="1124" y="5023"/>
                    <a:pt x="2507" y="5023"/>
                  </a:cubicBezTo>
                  <a:cubicBezTo>
                    <a:pt x="3899" y="5023"/>
                    <a:pt x="5023" y="3899"/>
                    <a:pt x="5023" y="2508"/>
                  </a:cubicBezTo>
                  <a:cubicBezTo>
                    <a:pt x="5023" y="1125"/>
                    <a:pt x="3899" y="1"/>
                    <a:pt x="2507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80"/>
            <p:cNvSpPr/>
            <p:nvPr/>
          </p:nvSpPr>
          <p:spPr>
            <a:xfrm>
              <a:off x="955150" y="1159250"/>
              <a:ext cx="66025" cy="65825"/>
            </a:xfrm>
            <a:custGeom>
              <a:rect b="b" l="l" r="r" t="t"/>
              <a:pathLst>
                <a:path extrusionOk="0" h="2633" w="2641">
                  <a:moveTo>
                    <a:pt x="1320" y="1"/>
                  </a:moveTo>
                  <a:cubicBezTo>
                    <a:pt x="598" y="1"/>
                    <a:pt x="0" y="589"/>
                    <a:pt x="0" y="1312"/>
                  </a:cubicBezTo>
                  <a:cubicBezTo>
                    <a:pt x="0" y="2043"/>
                    <a:pt x="598" y="2632"/>
                    <a:pt x="1320" y="2632"/>
                  </a:cubicBezTo>
                  <a:cubicBezTo>
                    <a:pt x="2052" y="2632"/>
                    <a:pt x="2641" y="2043"/>
                    <a:pt x="2641" y="1312"/>
                  </a:cubicBezTo>
                  <a:cubicBezTo>
                    <a:pt x="2641" y="589"/>
                    <a:pt x="2052" y="1"/>
                    <a:pt x="1320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p80"/>
            <p:cNvSpPr/>
            <p:nvPr/>
          </p:nvSpPr>
          <p:spPr>
            <a:xfrm>
              <a:off x="2933600" y="2668675"/>
              <a:ext cx="64700" cy="64700"/>
            </a:xfrm>
            <a:custGeom>
              <a:rect b="b" l="l" r="r" t="t"/>
              <a:pathLst>
                <a:path extrusionOk="0" h="2588" w="2588">
                  <a:moveTo>
                    <a:pt x="1294" y="1"/>
                  </a:moveTo>
                  <a:cubicBezTo>
                    <a:pt x="581" y="1"/>
                    <a:pt x="1" y="581"/>
                    <a:pt x="1" y="1294"/>
                  </a:cubicBezTo>
                  <a:cubicBezTo>
                    <a:pt x="1" y="2008"/>
                    <a:pt x="581" y="2588"/>
                    <a:pt x="1294" y="2588"/>
                  </a:cubicBezTo>
                  <a:cubicBezTo>
                    <a:pt x="2008" y="2588"/>
                    <a:pt x="2588" y="2008"/>
                    <a:pt x="2588" y="1294"/>
                  </a:cubicBezTo>
                  <a:cubicBezTo>
                    <a:pt x="2588" y="581"/>
                    <a:pt x="2008" y="1"/>
                    <a:pt x="1294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p80"/>
            <p:cNvSpPr/>
            <p:nvPr/>
          </p:nvSpPr>
          <p:spPr>
            <a:xfrm>
              <a:off x="1426400" y="2608250"/>
              <a:ext cx="80525" cy="80750"/>
            </a:xfrm>
            <a:custGeom>
              <a:rect b="b" l="l" r="r" t="t"/>
              <a:pathLst>
                <a:path extrusionOk="0" h="3230" w="3221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2498" y="3230"/>
                    <a:pt x="3221" y="2507"/>
                    <a:pt x="3221" y="1615"/>
                  </a:cubicBezTo>
                  <a:cubicBezTo>
                    <a:pt x="3221" y="723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p80"/>
            <p:cNvSpPr/>
            <p:nvPr/>
          </p:nvSpPr>
          <p:spPr>
            <a:xfrm>
              <a:off x="1373750" y="3065675"/>
              <a:ext cx="52675" cy="52425"/>
            </a:xfrm>
            <a:custGeom>
              <a:rect b="b" l="l" r="r" t="t"/>
              <a:pathLst>
                <a:path extrusionOk="0" h="2097" w="2107">
                  <a:moveTo>
                    <a:pt x="1054" y="0"/>
                  </a:moveTo>
                  <a:cubicBezTo>
                    <a:pt x="474" y="0"/>
                    <a:pt x="1" y="464"/>
                    <a:pt x="1" y="1044"/>
                  </a:cubicBezTo>
                  <a:cubicBezTo>
                    <a:pt x="1" y="1633"/>
                    <a:pt x="474" y="2097"/>
                    <a:pt x="1054" y="2097"/>
                  </a:cubicBezTo>
                  <a:cubicBezTo>
                    <a:pt x="1634" y="2097"/>
                    <a:pt x="2106" y="1633"/>
                    <a:pt x="2106" y="1044"/>
                  </a:cubicBezTo>
                  <a:cubicBezTo>
                    <a:pt x="2106" y="464"/>
                    <a:pt x="1634" y="0"/>
                    <a:pt x="1054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p80"/>
            <p:cNvSpPr/>
            <p:nvPr/>
          </p:nvSpPr>
          <p:spPr>
            <a:xfrm>
              <a:off x="5388450" y="2383425"/>
              <a:ext cx="85000" cy="84775"/>
            </a:xfrm>
            <a:custGeom>
              <a:rect b="b" l="l" r="r" t="t"/>
              <a:pathLst>
                <a:path extrusionOk="0" h="3391" w="3400">
                  <a:moveTo>
                    <a:pt x="1696" y="1"/>
                  </a:moveTo>
                  <a:cubicBezTo>
                    <a:pt x="759" y="1"/>
                    <a:pt x="1" y="759"/>
                    <a:pt x="1" y="1696"/>
                  </a:cubicBezTo>
                  <a:cubicBezTo>
                    <a:pt x="1" y="2633"/>
                    <a:pt x="759" y="3391"/>
                    <a:pt x="1696" y="3391"/>
                  </a:cubicBezTo>
                  <a:cubicBezTo>
                    <a:pt x="2632" y="3391"/>
                    <a:pt x="3400" y="2633"/>
                    <a:pt x="3400" y="1696"/>
                  </a:cubicBezTo>
                  <a:cubicBezTo>
                    <a:pt x="3400" y="759"/>
                    <a:pt x="2632" y="1"/>
                    <a:pt x="1696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80"/>
            <p:cNvSpPr/>
            <p:nvPr/>
          </p:nvSpPr>
          <p:spPr>
            <a:xfrm>
              <a:off x="5430825" y="4001700"/>
              <a:ext cx="114900" cy="114675"/>
            </a:xfrm>
            <a:custGeom>
              <a:rect b="b" l="l" r="r" t="t"/>
              <a:pathLst>
                <a:path extrusionOk="0" h="4587" w="4596">
                  <a:moveTo>
                    <a:pt x="2302" y="1"/>
                  </a:moveTo>
                  <a:cubicBezTo>
                    <a:pt x="1027" y="1"/>
                    <a:pt x="1" y="1027"/>
                    <a:pt x="1" y="2293"/>
                  </a:cubicBezTo>
                  <a:cubicBezTo>
                    <a:pt x="1" y="3560"/>
                    <a:pt x="1027" y="4586"/>
                    <a:pt x="2302" y="4586"/>
                  </a:cubicBezTo>
                  <a:cubicBezTo>
                    <a:pt x="3569" y="4586"/>
                    <a:pt x="4595" y="3560"/>
                    <a:pt x="4595" y="2293"/>
                  </a:cubicBezTo>
                  <a:cubicBezTo>
                    <a:pt x="4595" y="1027"/>
                    <a:pt x="3569" y="1"/>
                    <a:pt x="2302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80"/>
            <p:cNvSpPr/>
            <p:nvPr/>
          </p:nvSpPr>
          <p:spPr>
            <a:xfrm>
              <a:off x="5746850" y="3544275"/>
              <a:ext cx="61800" cy="61800"/>
            </a:xfrm>
            <a:custGeom>
              <a:rect b="b" l="l" r="r" t="t"/>
              <a:pathLst>
                <a:path extrusionOk="0" h="2472" w="2472">
                  <a:moveTo>
                    <a:pt x="1232" y="1"/>
                  </a:moveTo>
                  <a:cubicBezTo>
                    <a:pt x="554" y="1"/>
                    <a:pt x="1" y="554"/>
                    <a:pt x="1" y="1241"/>
                  </a:cubicBezTo>
                  <a:cubicBezTo>
                    <a:pt x="1" y="1919"/>
                    <a:pt x="554" y="2472"/>
                    <a:pt x="1232" y="2472"/>
                  </a:cubicBezTo>
                  <a:cubicBezTo>
                    <a:pt x="1919" y="2472"/>
                    <a:pt x="2472" y="1919"/>
                    <a:pt x="2472" y="1241"/>
                  </a:cubicBezTo>
                  <a:cubicBezTo>
                    <a:pt x="2472" y="554"/>
                    <a:pt x="1919" y="1"/>
                    <a:pt x="1232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80"/>
            <p:cNvSpPr/>
            <p:nvPr/>
          </p:nvSpPr>
          <p:spPr>
            <a:xfrm>
              <a:off x="6179300" y="2717525"/>
              <a:ext cx="129175" cy="129150"/>
            </a:xfrm>
            <a:custGeom>
              <a:rect b="b" l="l" r="r" t="t"/>
              <a:pathLst>
                <a:path extrusionOk="0" h="5166" w="5167">
                  <a:moveTo>
                    <a:pt x="2588" y="1"/>
                  </a:moveTo>
                  <a:cubicBezTo>
                    <a:pt x="1160" y="1"/>
                    <a:pt x="1" y="1160"/>
                    <a:pt x="1" y="2588"/>
                  </a:cubicBezTo>
                  <a:cubicBezTo>
                    <a:pt x="1" y="4015"/>
                    <a:pt x="1160" y="5166"/>
                    <a:pt x="2588" y="5166"/>
                  </a:cubicBezTo>
                  <a:cubicBezTo>
                    <a:pt x="4015" y="5166"/>
                    <a:pt x="5166" y="4015"/>
                    <a:pt x="5166" y="2588"/>
                  </a:cubicBezTo>
                  <a:cubicBezTo>
                    <a:pt x="5166" y="1160"/>
                    <a:pt x="4015" y="1"/>
                    <a:pt x="258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80"/>
            <p:cNvSpPr/>
            <p:nvPr/>
          </p:nvSpPr>
          <p:spPr>
            <a:xfrm>
              <a:off x="6859100" y="3606050"/>
              <a:ext cx="61800" cy="61800"/>
            </a:xfrm>
            <a:custGeom>
              <a:rect b="b" l="l" r="r" t="t"/>
              <a:pathLst>
                <a:path extrusionOk="0" h="2472" w="2472">
                  <a:moveTo>
                    <a:pt x="1231" y="1"/>
                  </a:moveTo>
                  <a:cubicBezTo>
                    <a:pt x="553" y="1"/>
                    <a:pt x="0" y="554"/>
                    <a:pt x="0" y="1241"/>
                  </a:cubicBezTo>
                  <a:cubicBezTo>
                    <a:pt x="0" y="1919"/>
                    <a:pt x="553" y="2472"/>
                    <a:pt x="1231" y="2472"/>
                  </a:cubicBezTo>
                  <a:cubicBezTo>
                    <a:pt x="1918" y="2472"/>
                    <a:pt x="2471" y="1919"/>
                    <a:pt x="2471" y="1241"/>
                  </a:cubicBezTo>
                  <a:cubicBezTo>
                    <a:pt x="2471" y="554"/>
                    <a:pt x="1918" y="1"/>
                    <a:pt x="1231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80"/>
            <p:cNvSpPr/>
            <p:nvPr/>
          </p:nvSpPr>
          <p:spPr>
            <a:xfrm>
              <a:off x="6889875" y="3091100"/>
              <a:ext cx="31025" cy="30800"/>
            </a:xfrm>
            <a:custGeom>
              <a:rect b="b" l="l" r="r" t="t"/>
              <a:pathLst>
                <a:path extrusionOk="0" h="1232" w="1241">
                  <a:moveTo>
                    <a:pt x="625" y="0"/>
                  </a:moveTo>
                  <a:cubicBezTo>
                    <a:pt x="277" y="0"/>
                    <a:pt x="0" y="277"/>
                    <a:pt x="0" y="616"/>
                  </a:cubicBezTo>
                  <a:cubicBezTo>
                    <a:pt x="0" y="955"/>
                    <a:pt x="277" y="1231"/>
                    <a:pt x="625" y="1231"/>
                  </a:cubicBezTo>
                  <a:cubicBezTo>
                    <a:pt x="964" y="1231"/>
                    <a:pt x="1240" y="955"/>
                    <a:pt x="1240" y="616"/>
                  </a:cubicBezTo>
                  <a:cubicBezTo>
                    <a:pt x="1240" y="277"/>
                    <a:pt x="964" y="0"/>
                    <a:pt x="625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80"/>
            <p:cNvSpPr/>
            <p:nvPr/>
          </p:nvSpPr>
          <p:spPr>
            <a:xfrm>
              <a:off x="5277175" y="2846650"/>
              <a:ext cx="111300" cy="111325"/>
            </a:xfrm>
            <a:custGeom>
              <a:rect b="b" l="l" r="r" t="t"/>
              <a:pathLst>
                <a:path extrusionOk="0" h="4453" w="4452">
                  <a:moveTo>
                    <a:pt x="2230" y="1"/>
                  </a:moveTo>
                  <a:cubicBezTo>
                    <a:pt x="999" y="1"/>
                    <a:pt x="0" y="1000"/>
                    <a:pt x="0" y="2231"/>
                  </a:cubicBezTo>
                  <a:cubicBezTo>
                    <a:pt x="0" y="3453"/>
                    <a:pt x="999" y="4452"/>
                    <a:pt x="2230" y="4452"/>
                  </a:cubicBezTo>
                  <a:cubicBezTo>
                    <a:pt x="3453" y="4452"/>
                    <a:pt x="4452" y="3453"/>
                    <a:pt x="4452" y="2231"/>
                  </a:cubicBezTo>
                  <a:cubicBezTo>
                    <a:pt x="4452" y="1000"/>
                    <a:pt x="3453" y="1"/>
                    <a:pt x="2230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80"/>
            <p:cNvSpPr/>
            <p:nvPr/>
          </p:nvSpPr>
          <p:spPr>
            <a:xfrm>
              <a:off x="4288725" y="3121875"/>
              <a:ext cx="85650" cy="85875"/>
            </a:xfrm>
            <a:custGeom>
              <a:rect b="b" l="l" r="r" t="t"/>
              <a:pathLst>
                <a:path extrusionOk="0" h="3435" w="3426">
                  <a:moveTo>
                    <a:pt x="1713" y="0"/>
                  </a:moveTo>
                  <a:cubicBezTo>
                    <a:pt x="767" y="0"/>
                    <a:pt x="0" y="768"/>
                    <a:pt x="0" y="1722"/>
                  </a:cubicBezTo>
                  <a:cubicBezTo>
                    <a:pt x="0" y="2668"/>
                    <a:pt x="767" y="3435"/>
                    <a:pt x="1713" y="3435"/>
                  </a:cubicBezTo>
                  <a:cubicBezTo>
                    <a:pt x="2659" y="3435"/>
                    <a:pt x="3426" y="2668"/>
                    <a:pt x="3426" y="1722"/>
                  </a:cubicBezTo>
                  <a:cubicBezTo>
                    <a:pt x="3426" y="768"/>
                    <a:pt x="2659" y="0"/>
                    <a:pt x="1713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80"/>
            <p:cNvSpPr/>
            <p:nvPr/>
          </p:nvSpPr>
          <p:spPr>
            <a:xfrm>
              <a:off x="6500675" y="1968825"/>
              <a:ext cx="45750" cy="45750"/>
            </a:xfrm>
            <a:custGeom>
              <a:rect b="b" l="l" r="r" t="t"/>
              <a:pathLst>
                <a:path extrusionOk="0" h="1830" w="1830">
                  <a:moveTo>
                    <a:pt x="920" y="1"/>
                  </a:moveTo>
                  <a:cubicBezTo>
                    <a:pt x="411" y="1"/>
                    <a:pt x="1" y="411"/>
                    <a:pt x="1" y="911"/>
                  </a:cubicBezTo>
                  <a:cubicBezTo>
                    <a:pt x="1" y="1419"/>
                    <a:pt x="411" y="1830"/>
                    <a:pt x="920" y="1830"/>
                  </a:cubicBezTo>
                  <a:cubicBezTo>
                    <a:pt x="1419" y="1830"/>
                    <a:pt x="1830" y="1419"/>
                    <a:pt x="1830" y="911"/>
                  </a:cubicBezTo>
                  <a:cubicBezTo>
                    <a:pt x="1830" y="411"/>
                    <a:pt x="1419" y="1"/>
                    <a:pt x="920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80"/>
            <p:cNvSpPr/>
            <p:nvPr/>
          </p:nvSpPr>
          <p:spPr>
            <a:xfrm>
              <a:off x="6970375" y="2419125"/>
              <a:ext cx="49100" cy="49075"/>
            </a:xfrm>
            <a:custGeom>
              <a:rect b="b" l="l" r="r" t="t"/>
              <a:pathLst>
                <a:path extrusionOk="0" h="1963" w="1964">
                  <a:moveTo>
                    <a:pt x="982" y="0"/>
                  </a:moveTo>
                  <a:cubicBezTo>
                    <a:pt x="438" y="0"/>
                    <a:pt x="1" y="437"/>
                    <a:pt x="1" y="982"/>
                  </a:cubicBezTo>
                  <a:cubicBezTo>
                    <a:pt x="1" y="1526"/>
                    <a:pt x="438" y="1963"/>
                    <a:pt x="982" y="1963"/>
                  </a:cubicBezTo>
                  <a:cubicBezTo>
                    <a:pt x="1517" y="1963"/>
                    <a:pt x="1963" y="1526"/>
                    <a:pt x="1963" y="982"/>
                  </a:cubicBezTo>
                  <a:cubicBezTo>
                    <a:pt x="1963" y="437"/>
                    <a:pt x="1517" y="0"/>
                    <a:pt x="982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80"/>
            <p:cNvSpPr/>
            <p:nvPr/>
          </p:nvSpPr>
          <p:spPr>
            <a:xfrm>
              <a:off x="5545700" y="1603525"/>
              <a:ext cx="46175" cy="46175"/>
            </a:xfrm>
            <a:custGeom>
              <a:rect b="b" l="l" r="r" t="t"/>
              <a:pathLst>
                <a:path extrusionOk="0" h="1847" w="1847">
                  <a:moveTo>
                    <a:pt x="919" y="0"/>
                  </a:moveTo>
                  <a:cubicBezTo>
                    <a:pt x="410" y="0"/>
                    <a:pt x="0" y="411"/>
                    <a:pt x="0" y="928"/>
                  </a:cubicBezTo>
                  <a:cubicBezTo>
                    <a:pt x="0" y="1436"/>
                    <a:pt x="410" y="1847"/>
                    <a:pt x="919" y="1847"/>
                  </a:cubicBezTo>
                  <a:cubicBezTo>
                    <a:pt x="1427" y="1847"/>
                    <a:pt x="1847" y="1436"/>
                    <a:pt x="1847" y="928"/>
                  </a:cubicBezTo>
                  <a:cubicBezTo>
                    <a:pt x="1847" y="411"/>
                    <a:pt x="1427" y="0"/>
                    <a:pt x="91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80"/>
            <p:cNvSpPr/>
            <p:nvPr/>
          </p:nvSpPr>
          <p:spPr>
            <a:xfrm>
              <a:off x="4684150" y="1566950"/>
              <a:ext cx="105275" cy="105275"/>
            </a:xfrm>
            <a:custGeom>
              <a:rect b="b" l="l" r="r" t="t"/>
              <a:pathLst>
                <a:path extrusionOk="0" h="4211" w="4211">
                  <a:moveTo>
                    <a:pt x="2105" y="0"/>
                  </a:moveTo>
                  <a:cubicBezTo>
                    <a:pt x="937" y="0"/>
                    <a:pt x="0" y="946"/>
                    <a:pt x="0" y="2106"/>
                  </a:cubicBezTo>
                  <a:cubicBezTo>
                    <a:pt x="0" y="3274"/>
                    <a:pt x="937" y="4211"/>
                    <a:pt x="2105" y="4211"/>
                  </a:cubicBezTo>
                  <a:cubicBezTo>
                    <a:pt x="3265" y="4211"/>
                    <a:pt x="4211" y="3274"/>
                    <a:pt x="4211" y="2106"/>
                  </a:cubicBezTo>
                  <a:cubicBezTo>
                    <a:pt x="4211" y="946"/>
                    <a:pt x="3265" y="0"/>
                    <a:pt x="2105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80"/>
            <p:cNvSpPr/>
            <p:nvPr/>
          </p:nvSpPr>
          <p:spPr>
            <a:xfrm>
              <a:off x="4265525" y="2095300"/>
              <a:ext cx="66025" cy="65800"/>
            </a:xfrm>
            <a:custGeom>
              <a:rect b="b" l="l" r="r" t="t"/>
              <a:pathLst>
                <a:path extrusionOk="0" h="2632" w="2641">
                  <a:moveTo>
                    <a:pt x="1321" y="0"/>
                  </a:moveTo>
                  <a:cubicBezTo>
                    <a:pt x="589" y="0"/>
                    <a:pt x="0" y="589"/>
                    <a:pt x="0" y="1311"/>
                  </a:cubicBezTo>
                  <a:cubicBezTo>
                    <a:pt x="0" y="2043"/>
                    <a:pt x="589" y="2632"/>
                    <a:pt x="1321" y="2632"/>
                  </a:cubicBezTo>
                  <a:cubicBezTo>
                    <a:pt x="2052" y="2632"/>
                    <a:pt x="2641" y="2043"/>
                    <a:pt x="2641" y="1311"/>
                  </a:cubicBezTo>
                  <a:cubicBezTo>
                    <a:pt x="2641" y="589"/>
                    <a:pt x="2052" y="0"/>
                    <a:pt x="1321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80"/>
            <p:cNvSpPr/>
            <p:nvPr/>
          </p:nvSpPr>
          <p:spPr>
            <a:xfrm>
              <a:off x="4789400" y="2616500"/>
              <a:ext cx="55800" cy="56000"/>
            </a:xfrm>
            <a:custGeom>
              <a:rect b="b" l="l" r="r" t="t"/>
              <a:pathLst>
                <a:path extrusionOk="0" h="2240" w="2232">
                  <a:moveTo>
                    <a:pt x="1116" y="0"/>
                  </a:moveTo>
                  <a:cubicBezTo>
                    <a:pt x="500" y="0"/>
                    <a:pt x="1" y="500"/>
                    <a:pt x="1" y="1115"/>
                  </a:cubicBezTo>
                  <a:cubicBezTo>
                    <a:pt x="1" y="1731"/>
                    <a:pt x="500" y="2240"/>
                    <a:pt x="1116" y="2240"/>
                  </a:cubicBezTo>
                  <a:cubicBezTo>
                    <a:pt x="1731" y="2240"/>
                    <a:pt x="2231" y="1731"/>
                    <a:pt x="2231" y="1115"/>
                  </a:cubicBezTo>
                  <a:cubicBezTo>
                    <a:pt x="2231" y="500"/>
                    <a:pt x="1731" y="0"/>
                    <a:pt x="1116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80"/>
            <p:cNvSpPr/>
            <p:nvPr/>
          </p:nvSpPr>
          <p:spPr>
            <a:xfrm>
              <a:off x="5981700" y="1465250"/>
              <a:ext cx="24550" cy="24550"/>
            </a:xfrm>
            <a:custGeom>
              <a:rect b="b" l="l" r="r" t="t"/>
              <a:pathLst>
                <a:path extrusionOk="0" h="982" w="982">
                  <a:moveTo>
                    <a:pt x="491" y="0"/>
                  </a:moveTo>
                  <a:cubicBezTo>
                    <a:pt x="215" y="0"/>
                    <a:pt x="1" y="223"/>
                    <a:pt x="1" y="491"/>
                  </a:cubicBezTo>
                  <a:cubicBezTo>
                    <a:pt x="1" y="767"/>
                    <a:pt x="215" y="981"/>
                    <a:pt x="491" y="981"/>
                  </a:cubicBezTo>
                  <a:cubicBezTo>
                    <a:pt x="759" y="981"/>
                    <a:pt x="982" y="767"/>
                    <a:pt x="982" y="491"/>
                  </a:cubicBezTo>
                  <a:cubicBezTo>
                    <a:pt x="982" y="223"/>
                    <a:pt x="759" y="0"/>
                    <a:pt x="491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80"/>
            <p:cNvSpPr/>
            <p:nvPr/>
          </p:nvSpPr>
          <p:spPr>
            <a:xfrm>
              <a:off x="6920875" y="1285700"/>
              <a:ext cx="72050" cy="72075"/>
            </a:xfrm>
            <a:custGeom>
              <a:rect b="b" l="l" r="r" t="t"/>
              <a:pathLst>
                <a:path extrusionOk="0" h="2883" w="2882">
                  <a:moveTo>
                    <a:pt x="1437" y="1"/>
                  </a:moveTo>
                  <a:cubicBezTo>
                    <a:pt x="643" y="1"/>
                    <a:pt x="0" y="643"/>
                    <a:pt x="0" y="1437"/>
                  </a:cubicBezTo>
                  <a:cubicBezTo>
                    <a:pt x="0" y="2231"/>
                    <a:pt x="643" y="2882"/>
                    <a:pt x="1437" y="2882"/>
                  </a:cubicBezTo>
                  <a:cubicBezTo>
                    <a:pt x="2230" y="2882"/>
                    <a:pt x="2882" y="2231"/>
                    <a:pt x="2882" y="1437"/>
                  </a:cubicBezTo>
                  <a:cubicBezTo>
                    <a:pt x="2882" y="643"/>
                    <a:pt x="2230" y="1"/>
                    <a:pt x="1437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80"/>
            <p:cNvSpPr/>
            <p:nvPr/>
          </p:nvSpPr>
          <p:spPr>
            <a:xfrm>
              <a:off x="6243975" y="3604725"/>
              <a:ext cx="64500" cy="64700"/>
            </a:xfrm>
            <a:custGeom>
              <a:rect b="b" l="l" r="r" t="t"/>
              <a:pathLst>
                <a:path extrusionOk="0" h="2588" w="2580">
                  <a:moveTo>
                    <a:pt x="1294" y="0"/>
                  </a:moveTo>
                  <a:cubicBezTo>
                    <a:pt x="581" y="0"/>
                    <a:pt x="1" y="580"/>
                    <a:pt x="1" y="1294"/>
                  </a:cubicBezTo>
                  <a:cubicBezTo>
                    <a:pt x="1" y="2008"/>
                    <a:pt x="581" y="2587"/>
                    <a:pt x="1294" y="2587"/>
                  </a:cubicBezTo>
                  <a:cubicBezTo>
                    <a:pt x="2008" y="2587"/>
                    <a:pt x="2579" y="2008"/>
                    <a:pt x="2579" y="1294"/>
                  </a:cubicBezTo>
                  <a:cubicBezTo>
                    <a:pt x="2579" y="580"/>
                    <a:pt x="2008" y="0"/>
                    <a:pt x="1294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80"/>
            <p:cNvSpPr/>
            <p:nvPr/>
          </p:nvSpPr>
          <p:spPr>
            <a:xfrm>
              <a:off x="4736775" y="3544275"/>
              <a:ext cx="80525" cy="80775"/>
            </a:xfrm>
            <a:custGeom>
              <a:rect b="b" l="l" r="r" t="t"/>
              <a:pathLst>
                <a:path extrusionOk="0" h="3231" w="3221">
                  <a:moveTo>
                    <a:pt x="1606" y="1"/>
                  </a:moveTo>
                  <a:cubicBezTo>
                    <a:pt x="714" y="1"/>
                    <a:pt x="0" y="723"/>
                    <a:pt x="0" y="1615"/>
                  </a:cubicBezTo>
                  <a:cubicBezTo>
                    <a:pt x="0" y="2508"/>
                    <a:pt x="714" y="3230"/>
                    <a:pt x="1606" y="3230"/>
                  </a:cubicBezTo>
                  <a:cubicBezTo>
                    <a:pt x="2498" y="3230"/>
                    <a:pt x="3221" y="2508"/>
                    <a:pt x="3221" y="1615"/>
                  </a:cubicBezTo>
                  <a:cubicBezTo>
                    <a:pt x="3221" y="723"/>
                    <a:pt x="2498" y="1"/>
                    <a:pt x="1606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80"/>
            <p:cNvSpPr/>
            <p:nvPr/>
          </p:nvSpPr>
          <p:spPr>
            <a:xfrm>
              <a:off x="4684150" y="4001700"/>
              <a:ext cx="52650" cy="52450"/>
            </a:xfrm>
            <a:custGeom>
              <a:rect b="b" l="l" r="r" t="t"/>
              <a:pathLst>
                <a:path extrusionOk="0" h="2098" w="2106">
                  <a:moveTo>
                    <a:pt x="1053" y="1"/>
                  </a:moveTo>
                  <a:cubicBezTo>
                    <a:pt x="464" y="1"/>
                    <a:pt x="0" y="465"/>
                    <a:pt x="0" y="1044"/>
                  </a:cubicBezTo>
                  <a:cubicBezTo>
                    <a:pt x="0" y="1633"/>
                    <a:pt x="464" y="2097"/>
                    <a:pt x="1053" y="2097"/>
                  </a:cubicBezTo>
                  <a:cubicBezTo>
                    <a:pt x="1633" y="2097"/>
                    <a:pt x="2105" y="1633"/>
                    <a:pt x="2105" y="1044"/>
                  </a:cubicBezTo>
                  <a:cubicBezTo>
                    <a:pt x="2105" y="465"/>
                    <a:pt x="1633" y="1"/>
                    <a:pt x="1053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p80"/>
            <p:cNvSpPr/>
            <p:nvPr/>
          </p:nvSpPr>
          <p:spPr>
            <a:xfrm>
              <a:off x="1643850" y="4313950"/>
              <a:ext cx="85000" cy="84775"/>
            </a:xfrm>
            <a:custGeom>
              <a:rect b="b" l="l" r="r" t="t"/>
              <a:pathLst>
                <a:path extrusionOk="0" h="3391" w="3400">
                  <a:moveTo>
                    <a:pt x="1704" y="0"/>
                  </a:moveTo>
                  <a:cubicBezTo>
                    <a:pt x="759" y="0"/>
                    <a:pt x="0" y="758"/>
                    <a:pt x="0" y="1695"/>
                  </a:cubicBezTo>
                  <a:cubicBezTo>
                    <a:pt x="0" y="2632"/>
                    <a:pt x="759" y="3390"/>
                    <a:pt x="1704" y="3390"/>
                  </a:cubicBezTo>
                  <a:cubicBezTo>
                    <a:pt x="2641" y="3390"/>
                    <a:pt x="3399" y="2632"/>
                    <a:pt x="3399" y="1695"/>
                  </a:cubicBezTo>
                  <a:cubicBezTo>
                    <a:pt x="3399" y="758"/>
                    <a:pt x="2641" y="0"/>
                    <a:pt x="1704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80"/>
            <p:cNvSpPr/>
            <p:nvPr/>
          </p:nvSpPr>
          <p:spPr>
            <a:xfrm>
              <a:off x="2434700" y="4648025"/>
              <a:ext cx="129375" cy="129150"/>
            </a:xfrm>
            <a:custGeom>
              <a:rect b="b" l="l" r="r" t="t"/>
              <a:pathLst>
                <a:path extrusionOk="0" h="5166" w="5175">
                  <a:moveTo>
                    <a:pt x="2587" y="1"/>
                  </a:moveTo>
                  <a:cubicBezTo>
                    <a:pt x="1160" y="1"/>
                    <a:pt x="0" y="1160"/>
                    <a:pt x="0" y="2588"/>
                  </a:cubicBezTo>
                  <a:cubicBezTo>
                    <a:pt x="0" y="4006"/>
                    <a:pt x="1160" y="5166"/>
                    <a:pt x="2587" y="5166"/>
                  </a:cubicBezTo>
                  <a:cubicBezTo>
                    <a:pt x="4015" y="5166"/>
                    <a:pt x="5175" y="4006"/>
                    <a:pt x="5175" y="2588"/>
                  </a:cubicBezTo>
                  <a:cubicBezTo>
                    <a:pt x="5175" y="1160"/>
                    <a:pt x="4015" y="1"/>
                    <a:pt x="2587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p80"/>
            <p:cNvSpPr/>
            <p:nvPr/>
          </p:nvSpPr>
          <p:spPr>
            <a:xfrm>
              <a:off x="1532775" y="4777150"/>
              <a:ext cx="111100" cy="111325"/>
            </a:xfrm>
            <a:custGeom>
              <a:rect b="b" l="l" r="r" t="t"/>
              <a:pathLst>
                <a:path extrusionOk="0" h="4453" w="4444">
                  <a:moveTo>
                    <a:pt x="2222" y="1"/>
                  </a:moveTo>
                  <a:cubicBezTo>
                    <a:pt x="991" y="1"/>
                    <a:pt x="1" y="1000"/>
                    <a:pt x="1" y="2222"/>
                  </a:cubicBezTo>
                  <a:cubicBezTo>
                    <a:pt x="1" y="3453"/>
                    <a:pt x="991" y="4453"/>
                    <a:pt x="2222" y="4453"/>
                  </a:cubicBezTo>
                  <a:cubicBezTo>
                    <a:pt x="3453" y="4453"/>
                    <a:pt x="4443" y="3453"/>
                    <a:pt x="4443" y="2222"/>
                  </a:cubicBezTo>
                  <a:cubicBezTo>
                    <a:pt x="4443" y="1000"/>
                    <a:pt x="3453" y="1"/>
                    <a:pt x="2222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p80"/>
            <p:cNvSpPr/>
            <p:nvPr/>
          </p:nvSpPr>
          <p:spPr>
            <a:xfrm>
              <a:off x="2756075" y="3899125"/>
              <a:ext cx="45750" cy="45950"/>
            </a:xfrm>
            <a:custGeom>
              <a:rect b="b" l="l" r="r" t="t"/>
              <a:pathLst>
                <a:path extrusionOk="0" h="1838" w="1830">
                  <a:moveTo>
                    <a:pt x="919" y="0"/>
                  </a:moveTo>
                  <a:cubicBezTo>
                    <a:pt x="411" y="0"/>
                    <a:pt x="1" y="410"/>
                    <a:pt x="1" y="919"/>
                  </a:cubicBezTo>
                  <a:cubicBezTo>
                    <a:pt x="1" y="1427"/>
                    <a:pt x="411" y="1838"/>
                    <a:pt x="919" y="1838"/>
                  </a:cubicBezTo>
                  <a:cubicBezTo>
                    <a:pt x="1419" y="1838"/>
                    <a:pt x="1829" y="1427"/>
                    <a:pt x="1829" y="919"/>
                  </a:cubicBezTo>
                  <a:cubicBezTo>
                    <a:pt x="1829" y="410"/>
                    <a:pt x="1419" y="0"/>
                    <a:pt x="91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p80"/>
            <p:cNvSpPr/>
            <p:nvPr/>
          </p:nvSpPr>
          <p:spPr>
            <a:xfrm>
              <a:off x="4226700" y="3773775"/>
              <a:ext cx="125375" cy="125375"/>
            </a:xfrm>
            <a:custGeom>
              <a:rect b="b" l="l" r="r" t="t"/>
              <a:pathLst>
                <a:path extrusionOk="0" h="5015" w="5015">
                  <a:moveTo>
                    <a:pt x="2508" y="0"/>
                  </a:moveTo>
                  <a:cubicBezTo>
                    <a:pt x="1125" y="0"/>
                    <a:pt x="1" y="1124"/>
                    <a:pt x="1" y="2507"/>
                  </a:cubicBezTo>
                  <a:cubicBezTo>
                    <a:pt x="1" y="3899"/>
                    <a:pt x="1125" y="5014"/>
                    <a:pt x="2508" y="5014"/>
                  </a:cubicBezTo>
                  <a:cubicBezTo>
                    <a:pt x="3891" y="5014"/>
                    <a:pt x="5015" y="3899"/>
                    <a:pt x="5015" y="2507"/>
                  </a:cubicBezTo>
                  <a:cubicBezTo>
                    <a:pt x="5015" y="1124"/>
                    <a:pt x="3891" y="0"/>
                    <a:pt x="2508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p80"/>
            <p:cNvSpPr/>
            <p:nvPr/>
          </p:nvSpPr>
          <p:spPr>
            <a:xfrm>
              <a:off x="3732475" y="4126150"/>
              <a:ext cx="98825" cy="99050"/>
            </a:xfrm>
            <a:custGeom>
              <a:rect b="b" l="l" r="r" t="t"/>
              <a:pathLst>
                <a:path extrusionOk="0" h="3962" w="3953">
                  <a:moveTo>
                    <a:pt x="1972" y="1"/>
                  </a:moveTo>
                  <a:cubicBezTo>
                    <a:pt x="884" y="1"/>
                    <a:pt x="1" y="884"/>
                    <a:pt x="1" y="1981"/>
                  </a:cubicBezTo>
                  <a:cubicBezTo>
                    <a:pt x="1" y="3069"/>
                    <a:pt x="884" y="3962"/>
                    <a:pt x="1972" y="3962"/>
                  </a:cubicBezTo>
                  <a:cubicBezTo>
                    <a:pt x="3070" y="3962"/>
                    <a:pt x="3953" y="3069"/>
                    <a:pt x="3953" y="1981"/>
                  </a:cubicBezTo>
                  <a:cubicBezTo>
                    <a:pt x="3953" y="884"/>
                    <a:pt x="3070" y="1"/>
                    <a:pt x="1972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p80"/>
            <p:cNvSpPr/>
            <p:nvPr/>
          </p:nvSpPr>
          <p:spPr>
            <a:xfrm>
              <a:off x="3225775" y="4349625"/>
              <a:ext cx="49075" cy="49100"/>
            </a:xfrm>
            <a:custGeom>
              <a:rect b="b" l="l" r="r" t="t"/>
              <a:pathLst>
                <a:path extrusionOk="0" h="1964" w="1963">
                  <a:moveTo>
                    <a:pt x="982" y="0"/>
                  </a:moveTo>
                  <a:cubicBezTo>
                    <a:pt x="437" y="0"/>
                    <a:pt x="0" y="438"/>
                    <a:pt x="0" y="982"/>
                  </a:cubicBezTo>
                  <a:cubicBezTo>
                    <a:pt x="0" y="1526"/>
                    <a:pt x="437" y="1963"/>
                    <a:pt x="982" y="1963"/>
                  </a:cubicBezTo>
                  <a:cubicBezTo>
                    <a:pt x="1526" y="1963"/>
                    <a:pt x="1963" y="1526"/>
                    <a:pt x="1963" y="982"/>
                  </a:cubicBezTo>
                  <a:cubicBezTo>
                    <a:pt x="1963" y="438"/>
                    <a:pt x="1526" y="0"/>
                    <a:pt x="982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p80"/>
            <p:cNvSpPr/>
            <p:nvPr/>
          </p:nvSpPr>
          <p:spPr>
            <a:xfrm>
              <a:off x="1801075" y="3534025"/>
              <a:ext cx="46200" cy="46175"/>
            </a:xfrm>
            <a:custGeom>
              <a:rect b="b" l="l" r="r" t="t"/>
              <a:pathLst>
                <a:path extrusionOk="0" h="1847" w="1848">
                  <a:moveTo>
                    <a:pt x="920" y="0"/>
                  </a:moveTo>
                  <a:cubicBezTo>
                    <a:pt x="411" y="0"/>
                    <a:pt x="1" y="411"/>
                    <a:pt x="1" y="919"/>
                  </a:cubicBezTo>
                  <a:cubicBezTo>
                    <a:pt x="1" y="1437"/>
                    <a:pt x="411" y="1847"/>
                    <a:pt x="920" y="1847"/>
                  </a:cubicBezTo>
                  <a:cubicBezTo>
                    <a:pt x="1437" y="1847"/>
                    <a:pt x="1847" y="1437"/>
                    <a:pt x="1847" y="919"/>
                  </a:cubicBezTo>
                  <a:cubicBezTo>
                    <a:pt x="1847" y="411"/>
                    <a:pt x="1437" y="0"/>
                    <a:pt x="920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p80"/>
            <p:cNvSpPr/>
            <p:nvPr/>
          </p:nvSpPr>
          <p:spPr>
            <a:xfrm>
              <a:off x="939525" y="3497450"/>
              <a:ext cx="105300" cy="105275"/>
            </a:xfrm>
            <a:custGeom>
              <a:rect b="b" l="l" r="r" t="t"/>
              <a:pathLst>
                <a:path extrusionOk="0" h="4211" w="4212">
                  <a:moveTo>
                    <a:pt x="2106" y="0"/>
                  </a:moveTo>
                  <a:cubicBezTo>
                    <a:pt x="937" y="0"/>
                    <a:pt x="1" y="946"/>
                    <a:pt x="1" y="2106"/>
                  </a:cubicBezTo>
                  <a:cubicBezTo>
                    <a:pt x="1" y="3265"/>
                    <a:pt x="937" y="4211"/>
                    <a:pt x="2106" y="4211"/>
                  </a:cubicBezTo>
                  <a:cubicBezTo>
                    <a:pt x="3266" y="4211"/>
                    <a:pt x="4211" y="3265"/>
                    <a:pt x="4211" y="2106"/>
                  </a:cubicBezTo>
                  <a:cubicBezTo>
                    <a:pt x="4211" y="946"/>
                    <a:pt x="3266" y="0"/>
                    <a:pt x="2106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p80"/>
            <p:cNvSpPr/>
            <p:nvPr/>
          </p:nvSpPr>
          <p:spPr>
            <a:xfrm>
              <a:off x="520900" y="4025575"/>
              <a:ext cx="66050" cy="66025"/>
            </a:xfrm>
            <a:custGeom>
              <a:rect b="b" l="l" r="r" t="t"/>
              <a:pathLst>
                <a:path extrusionOk="0" h="2641" w="2642">
                  <a:moveTo>
                    <a:pt x="1321" y="0"/>
                  </a:moveTo>
                  <a:cubicBezTo>
                    <a:pt x="590" y="0"/>
                    <a:pt x="1" y="598"/>
                    <a:pt x="1" y="1321"/>
                  </a:cubicBezTo>
                  <a:cubicBezTo>
                    <a:pt x="1" y="2052"/>
                    <a:pt x="590" y="2641"/>
                    <a:pt x="1321" y="2641"/>
                  </a:cubicBezTo>
                  <a:cubicBezTo>
                    <a:pt x="2053" y="2641"/>
                    <a:pt x="2642" y="2052"/>
                    <a:pt x="2642" y="1321"/>
                  </a:cubicBezTo>
                  <a:cubicBezTo>
                    <a:pt x="2642" y="598"/>
                    <a:pt x="2053" y="0"/>
                    <a:pt x="1321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p80"/>
            <p:cNvSpPr/>
            <p:nvPr/>
          </p:nvSpPr>
          <p:spPr>
            <a:xfrm>
              <a:off x="1044800" y="4547000"/>
              <a:ext cx="56000" cy="55775"/>
            </a:xfrm>
            <a:custGeom>
              <a:rect b="b" l="l" r="r" t="t"/>
              <a:pathLst>
                <a:path extrusionOk="0" h="2231" w="2240">
                  <a:moveTo>
                    <a:pt x="1116" y="1"/>
                  </a:moveTo>
                  <a:cubicBezTo>
                    <a:pt x="500" y="1"/>
                    <a:pt x="0" y="500"/>
                    <a:pt x="0" y="1116"/>
                  </a:cubicBezTo>
                  <a:cubicBezTo>
                    <a:pt x="0" y="1731"/>
                    <a:pt x="500" y="2231"/>
                    <a:pt x="1116" y="2231"/>
                  </a:cubicBezTo>
                  <a:cubicBezTo>
                    <a:pt x="1731" y="2231"/>
                    <a:pt x="2240" y="1731"/>
                    <a:pt x="2240" y="1116"/>
                  </a:cubicBezTo>
                  <a:cubicBezTo>
                    <a:pt x="2240" y="500"/>
                    <a:pt x="1731" y="1"/>
                    <a:pt x="1116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p80"/>
            <p:cNvSpPr/>
            <p:nvPr/>
          </p:nvSpPr>
          <p:spPr>
            <a:xfrm>
              <a:off x="2237100" y="3395750"/>
              <a:ext cx="24550" cy="24550"/>
            </a:xfrm>
            <a:custGeom>
              <a:rect b="b" l="l" r="r" t="t"/>
              <a:pathLst>
                <a:path extrusionOk="0" h="982" w="982">
                  <a:moveTo>
                    <a:pt x="491" y="0"/>
                  </a:moveTo>
                  <a:cubicBezTo>
                    <a:pt x="223" y="0"/>
                    <a:pt x="0" y="223"/>
                    <a:pt x="0" y="491"/>
                  </a:cubicBezTo>
                  <a:cubicBezTo>
                    <a:pt x="0" y="759"/>
                    <a:pt x="223" y="982"/>
                    <a:pt x="491" y="982"/>
                  </a:cubicBezTo>
                  <a:cubicBezTo>
                    <a:pt x="759" y="982"/>
                    <a:pt x="982" y="759"/>
                    <a:pt x="982" y="491"/>
                  </a:cubicBezTo>
                  <a:cubicBezTo>
                    <a:pt x="982" y="223"/>
                    <a:pt x="759" y="0"/>
                    <a:pt x="491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p80"/>
            <p:cNvSpPr/>
            <p:nvPr/>
          </p:nvSpPr>
          <p:spPr>
            <a:xfrm>
              <a:off x="3176250" y="3216200"/>
              <a:ext cx="72075" cy="71850"/>
            </a:xfrm>
            <a:custGeom>
              <a:rect b="b" l="l" r="r" t="t"/>
              <a:pathLst>
                <a:path extrusionOk="0" h="2874" w="2883">
                  <a:moveTo>
                    <a:pt x="1437" y="1"/>
                  </a:moveTo>
                  <a:cubicBezTo>
                    <a:pt x="643" y="1"/>
                    <a:pt x="1" y="643"/>
                    <a:pt x="1" y="1437"/>
                  </a:cubicBezTo>
                  <a:cubicBezTo>
                    <a:pt x="1" y="2231"/>
                    <a:pt x="643" y="2873"/>
                    <a:pt x="1437" y="2873"/>
                  </a:cubicBezTo>
                  <a:cubicBezTo>
                    <a:pt x="2240" y="2873"/>
                    <a:pt x="2882" y="2231"/>
                    <a:pt x="2882" y="1437"/>
                  </a:cubicBezTo>
                  <a:cubicBezTo>
                    <a:pt x="2882" y="643"/>
                    <a:pt x="2240" y="1"/>
                    <a:pt x="1437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p80"/>
            <p:cNvSpPr/>
            <p:nvPr/>
          </p:nvSpPr>
          <p:spPr>
            <a:xfrm>
              <a:off x="5875775" y="1051750"/>
              <a:ext cx="114650" cy="114675"/>
            </a:xfrm>
            <a:custGeom>
              <a:rect b="b" l="l" r="r" t="t"/>
              <a:pathLst>
                <a:path extrusionOk="0" h="4587" w="4586">
                  <a:moveTo>
                    <a:pt x="2293" y="1"/>
                  </a:moveTo>
                  <a:cubicBezTo>
                    <a:pt x="1026" y="1"/>
                    <a:pt x="0" y="1027"/>
                    <a:pt x="0" y="2293"/>
                  </a:cubicBezTo>
                  <a:cubicBezTo>
                    <a:pt x="0" y="3560"/>
                    <a:pt x="1026" y="4586"/>
                    <a:pt x="2293" y="4586"/>
                  </a:cubicBezTo>
                  <a:cubicBezTo>
                    <a:pt x="3560" y="4586"/>
                    <a:pt x="4586" y="3560"/>
                    <a:pt x="4586" y="2293"/>
                  </a:cubicBezTo>
                  <a:cubicBezTo>
                    <a:pt x="4586" y="1027"/>
                    <a:pt x="3560" y="1"/>
                    <a:pt x="2293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p80"/>
            <p:cNvSpPr/>
            <p:nvPr/>
          </p:nvSpPr>
          <p:spPr>
            <a:xfrm>
              <a:off x="5297675" y="4748850"/>
              <a:ext cx="46200" cy="46175"/>
            </a:xfrm>
            <a:custGeom>
              <a:rect b="b" l="l" r="r" t="t"/>
              <a:pathLst>
                <a:path extrusionOk="0" h="1847" w="1848">
                  <a:moveTo>
                    <a:pt x="920" y="0"/>
                  </a:moveTo>
                  <a:cubicBezTo>
                    <a:pt x="411" y="0"/>
                    <a:pt x="1" y="410"/>
                    <a:pt x="1" y="919"/>
                  </a:cubicBezTo>
                  <a:cubicBezTo>
                    <a:pt x="1" y="1427"/>
                    <a:pt x="411" y="1847"/>
                    <a:pt x="920" y="1847"/>
                  </a:cubicBezTo>
                  <a:cubicBezTo>
                    <a:pt x="1428" y="1847"/>
                    <a:pt x="1847" y="1427"/>
                    <a:pt x="1847" y="919"/>
                  </a:cubicBezTo>
                  <a:cubicBezTo>
                    <a:pt x="1847" y="410"/>
                    <a:pt x="1428" y="0"/>
                    <a:pt x="920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p80"/>
            <p:cNvSpPr/>
            <p:nvPr/>
          </p:nvSpPr>
          <p:spPr>
            <a:xfrm>
              <a:off x="4436125" y="4712250"/>
              <a:ext cx="105075" cy="105300"/>
            </a:xfrm>
            <a:custGeom>
              <a:rect b="b" l="l" r="r" t="t"/>
              <a:pathLst>
                <a:path extrusionOk="0" h="4212" w="4203">
                  <a:moveTo>
                    <a:pt x="2106" y="1"/>
                  </a:moveTo>
                  <a:cubicBezTo>
                    <a:pt x="938" y="1"/>
                    <a:pt x="1" y="938"/>
                    <a:pt x="1" y="2106"/>
                  </a:cubicBezTo>
                  <a:cubicBezTo>
                    <a:pt x="1" y="3266"/>
                    <a:pt x="938" y="4212"/>
                    <a:pt x="2106" y="4212"/>
                  </a:cubicBezTo>
                  <a:cubicBezTo>
                    <a:pt x="3266" y="4212"/>
                    <a:pt x="4203" y="3266"/>
                    <a:pt x="4203" y="2106"/>
                  </a:cubicBezTo>
                  <a:cubicBezTo>
                    <a:pt x="4203" y="938"/>
                    <a:pt x="3266" y="1"/>
                    <a:pt x="2106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p80"/>
            <p:cNvSpPr/>
            <p:nvPr/>
          </p:nvSpPr>
          <p:spPr>
            <a:xfrm>
              <a:off x="5733700" y="4610550"/>
              <a:ext cx="24550" cy="24575"/>
            </a:xfrm>
            <a:custGeom>
              <a:rect b="b" l="l" r="r" t="t"/>
              <a:pathLst>
                <a:path extrusionOk="0" h="983" w="982">
                  <a:moveTo>
                    <a:pt x="491" y="1"/>
                  </a:moveTo>
                  <a:cubicBezTo>
                    <a:pt x="215" y="1"/>
                    <a:pt x="0" y="215"/>
                    <a:pt x="0" y="492"/>
                  </a:cubicBezTo>
                  <a:cubicBezTo>
                    <a:pt x="0" y="759"/>
                    <a:pt x="215" y="982"/>
                    <a:pt x="491" y="982"/>
                  </a:cubicBezTo>
                  <a:cubicBezTo>
                    <a:pt x="759" y="982"/>
                    <a:pt x="982" y="759"/>
                    <a:pt x="982" y="492"/>
                  </a:cubicBezTo>
                  <a:cubicBezTo>
                    <a:pt x="982" y="215"/>
                    <a:pt x="759" y="1"/>
                    <a:pt x="491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80"/>
            <p:cNvSpPr/>
            <p:nvPr/>
          </p:nvSpPr>
          <p:spPr>
            <a:xfrm>
              <a:off x="6672875" y="4430800"/>
              <a:ext cx="72050" cy="72075"/>
            </a:xfrm>
            <a:custGeom>
              <a:rect b="b" l="l" r="r" t="t"/>
              <a:pathLst>
                <a:path extrusionOk="0" h="2883" w="2882">
                  <a:moveTo>
                    <a:pt x="1436" y="1"/>
                  </a:moveTo>
                  <a:cubicBezTo>
                    <a:pt x="642" y="1"/>
                    <a:pt x="0" y="652"/>
                    <a:pt x="0" y="1446"/>
                  </a:cubicBezTo>
                  <a:cubicBezTo>
                    <a:pt x="0" y="2240"/>
                    <a:pt x="642" y="2882"/>
                    <a:pt x="1436" y="2882"/>
                  </a:cubicBezTo>
                  <a:cubicBezTo>
                    <a:pt x="2230" y="2882"/>
                    <a:pt x="2882" y="2240"/>
                    <a:pt x="2882" y="1446"/>
                  </a:cubicBezTo>
                  <a:cubicBezTo>
                    <a:pt x="2882" y="652"/>
                    <a:pt x="2230" y="1"/>
                    <a:pt x="1436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0" name="Google Shape;5540;p80"/>
          <p:cNvSpPr txBox="1"/>
          <p:nvPr/>
        </p:nvSpPr>
        <p:spPr>
          <a:xfrm>
            <a:off x="1635900" y="996200"/>
            <a:ext cx="587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0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rPr>
              <a:t>OBRIGADO!</a:t>
            </a:r>
            <a:endParaRPr b="1" sz="7000">
              <a:solidFill>
                <a:schemeClr val="dk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5541" name="Google Shape;5541;p80" title="image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571" y="2190825"/>
            <a:ext cx="2143125" cy="214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2" name="Google Shape;5542;p80"/>
          <p:cNvGrpSpPr/>
          <p:nvPr/>
        </p:nvGrpSpPr>
        <p:grpSpPr>
          <a:xfrm rot="-1100629">
            <a:off x="2539281" y="982744"/>
            <a:ext cx="418026" cy="434703"/>
            <a:chOff x="-458520" y="3292720"/>
            <a:chExt cx="600733" cy="624699"/>
          </a:xfrm>
        </p:grpSpPr>
        <p:sp>
          <p:nvSpPr>
            <p:cNvPr id="5543" name="Google Shape;5543;p80"/>
            <p:cNvSpPr/>
            <p:nvPr/>
          </p:nvSpPr>
          <p:spPr>
            <a:xfrm>
              <a:off x="-458520" y="3472287"/>
              <a:ext cx="600733" cy="445132"/>
            </a:xfrm>
            <a:custGeom>
              <a:rect b="b" l="l" r="r" t="t"/>
              <a:pathLst>
                <a:path extrusionOk="0" h="12816" w="17296">
                  <a:moveTo>
                    <a:pt x="8944" y="0"/>
                  </a:moveTo>
                  <a:cubicBezTo>
                    <a:pt x="8032" y="0"/>
                    <a:pt x="7118" y="433"/>
                    <a:pt x="6557" y="1307"/>
                  </a:cubicBezTo>
                  <a:lnTo>
                    <a:pt x="2569" y="7578"/>
                  </a:lnTo>
                  <a:lnTo>
                    <a:pt x="1954" y="8542"/>
                  </a:lnTo>
                  <a:lnTo>
                    <a:pt x="1213" y="9702"/>
                  </a:lnTo>
                  <a:lnTo>
                    <a:pt x="607" y="10665"/>
                  </a:lnTo>
                  <a:lnTo>
                    <a:pt x="517" y="10808"/>
                  </a:lnTo>
                  <a:cubicBezTo>
                    <a:pt x="0" y="11620"/>
                    <a:pt x="580" y="12690"/>
                    <a:pt x="1552" y="12708"/>
                  </a:cubicBezTo>
                  <a:lnTo>
                    <a:pt x="15746" y="12815"/>
                  </a:lnTo>
                  <a:cubicBezTo>
                    <a:pt x="15750" y="12815"/>
                    <a:pt x="15754" y="12815"/>
                    <a:pt x="15758" y="12815"/>
                  </a:cubicBezTo>
                  <a:cubicBezTo>
                    <a:pt x="16696" y="12815"/>
                    <a:pt x="17296" y="11794"/>
                    <a:pt x="16825" y="10968"/>
                  </a:cubicBezTo>
                  <a:lnTo>
                    <a:pt x="16656" y="10665"/>
                  </a:lnTo>
                  <a:lnTo>
                    <a:pt x="16111" y="9702"/>
                  </a:lnTo>
                  <a:lnTo>
                    <a:pt x="15442" y="8542"/>
                  </a:lnTo>
                  <a:lnTo>
                    <a:pt x="14898" y="7578"/>
                  </a:lnTo>
                  <a:lnTo>
                    <a:pt x="11401" y="1432"/>
                  </a:lnTo>
                  <a:cubicBezTo>
                    <a:pt x="10861" y="480"/>
                    <a:pt x="9904" y="0"/>
                    <a:pt x="8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80"/>
            <p:cNvSpPr/>
            <p:nvPr/>
          </p:nvSpPr>
          <p:spPr>
            <a:xfrm>
              <a:off x="-238246" y="3292720"/>
              <a:ext cx="179775" cy="179741"/>
            </a:xfrm>
            <a:custGeom>
              <a:rect b="b" l="l" r="r" t="t"/>
              <a:pathLst>
                <a:path extrusionOk="0" h="5175" w="5176">
                  <a:moveTo>
                    <a:pt x="2588" y="0"/>
                  </a:moveTo>
                  <a:cubicBezTo>
                    <a:pt x="1161" y="0"/>
                    <a:pt x="1" y="1160"/>
                    <a:pt x="1" y="2587"/>
                  </a:cubicBezTo>
                  <a:cubicBezTo>
                    <a:pt x="1" y="4015"/>
                    <a:pt x="1161" y="5174"/>
                    <a:pt x="2588" y="5174"/>
                  </a:cubicBezTo>
                  <a:cubicBezTo>
                    <a:pt x="4015" y="5174"/>
                    <a:pt x="5175" y="4015"/>
                    <a:pt x="5175" y="2587"/>
                  </a:cubicBezTo>
                  <a:cubicBezTo>
                    <a:pt x="5175" y="1160"/>
                    <a:pt x="4015" y="0"/>
                    <a:pt x="25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80"/>
            <p:cNvSpPr/>
            <p:nvPr/>
          </p:nvSpPr>
          <p:spPr>
            <a:xfrm>
              <a:off x="-437472" y="3809227"/>
              <a:ext cx="557457" cy="33517"/>
            </a:xfrm>
            <a:custGeom>
              <a:rect b="b" l="l" r="r" t="t"/>
              <a:pathLst>
                <a:path extrusionOk="0" h="965" w="16050">
                  <a:moveTo>
                    <a:pt x="607" y="1"/>
                  </a:moveTo>
                  <a:lnTo>
                    <a:pt x="1" y="964"/>
                  </a:lnTo>
                  <a:lnTo>
                    <a:pt x="16050" y="964"/>
                  </a:lnTo>
                  <a:lnTo>
                    <a:pt x="155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80"/>
            <p:cNvSpPr/>
            <p:nvPr/>
          </p:nvSpPr>
          <p:spPr>
            <a:xfrm>
              <a:off x="-390687" y="3735490"/>
              <a:ext cx="468541" cy="33482"/>
            </a:xfrm>
            <a:custGeom>
              <a:rect b="b" l="l" r="r" t="t"/>
              <a:pathLst>
                <a:path extrusionOk="0" h="964" w="13490">
                  <a:moveTo>
                    <a:pt x="616" y="0"/>
                  </a:moveTo>
                  <a:lnTo>
                    <a:pt x="1" y="964"/>
                  </a:lnTo>
                  <a:lnTo>
                    <a:pt x="13489" y="96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7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Google Shape;5198;p54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Variável global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9" name="Google Shape;51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2650"/>
            <a:ext cx="9144000" cy="1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3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p55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Array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5" name="Google Shape;52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25" y="1199675"/>
            <a:ext cx="8767425" cy="40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9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5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solidFill>
                  <a:srgbClr val="00224F"/>
                </a:solidFill>
                <a:latin typeface="Francois One"/>
                <a:ea typeface="Francois One"/>
                <a:cs typeface="Francois One"/>
                <a:sym typeface="Francois One"/>
              </a:rPr>
              <a:t>Implementação - Coordenadas </a:t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1" name="Google Shape;52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500" y="1133850"/>
            <a:ext cx="6107000" cy="39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5" name="Shape 5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6" name="Google Shape;5216;p57"/>
          <p:cNvSpPr txBox="1"/>
          <p:nvPr>
            <p:ph idx="4294967295" type="title"/>
          </p:nvPr>
        </p:nvSpPr>
        <p:spPr>
          <a:xfrm>
            <a:off x="311700" y="445025"/>
            <a:ext cx="85206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solidFill>
                  <a:srgbClr val="00224F"/>
                </a:solidFill>
                <a:latin typeface="Francois One"/>
                <a:ea typeface="Francois One"/>
                <a:cs typeface="Francois One"/>
                <a:sym typeface="Francois One"/>
              </a:rPr>
              <a:t>Implementação - Detecção </a:t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7" name="Google Shape;52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7186"/>
            <a:ext cx="9099975" cy="3103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1" name="Shape 5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" name="Google Shape;5222;p5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solidFill>
                  <a:srgbClr val="00224F"/>
                </a:solidFill>
                <a:latin typeface="Francois One"/>
                <a:ea typeface="Francois One"/>
                <a:cs typeface="Francois One"/>
                <a:sym typeface="Francois One"/>
              </a:rPr>
              <a:t>Implementação - Importação</a:t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00224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3" name="Google Shape;52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" y="2189950"/>
            <a:ext cx="899139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7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p59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Movimentação</a:t>
            </a:r>
            <a:endParaRPr/>
          </a:p>
        </p:txBody>
      </p:sp>
      <p:pic>
        <p:nvPicPr>
          <p:cNvPr id="5229" name="Google Shape;5229;p59" title="anda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000" y="1345322"/>
            <a:ext cx="6536006" cy="367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3" name="Shape 5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4" name="Google Shape;5234;p60"/>
          <p:cNvSpPr txBox="1"/>
          <p:nvPr>
            <p:ph type="ctrTitle"/>
          </p:nvPr>
        </p:nvSpPr>
        <p:spPr>
          <a:xfrm>
            <a:off x="713250" y="542097"/>
            <a:ext cx="7717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Movimentação - lógica</a:t>
            </a:r>
            <a:endParaRPr/>
          </a:p>
        </p:txBody>
      </p:sp>
      <p:pic>
        <p:nvPicPr>
          <p:cNvPr id="5235" name="Google Shape;52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613" y="1376072"/>
            <a:ext cx="4478765" cy="367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ill Hobbies for Winter by Slidesgo">
  <a:themeElements>
    <a:clrScheme name="Simple Light">
      <a:dk1>
        <a:srgbClr val="00224F"/>
      </a:dk1>
      <a:lt1>
        <a:srgbClr val="FFFFFF"/>
      </a:lt1>
      <a:dk2>
        <a:srgbClr val="004B9F"/>
      </a:dk2>
      <a:lt2>
        <a:srgbClr val="4677BF"/>
      </a:lt2>
      <a:accent1>
        <a:srgbClr val="57CEFF"/>
      </a:accent1>
      <a:accent2>
        <a:srgbClr val="A4E2FF"/>
      </a:accent2>
      <a:accent3>
        <a:srgbClr val="E0F3FF"/>
      </a:accent3>
      <a:accent4>
        <a:srgbClr val="63804B"/>
      </a:accent4>
      <a:accent5>
        <a:srgbClr val="9ECC78"/>
      </a:accent5>
      <a:accent6>
        <a:srgbClr val="F0FFE3"/>
      </a:accent6>
      <a:hlink>
        <a:srgbClr val="0022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